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5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Lst>
  <p:sldSz cx="9144000" cy="5143500" type="screen16x9"/>
  <p:notesSz cx="6858000" cy="9144000"/>
  <p:embeddedFontLst>
    <p:embeddedFont>
      <p:font typeface="Amatic SC" panose="00000500000000000000" pitchFamily="2" charset="-79"/>
      <p:regular r:id="rId59"/>
      <p:bold r:id="rId60"/>
    </p:embeddedFont>
    <p:embeddedFont>
      <p:font typeface="Anaheim" panose="020B0604020202020204" charset="0"/>
      <p:regular r:id="rId61"/>
      <p:bold r:id="rId62"/>
    </p:embeddedFont>
    <p:embeddedFont>
      <p:font typeface="Archivo Black" panose="020B0604020202020204" charset="0"/>
      <p:regular r:id="rId63"/>
    </p:embeddedFont>
    <p:embeddedFont>
      <p:font typeface="Bebas Neue" panose="020B0606020202050201" pitchFamily="34" charset="0"/>
      <p:regular r:id="rId64"/>
    </p:embeddedFont>
    <p:embeddedFont>
      <p:font typeface="Darker Grotesque" panose="020B0604020202020204" charset="0"/>
      <p:regular r:id="rId65"/>
      <p:bold r:id="rId66"/>
    </p:embeddedFont>
    <p:embeddedFont>
      <p:font typeface="DM Sans" pitchFamily="2" charset="0"/>
      <p:regular r:id="rId67"/>
      <p:bold r:id="rId68"/>
      <p:italic r:id="rId69"/>
      <p:boldItalic r:id="rId70"/>
    </p:embeddedFont>
    <p:embeddedFont>
      <p:font typeface="DM Sans Medium" pitchFamily="2" charset="0"/>
      <p:regular r:id="rId71"/>
      <p:bold r:id="rId72"/>
      <p:italic r:id="rId73"/>
      <p:boldItalic r:id="rId74"/>
    </p:embeddedFont>
    <p:embeddedFont>
      <p:font typeface="Epilogue" panose="020B0604020202020204" charset="0"/>
      <p:regular r:id="rId75"/>
      <p:bold r:id="rId76"/>
      <p:italic r:id="rId77"/>
      <p:boldItalic r:id="rId78"/>
    </p:embeddedFont>
    <p:embeddedFont>
      <p:font typeface="Heebo" pitchFamily="2" charset="-79"/>
      <p:regular r:id="rId79"/>
      <p:bold r:id="rId80"/>
    </p:embeddedFont>
    <p:embeddedFont>
      <p:font typeface="Nunito Light" pitchFamily="2" charset="0"/>
      <p:regular r:id="rId81"/>
      <p:italic r:id="rId82"/>
    </p:embeddedFont>
    <p:embeddedFont>
      <p:font typeface="Proxima Nova" panose="020B0604020202020204" charset="0"/>
      <p:regular r:id="rId83"/>
      <p:bold r:id="rId84"/>
      <p:italic r:id="rId85"/>
      <p:boldItalic r:id="rId86"/>
    </p:embeddedFont>
    <p:embeddedFont>
      <p:font typeface="Proxima Nova Semibold" panose="020B0604020202020204" charset="0"/>
      <p:regular r:id="rId87"/>
      <p:bold r:id="rId88"/>
      <p:boldItalic r:id="rId89"/>
    </p:embeddedFont>
    <p:embeddedFont>
      <p:font typeface="PT Sans" panose="020B0503020203020204" pitchFamily="34" charset="0"/>
      <p:regular r:id="rId90"/>
      <p:bold r:id="rId91"/>
      <p:italic r:id="rId92"/>
      <p:boldItalic r:id="rId93"/>
    </p:embeddedFont>
    <p:embeddedFont>
      <p:font typeface="Roboto Medium" panose="02000000000000000000" pitchFamily="2" charset="0"/>
      <p:regular r:id="rId94"/>
      <p:bold r:id="rId95"/>
      <p:italic r:id="rId96"/>
      <p:boldItalic r:id="rId9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4B4A72-7BCF-4A89-AE83-645395539E47}">
  <a:tblStyle styleId="{624B4A72-7BCF-4A89-AE83-645395539E4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9" d="100"/>
          <a:sy n="129" d="100"/>
        </p:scale>
        <p:origin x="1170"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font" Target="fonts/font26.fntdata"/><Relationship Id="rId89" Type="http://schemas.openxmlformats.org/officeDocument/2006/relationships/font" Target="fonts/font31.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90" Type="http://schemas.openxmlformats.org/officeDocument/2006/relationships/font" Target="fonts/font32.fntdata"/><Relationship Id="rId95" Type="http://schemas.openxmlformats.org/officeDocument/2006/relationships/font" Target="fonts/font3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6.fntdata"/><Relationship Id="rId69" Type="http://schemas.openxmlformats.org/officeDocument/2006/relationships/font" Target="fonts/font11.fntdata"/><Relationship Id="rId80" Type="http://schemas.openxmlformats.org/officeDocument/2006/relationships/font" Target="fonts/font22.fntdata"/><Relationship Id="rId85" Type="http://schemas.openxmlformats.org/officeDocument/2006/relationships/font" Target="fonts/font27.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font" Target="fonts/font25.fntdata"/><Relationship Id="rId88" Type="http://schemas.openxmlformats.org/officeDocument/2006/relationships/font" Target="fonts/font30.fntdata"/><Relationship Id="rId91" Type="http://schemas.openxmlformats.org/officeDocument/2006/relationships/font" Target="fonts/font33.fntdata"/><Relationship Id="rId96" Type="http://schemas.openxmlformats.org/officeDocument/2006/relationships/font" Target="fonts/font3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font" Target="fonts/font28.fntdata"/><Relationship Id="rId94" Type="http://schemas.openxmlformats.org/officeDocument/2006/relationships/font" Target="fonts/font36.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97" Type="http://schemas.openxmlformats.org/officeDocument/2006/relationships/font" Target="fonts/font39.fntdata"/><Relationship Id="rId7" Type="http://schemas.openxmlformats.org/officeDocument/2006/relationships/slide" Target="slides/slide5.xml"/><Relationship Id="rId71" Type="http://schemas.openxmlformats.org/officeDocument/2006/relationships/font" Target="fonts/font13.fntdata"/><Relationship Id="rId92" Type="http://schemas.openxmlformats.org/officeDocument/2006/relationships/font" Target="fonts/font3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87" Type="http://schemas.openxmlformats.org/officeDocument/2006/relationships/font" Target="fonts/font29.fntdata"/><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9.fntdata"/><Relationship Id="rId100"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93" Type="http://schemas.openxmlformats.org/officeDocument/2006/relationships/font" Target="fonts/font35.fntdata"/><Relationship Id="rId98" Type="http://schemas.openxmlformats.org/officeDocument/2006/relationships/presProps" Target="presProps.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275f3280b1d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275f3280b1d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 name="Google Shape;1153;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 name="Google Shape;1370;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2758626e1d5_0_1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0" name="Google Shape;1380;g2758626e1d5_0_1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 name="Google Shape;1387;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
        <p:cNvGrpSpPr/>
        <p:nvPr/>
      </p:nvGrpSpPr>
      <p:grpSpPr>
        <a:xfrm>
          <a:off x="0" y="0"/>
          <a:ext cx="0" cy="0"/>
          <a:chOff x="0" y="0"/>
          <a:chExt cx="0" cy="0"/>
        </a:xfrm>
      </p:grpSpPr>
      <p:sp>
        <p:nvSpPr>
          <p:cNvPr id="1515" name="Google Shape;1515;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6" name="Google Shape;1516;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1e5e19a3dab_0_7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1e5e19a3dab_0_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253bc3fb8d2_0_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253bc3fb8d2_0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g253bc3fb8d2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9" name="Google Shape;1649;g253bc3fb8d2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3"/>
        <p:cNvGrpSpPr/>
        <p:nvPr/>
      </p:nvGrpSpPr>
      <p:grpSpPr>
        <a:xfrm>
          <a:off x="0" y="0"/>
          <a:ext cx="0" cy="0"/>
          <a:chOff x="0" y="0"/>
          <a:chExt cx="0" cy="0"/>
        </a:xfrm>
      </p:grpSpPr>
      <p:sp>
        <p:nvSpPr>
          <p:cNvPr id="1724" name="Google Shape;1724;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5" name="Google Shape;1725;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6"/>
        <p:cNvGrpSpPr/>
        <p:nvPr/>
      </p:nvGrpSpPr>
      <p:grpSpPr>
        <a:xfrm>
          <a:off x="0" y="0"/>
          <a:ext cx="0" cy="0"/>
          <a:chOff x="0" y="0"/>
          <a:chExt cx="0" cy="0"/>
        </a:xfrm>
      </p:grpSpPr>
      <p:sp>
        <p:nvSpPr>
          <p:cNvPr id="1737" name="Google Shape;1737;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8" name="Google Shape;1738;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2"/>
        <p:cNvGrpSpPr/>
        <p:nvPr/>
      </p:nvGrpSpPr>
      <p:grpSpPr>
        <a:xfrm>
          <a:off x="0" y="0"/>
          <a:ext cx="0" cy="0"/>
          <a:chOff x="0" y="0"/>
          <a:chExt cx="0" cy="0"/>
        </a:xfrm>
      </p:grpSpPr>
      <p:sp>
        <p:nvSpPr>
          <p:cNvPr id="1753" name="Google Shape;1753;g2528a877fe8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4" name="Google Shape;1754;g2528a877fe8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4"/>
        <p:cNvGrpSpPr/>
        <p:nvPr/>
      </p:nvGrpSpPr>
      <p:grpSpPr>
        <a:xfrm>
          <a:off x="0" y="0"/>
          <a:ext cx="0" cy="0"/>
          <a:chOff x="0" y="0"/>
          <a:chExt cx="0" cy="0"/>
        </a:xfrm>
      </p:grpSpPr>
      <p:sp>
        <p:nvSpPr>
          <p:cNvPr id="1805" name="Google Shape;1805;g25c5f7fb53d_1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6" name="Google Shape;1806;g25c5f7fb53d_1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27542abec63_0_1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27542abec63_0_1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4"/>
        <p:cNvGrpSpPr/>
        <p:nvPr/>
      </p:nvGrpSpPr>
      <p:grpSpPr>
        <a:xfrm>
          <a:off x="0" y="0"/>
          <a:ext cx="0" cy="0"/>
          <a:chOff x="0" y="0"/>
          <a:chExt cx="0" cy="0"/>
        </a:xfrm>
      </p:grpSpPr>
      <p:sp>
        <p:nvSpPr>
          <p:cNvPr id="1835" name="Google Shape;1835;g2528a877fe8_0_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6" name="Google Shape;1836;g2528a877fe8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9"/>
        <p:cNvGrpSpPr/>
        <p:nvPr/>
      </p:nvGrpSpPr>
      <p:grpSpPr>
        <a:xfrm>
          <a:off x="0" y="0"/>
          <a:ext cx="0" cy="0"/>
          <a:chOff x="0" y="0"/>
          <a:chExt cx="0" cy="0"/>
        </a:xfrm>
      </p:grpSpPr>
      <p:sp>
        <p:nvSpPr>
          <p:cNvPr id="1970" name="Google Shape;1970;g252ce25d8ae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1" name="Google Shape;1971;g252ce25d8ae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6"/>
        <p:cNvGrpSpPr/>
        <p:nvPr/>
      </p:nvGrpSpPr>
      <p:grpSpPr>
        <a:xfrm>
          <a:off x="0" y="0"/>
          <a:ext cx="0" cy="0"/>
          <a:chOff x="0" y="0"/>
          <a:chExt cx="0" cy="0"/>
        </a:xfrm>
      </p:grpSpPr>
      <p:sp>
        <p:nvSpPr>
          <p:cNvPr id="2007" name="Google Shape;2007;g2758626e1d5_0_9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8" name="Google Shape;2008;g2758626e1d5_0_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9"/>
        <p:cNvGrpSpPr/>
        <p:nvPr/>
      </p:nvGrpSpPr>
      <p:grpSpPr>
        <a:xfrm>
          <a:off x="0" y="0"/>
          <a:ext cx="0" cy="0"/>
          <a:chOff x="0" y="0"/>
          <a:chExt cx="0" cy="0"/>
        </a:xfrm>
      </p:grpSpPr>
      <p:sp>
        <p:nvSpPr>
          <p:cNvPr id="2060" name="Google Shape;2060;g253bc3fb8d2_0_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1" name="Google Shape;2061;g253bc3fb8d2_0_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7"/>
        <p:cNvGrpSpPr/>
        <p:nvPr/>
      </p:nvGrpSpPr>
      <p:grpSpPr>
        <a:xfrm>
          <a:off x="0" y="0"/>
          <a:ext cx="0" cy="0"/>
          <a:chOff x="0" y="0"/>
          <a:chExt cx="0" cy="0"/>
        </a:xfrm>
      </p:grpSpPr>
      <p:sp>
        <p:nvSpPr>
          <p:cNvPr id="2108" name="Google Shape;2108;g1e5e19a3dab_0_17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9" name="Google Shape;2109;g1e5e19a3dab_0_1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6"/>
        <p:cNvGrpSpPr/>
        <p:nvPr/>
      </p:nvGrpSpPr>
      <p:grpSpPr>
        <a:xfrm>
          <a:off x="0" y="0"/>
          <a:ext cx="0" cy="0"/>
          <a:chOff x="0" y="0"/>
          <a:chExt cx="0" cy="0"/>
        </a:xfrm>
      </p:grpSpPr>
      <p:sp>
        <p:nvSpPr>
          <p:cNvPr id="2127" name="Google Shape;212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8" name="Google Shape;212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1"/>
        <p:cNvGrpSpPr/>
        <p:nvPr/>
      </p:nvGrpSpPr>
      <p:grpSpPr>
        <a:xfrm>
          <a:off x="0" y="0"/>
          <a:ext cx="0" cy="0"/>
          <a:chOff x="0" y="0"/>
          <a:chExt cx="0" cy="0"/>
        </a:xfrm>
      </p:grpSpPr>
      <p:sp>
        <p:nvSpPr>
          <p:cNvPr id="2262" name="Google Shape;2262;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3" name="Google Shape;2263;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9"/>
        <p:cNvGrpSpPr/>
        <p:nvPr/>
      </p:nvGrpSpPr>
      <p:grpSpPr>
        <a:xfrm>
          <a:off x="0" y="0"/>
          <a:ext cx="0" cy="0"/>
          <a:chOff x="0" y="0"/>
          <a:chExt cx="0" cy="0"/>
        </a:xfrm>
      </p:grpSpPr>
      <p:sp>
        <p:nvSpPr>
          <p:cNvPr id="2330" name="Google Shape;2330;g1e5e19a3dab_0_11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1" name="Google Shape;2331;g1e5e19a3dab_0_1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5"/>
        <p:cNvGrpSpPr/>
        <p:nvPr/>
      </p:nvGrpSpPr>
      <p:grpSpPr>
        <a:xfrm>
          <a:off x="0" y="0"/>
          <a:ext cx="0" cy="0"/>
          <a:chOff x="0" y="0"/>
          <a:chExt cx="0" cy="0"/>
        </a:xfrm>
      </p:grpSpPr>
      <p:sp>
        <p:nvSpPr>
          <p:cNvPr id="2336" name="Google Shape;2336;g1e5e19a3dab_0_11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7" name="Google Shape;2337;g1e5e19a3dab_0_11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3"/>
        <p:cNvGrpSpPr/>
        <p:nvPr/>
      </p:nvGrpSpPr>
      <p:grpSpPr>
        <a:xfrm>
          <a:off x="0" y="0"/>
          <a:ext cx="0" cy="0"/>
          <a:chOff x="0" y="0"/>
          <a:chExt cx="0" cy="0"/>
        </a:xfrm>
      </p:grpSpPr>
      <p:sp>
        <p:nvSpPr>
          <p:cNvPr id="1014" name="Google Shape;1014;g54dda1946d_6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 name="Google Shape;101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1"/>
        <p:cNvGrpSpPr/>
        <p:nvPr/>
      </p:nvGrpSpPr>
      <p:grpSpPr>
        <a:xfrm>
          <a:off x="0" y="0"/>
          <a:ext cx="0" cy="0"/>
          <a:chOff x="0" y="0"/>
          <a:chExt cx="0" cy="0"/>
        </a:xfrm>
      </p:grpSpPr>
      <p:sp>
        <p:nvSpPr>
          <p:cNvPr id="2342" name="Google Shape;2342;g1e5e19a3dab_0_11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3" name="Google Shape;2343;g1e5e19a3dab_0_11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7"/>
        <p:cNvGrpSpPr/>
        <p:nvPr/>
      </p:nvGrpSpPr>
      <p:grpSpPr>
        <a:xfrm>
          <a:off x="0" y="0"/>
          <a:ext cx="0" cy="0"/>
          <a:chOff x="0" y="0"/>
          <a:chExt cx="0" cy="0"/>
        </a:xfrm>
      </p:grpSpPr>
      <p:sp>
        <p:nvSpPr>
          <p:cNvPr id="2368" name="Google Shape;2368;g1e5e19a3dab_0_11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9" name="Google Shape;2369;g1e5e19a3dab_0_11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3"/>
        <p:cNvGrpSpPr/>
        <p:nvPr/>
      </p:nvGrpSpPr>
      <p:grpSpPr>
        <a:xfrm>
          <a:off x="0" y="0"/>
          <a:ext cx="0" cy="0"/>
          <a:chOff x="0" y="0"/>
          <a:chExt cx="0" cy="0"/>
        </a:xfrm>
      </p:grpSpPr>
      <p:sp>
        <p:nvSpPr>
          <p:cNvPr id="2384" name="Google Shape;2384;g1e5e19a3dab_0_11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5" name="Google Shape;2385;g1e5e19a3dab_0_11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2"/>
        <p:cNvGrpSpPr/>
        <p:nvPr/>
      </p:nvGrpSpPr>
      <p:grpSpPr>
        <a:xfrm>
          <a:off x="0" y="0"/>
          <a:ext cx="0" cy="0"/>
          <a:chOff x="0" y="0"/>
          <a:chExt cx="0" cy="0"/>
        </a:xfrm>
      </p:grpSpPr>
      <p:sp>
        <p:nvSpPr>
          <p:cNvPr id="2723" name="Google Shape;2723;g1e5e19a3dab_0_11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4" name="Google Shape;2724;g1e5e19a3dab_0_11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3"/>
        <p:cNvGrpSpPr/>
        <p:nvPr/>
      </p:nvGrpSpPr>
      <p:grpSpPr>
        <a:xfrm>
          <a:off x="0" y="0"/>
          <a:ext cx="0" cy="0"/>
          <a:chOff x="0" y="0"/>
          <a:chExt cx="0" cy="0"/>
        </a:xfrm>
      </p:grpSpPr>
      <p:sp>
        <p:nvSpPr>
          <p:cNvPr id="4924" name="Google Shape;4924;g1e5e19a3dab_0_137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5" name="Google Shape;4925;g1e5e19a3dab_0_13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2"/>
        <p:cNvGrpSpPr/>
        <p:nvPr/>
      </p:nvGrpSpPr>
      <p:grpSpPr>
        <a:xfrm>
          <a:off x="0" y="0"/>
          <a:ext cx="0" cy="0"/>
          <a:chOff x="0" y="0"/>
          <a:chExt cx="0" cy="0"/>
        </a:xfrm>
      </p:grpSpPr>
      <p:sp>
        <p:nvSpPr>
          <p:cNvPr id="5343" name="Google Shape;5343;g1e5e19a3dab_0_14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4" name="Google Shape;5344;g1e5e19a3dab_0_14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2"/>
        <p:cNvGrpSpPr/>
        <p:nvPr/>
      </p:nvGrpSpPr>
      <p:grpSpPr>
        <a:xfrm>
          <a:off x="0" y="0"/>
          <a:ext cx="0" cy="0"/>
          <a:chOff x="0" y="0"/>
          <a:chExt cx="0" cy="0"/>
        </a:xfrm>
      </p:grpSpPr>
      <p:sp>
        <p:nvSpPr>
          <p:cNvPr id="5513" name="Google Shape;5513;g1e5e19a3dab_0_14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4" name="Google Shape;5514;g1e5e19a3dab_0_14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7"/>
        <p:cNvGrpSpPr/>
        <p:nvPr/>
      </p:nvGrpSpPr>
      <p:grpSpPr>
        <a:xfrm>
          <a:off x="0" y="0"/>
          <a:ext cx="0" cy="0"/>
          <a:chOff x="0" y="0"/>
          <a:chExt cx="0" cy="0"/>
        </a:xfrm>
      </p:grpSpPr>
      <p:sp>
        <p:nvSpPr>
          <p:cNvPr id="5918" name="Google Shape;5918;g1e5e19a3dab_0_14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9" name="Google Shape;5919;g1e5e19a3dab_0_14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7"/>
        <p:cNvGrpSpPr/>
        <p:nvPr/>
      </p:nvGrpSpPr>
      <p:grpSpPr>
        <a:xfrm>
          <a:off x="0" y="0"/>
          <a:ext cx="0" cy="0"/>
          <a:chOff x="0" y="0"/>
          <a:chExt cx="0" cy="0"/>
        </a:xfrm>
      </p:grpSpPr>
      <p:sp>
        <p:nvSpPr>
          <p:cNvPr id="6298" name="Google Shape;6298;g1e5e19a3dab_0_15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9" name="Google Shape;6299;g1e5e19a3dab_0_15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3"/>
        <p:cNvGrpSpPr/>
        <p:nvPr/>
      </p:nvGrpSpPr>
      <p:grpSpPr>
        <a:xfrm>
          <a:off x="0" y="0"/>
          <a:ext cx="0" cy="0"/>
          <a:chOff x="0" y="0"/>
          <a:chExt cx="0" cy="0"/>
        </a:xfrm>
      </p:grpSpPr>
      <p:sp>
        <p:nvSpPr>
          <p:cNvPr id="6724" name="Google Shape;6724;g1e5e19a3dab_0_15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25" name="Google Shape;6725;g1e5e19a3dab_0_15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275f3280b1d_0_10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275f3280b1d_0_10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4"/>
        <p:cNvGrpSpPr/>
        <p:nvPr/>
      </p:nvGrpSpPr>
      <p:grpSpPr>
        <a:xfrm>
          <a:off x="0" y="0"/>
          <a:ext cx="0" cy="0"/>
          <a:chOff x="0" y="0"/>
          <a:chExt cx="0" cy="0"/>
        </a:xfrm>
      </p:grpSpPr>
      <p:sp>
        <p:nvSpPr>
          <p:cNvPr id="7085" name="Google Shape;7085;g1e5e19a3dab_0_159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6" name="Google Shape;7086;g1e5e19a3dab_0_15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4"/>
        <p:cNvGrpSpPr/>
        <p:nvPr/>
      </p:nvGrpSpPr>
      <p:grpSpPr>
        <a:xfrm>
          <a:off x="0" y="0"/>
          <a:ext cx="0" cy="0"/>
          <a:chOff x="0" y="0"/>
          <a:chExt cx="0" cy="0"/>
        </a:xfrm>
      </p:grpSpPr>
      <p:sp>
        <p:nvSpPr>
          <p:cNvPr id="7595" name="Google Shape;7595;g1e5e19a3dab_0_164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6" name="Google Shape;7596;g1e5e19a3dab_0_16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4"/>
        <p:cNvGrpSpPr/>
        <p:nvPr/>
      </p:nvGrpSpPr>
      <p:grpSpPr>
        <a:xfrm>
          <a:off x="0" y="0"/>
          <a:ext cx="0" cy="0"/>
          <a:chOff x="0" y="0"/>
          <a:chExt cx="0" cy="0"/>
        </a:xfrm>
      </p:grpSpPr>
      <p:sp>
        <p:nvSpPr>
          <p:cNvPr id="8215" name="Google Shape;8215;g1e5e19a3dab_0_170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6" name="Google Shape;8216;g1e5e19a3dab_0_17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8"/>
        <p:cNvGrpSpPr/>
        <p:nvPr/>
      </p:nvGrpSpPr>
      <p:grpSpPr>
        <a:xfrm>
          <a:off x="0" y="0"/>
          <a:ext cx="0" cy="0"/>
          <a:chOff x="0" y="0"/>
          <a:chExt cx="0" cy="0"/>
        </a:xfrm>
      </p:grpSpPr>
      <p:sp>
        <p:nvSpPr>
          <p:cNvPr id="8809" name="Google Shape;8809;g1e5e19a3dab_0_17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0" name="Google Shape;8810;g1e5e19a3dab_0_17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9"/>
        <p:cNvGrpSpPr/>
        <p:nvPr/>
      </p:nvGrpSpPr>
      <p:grpSpPr>
        <a:xfrm>
          <a:off x="0" y="0"/>
          <a:ext cx="0" cy="0"/>
          <a:chOff x="0" y="0"/>
          <a:chExt cx="0" cy="0"/>
        </a:xfrm>
      </p:grpSpPr>
      <p:sp>
        <p:nvSpPr>
          <p:cNvPr id="9130" name="Google Shape;9130;g1e5e19a3dab_0_179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1" name="Google Shape;9131;g1e5e19a3dab_0_17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7"/>
        <p:cNvGrpSpPr/>
        <p:nvPr/>
      </p:nvGrpSpPr>
      <p:grpSpPr>
        <a:xfrm>
          <a:off x="0" y="0"/>
          <a:ext cx="0" cy="0"/>
          <a:chOff x="0" y="0"/>
          <a:chExt cx="0" cy="0"/>
        </a:xfrm>
      </p:grpSpPr>
      <p:sp>
        <p:nvSpPr>
          <p:cNvPr id="9438" name="Google Shape;9438;g1e5e19a3dab_0_198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9" name="Google Shape;9439;g1e5e19a3dab_0_19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85450" y="1385850"/>
            <a:ext cx="4175400" cy="1545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475950" y="2946900"/>
            <a:ext cx="2196600" cy="572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4850" y="24825"/>
            <a:ext cx="9174275" cy="5135725"/>
            <a:chOff x="-14850" y="24825"/>
            <a:chExt cx="9174275" cy="5135725"/>
          </a:xfrm>
        </p:grpSpPr>
        <p:sp>
          <p:nvSpPr>
            <p:cNvPr id="12" name="Google Shape;12;p2"/>
            <p:cNvSpPr/>
            <p:nvPr/>
          </p:nvSpPr>
          <p:spPr>
            <a:xfrm>
              <a:off x="-14850" y="24825"/>
              <a:ext cx="9174275" cy="5135725"/>
            </a:xfrm>
            <a:custGeom>
              <a:avLst/>
              <a:gdLst/>
              <a:ahLst/>
              <a:cxnLst/>
              <a:rect l="l" t="t" r="r" b="b"/>
              <a:pathLst>
                <a:path w="366971" h="205429" extrusionOk="0">
                  <a:moveTo>
                    <a:pt x="934" y="4981"/>
                  </a:moveTo>
                  <a:lnTo>
                    <a:pt x="27391" y="16497"/>
                  </a:lnTo>
                  <a:lnTo>
                    <a:pt x="69722" y="5914"/>
                  </a:lnTo>
                  <a:lnTo>
                    <a:pt x="96801" y="12451"/>
                  </a:lnTo>
                  <a:lnTo>
                    <a:pt x="115476" y="0"/>
                  </a:lnTo>
                  <a:lnTo>
                    <a:pt x="127615" y="6537"/>
                  </a:lnTo>
                  <a:lnTo>
                    <a:pt x="155628" y="1868"/>
                  </a:lnTo>
                  <a:lnTo>
                    <a:pt x="185509" y="15874"/>
                  </a:lnTo>
                  <a:lnTo>
                    <a:pt x="212277" y="4981"/>
                  </a:lnTo>
                  <a:lnTo>
                    <a:pt x="286355" y="29881"/>
                  </a:lnTo>
                  <a:lnTo>
                    <a:pt x="324329" y="6848"/>
                  </a:lnTo>
                  <a:lnTo>
                    <a:pt x="366971" y="38907"/>
                  </a:lnTo>
                  <a:lnTo>
                    <a:pt x="366348" y="204495"/>
                  </a:lnTo>
                  <a:lnTo>
                    <a:pt x="0" y="205429"/>
                  </a:lnTo>
                  <a:close/>
                </a:path>
              </a:pathLst>
            </a:custGeom>
            <a:solidFill>
              <a:schemeClr val="accent4"/>
            </a:solidFill>
            <a:ln>
              <a:noFill/>
            </a:ln>
          </p:spPr>
        </p:sp>
        <p:grpSp>
          <p:nvGrpSpPr>
            <p:cNvPr id="13" name="Google Shape;13;p2"/>
            <p:cNvGrpSpPr/>
            <p:nvPr/>
          </p:nvGrpSpPr>
          <p:grpSpPr>
            <a:xfrm>
              <a:off x="1000" y="442254"/>
              <a:ext cx="9144299" cy="3772500"/>
              <a:chOff x="1000" y="425175"/>
              <a:chExt cx="9960025" cy="3772500"/>
            </a:xfrm>
          </p:grpSpPr>
          <p:sp>
            <p:nvSpPr>
              <p:cNvPr id="14" name="Google Shape;14;p2"/>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155525" y="670913"/>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00" y="42517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3"/>
        <p:cNvGrpSpPr/>
        <p:nvPr/>
      </p:nvGrpSpPr>
      <p:grpSpPr>
        <a:xfrm>
          <a:off x="0" y="0"/>
          <a:ext cx="0" cy="0"/>
          <a:chOff x="0" y="0"/>
          <a:chExt cx="0" cy="0"/>
        </a:xfrm>
      </p:grpSpPr>
      <p:grpSp>
        <p:nvGrpSpPr>
          <p:cNvPr id="214" name="Google Shape;214;p11"/>
          <p:cNvGrpSpPr/>
          <p:nvPr/>
        </p:nvGrpSpPr>
        <p:grpSpPr>
          <a:xfrm>
            <a:off x="-145200" y="-14850"/>
            <a:ext cx="9909202" cy="5358975"/>
            <a:chOff x="-154725" y="213750"/>
            <a:chExt cx="9909202" cy="5358975"/>
          </a:xfrm>
        </p:grpSpPr>
        <p:sp>
          <p:nvSpPr>
            <p:cNvPr id="215" name="Google Shape;215;p11"/>
            <p:cNvSpPr/>
            <p:nvPr/>
          </p:nvSpPr>
          <p:spPr>
            <a:xfrm flipH="1">
              <a:off x="638" y="435800"/>
              <a:ext cx="9174275" cy="5135725"/>
            </a:xfrm>
            <a:custGeom>
              <a:avLst/>
              <a:gdLst/>
              <a:ahLst/>
              <a:cxnLst/>
              <a:rect l="l" t="t" r="r" b="b"/>
              <a:pathLst>
                <a:path w="366971" h="205429" extrusionOk="0">
                  <a:moveTo>
                    <a:pt x="934" y="4981"/>
                  </a:moveTo>
                  <a:lnTo>
                    <a:pt x="27391" y="16497"/>
                  </a:lnTo>
                  <a:lnTo>
                    <a:pt x="69722" y="5914"/>
                  </a:lnTo>
                  <a:lnTo>
                    <a:pt x="96801" y="12451"/>
                  </a:lnTo>
                  <a:lnTo>
                    <a:pt x="115476" y="0"/>
                  </a:lnTo>
                  <a:lnTo>
                    <a:pt x="127615" y="6537"/>
                  </a:lnTo>
                  <a:lnTo>
                    <a:pt x="155628" y="1868"/>
                  </a:lnTo>
                  <a:lnTo>
                    <a:pt x="185509" y="15874"/>
                  </a:lnTo>
                  <a:lnTo>
                    <a:pt x="212277" y="4981"/>
                  </a:lnTo>
                  <a:lnTo>
                    <a:pt x="286355" y="29881"/>
                  </a:lnTo>
                  <a:lnTo>
                    <a:pt x="324329" y="6848"/>
                  </a:lnTo>
                  <a:lnTo>
                    <a:pt x="366971" y="38907"/>
                  </a:lnTo>
                  <a:lnTo>
                    <a:pt x="366348" y="204495"/>
                  </a:lnTo>
                  <a:lnTo>
                    <a:pt x="0" y="205429"/>
                  </a:lnTo>
                  <a:close/>
                </a:path>
              </a:pathLst>
            </a:custGeom>
            <a:solidFill>
              <a:schemeClr val="accent4"/>
            </a:solidFill>
            <a:ln>
              <a:noFill/>
            </a:ln>
          </p:spPr>
        </p:sp>
        <p:grpSp>
          <p:nvGrpSpPr>
            <p:cNvPr id="216" name="Google Shape;216;p11"/>
            <p:cNvGrpSpPr/>
            <p:nvPr/>
          </p:nvGrpSpPr>
          <p:grpSpPr>
            <a:xfrm flipH="1">
              <a:off x="-65775" y="853229"/>
              <a:ext cx="9224837" cy="3772500"/>
              <a:chOff x="1000" y="425175"/>
              <a:chExt cx="10047748" cy="3772500"/>
            </a:xfrm>
          </p:grpSpPr>
          <p:sp>
            <p:nvSpPr>
              <p:cNvPr id="217" name="Google Shape;217;p11"/>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6155341" y="670921"/>
                <a:ext cx="3893407"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1000" y="42517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1"/>
            <p:cNvSpPr/>
            <p:nvPr/>
          </p:nvSpPr>
          <p:spPr>
            <a:xfrm rot="1172008" flipH="1">
              <a:off x="182905" y="2333011"/>
              <a:ext cx="1486003" cy="2274947"/>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144928" y="3016312"/>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07321" y="3696637"/>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rot="-1171966">
              <a:off x="7481991" y="1586208"/>
              <a:ext cx="1851770" cy="2834895"/>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7195278" y="2437678"/>
              <a:ext cx="2185753" cy="1725288"/>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11"/>
            <p:cNvGrpSpPr/>
            <p:nvPr/>
          </p:nvGrpSpPr>
          <p:grpSpPr>
            <a:xfrm flipH="1">
              <a:off x="15148" y="3216396"/>
              <a:ext cx="9143915" cy="1760949"/>
              <a:chOff x="1901275" y="3186546"/>
              <a:chExt cx="9143915" cy="1760949"/>
            </a:xfrm>
          </p:grpSpPr>
          <p:sp>
            <p:nvSpPr>
              <p:cNvPr id="226" name="Google Shape;226;p11"/>
              <p:cNvSpPr/>
              <p:nvPr/>
            </p:nvSpPr>
            <p:spPr>
              <a:xfrm>
                <a:off x="1901275" y="3964295"/>
                <a:ext cx="9143915" cy="983200"/>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a:off x="1901275" y="3186546"/>
                <a:ext cx="2404034" cy="1051950"/>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flipH="1">
              <a:off x="-23237" y="213750"/>
              <a:ext cx="9088300" cy="4778750"/>
              <a:chOff x="1995275" y="183900"/>
              <a:chExt cx="9088300" cy="4778750"/>
            </a:xfrm>
          </p:grpSpPr>
          <p:sp>
            <p:nvSpPr>
              <p:cNvPr id="229" name="Google Shape;229;p11"/>
              <p:cNvSpPr/>
              <p:nvPr/>
            </p:nvSpPr>
            <p:spPr>
              <a:xfrm>
                <a:off x="2169825" y="637450"/>
                <a:ext cx="199950" cy="673900"/>
              </a:xfrm>
              <a:custGeom>
                <a:avLst/>
                <a:gdLst/>
                <a:ahLst/>
                <a:cxnLst/>
                <a:rect l="l" t="t" r="r" b="b"/>
                <a:pathLst>
                  <a:path w="7998" h="26956" extrusionOk="0">
                    <a:moveTo>
                      <a:pt x="7997" y="1"/>
                    </a:moveTo>
                    <a:lnTo>
                      <a:pt x="6187" y="657"/>
                    </a:lnTo>
                    <a:lnTo>
                      <a:pt x="0" y="17009"/>
                    </a:lnTo>
                    <a:lnTo>
                      <a:pt x="100" y="26956"/>
                    </a:lnTo>
                    <a:lnTo>
                      <a:pt x="79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1998250" y="1299400"/>
                <a:ext cx="112425" cy="712175"/>
              </a:xfrm>
              <a:custGeom>
                <a:avLst/>
                <a:gdLst/>
                <a:ahLst/>
                <a:cxnLst/>
                <a:rect l="l" t="t" r="r" b="b"/>
                <a:pathLst>
                  <a:path w="4497" h="28487" extrusionOk="0">
                    <a:moveTo>
                      <a:pt x="577" y="0"/>
                    </a:moveTo>
                    <a:lnTo>
                      <a:pt x="0" y="1393"/>
                    </a:lnTo>
                    <a:lnTo>
                      <a:pt x="3919" y="28486"/>
                    </a:lnTo>
                    <a:lnTo>
                      <a:pt x="4496" y="18480"/>
                    </a:lnTo>
                    <a:lnTo>
                      <a:pt x="5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1995275" y="183900"/>
                <a:ext cx="192975" cy="4778750"/>
              </a:xfrm>
              <a:custGeom>
                <a:avLst/>
                <a:gdLst/>
                <a:ahLst/>
                <a:cxnLst/>
                <a:rect l="l" t="t" r="r" b="b"/>
                <a:pathLst>
                  <a:path w="7719" h="191150" extrusionOk="0">
                    <a:moveTo>
                      <a:pt x="5968" y="1"/>
                    </a:moveTo>
                    <a:lnTo>
                      <a:pt x="0" y="191150"/>
                    </a:lnTo>
                    <a:lnTo>
                      <a:pt x="6067" y="190832"/>
                    </a:lnTo>
                    <a:lnTo>
                      <a:pt x="7718" y="100"/>
                    </a:lnTo>
                    <a:lnTo>
                      <a:pt x="59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2586075" y="783175"/>
                <a:ext cx="178075" cy="693275"/>
              </a:xfrm>
              <a:custGeom>
                <a:avLst/>
                <a:gdLst/>
                <a:ahLst/>
                <a:cxnLst/>
                <a:rect l="l" t="t" r="r" b="b"/>
                <a:pathLst>
                  <a:path w="7123" h="27731" extrusionOk="0">
                    <a:moveTo>
                      <a:pt x="7122" y="0"/>
                    </a:moveTo>
                    <a:lnTo>
                      <a:pt x="5113" y="856"/>
                    </a:lnTo>
                    <a:lnTo>
                      <a:pt x="1" y="17407"/>
                    </a:lnTo>
                    <a:lnTo>
                      <a:pt x="1274" y="27731"/>
                    </a:lnTo>
                    <a:lnTo>
                      <a:pt x="71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2737750" y="2338275"/>
                <a:ext cx="93525" cy="528675"/>
              </a:xfrm>
              <a:custGeom>
                <a:avLst/>
                <a:gdLst/>
                <a:ahLst/>
                <a:cxnLst/>
                <a:rect l="l" t="t" r="r" b="b"/>
                <a:pathLst>
                  <a:path w="3741" h="21147" extrusionOk="0">
                    <a:moveTo>
                      <a:pt x="3184" y="1"/>
                    </a:moveTo>
                    <a:lnTo>
                      <a:pt x="1" y="12633"/>
                    </a:lnTo>
                    <a:lnTo>
                      <a:pt x="1155" y="21147"/>
                    </a:lnTo>
                    <a:lnTo>
                      <a:pt x="3741" y="1950"/>
                    </a:lnTo>
                    <a:lnTo>
                      <a:pt x="31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2488600" y="390300"/>
                <a:ext cx="213875" cy="451575"/>
              </a:xfrm>
              <a:custGeom>
                <a:avLst/>
                <a:gdLst/>
                <a:ahLst/>
                <a:cxnLst/>
                <a:rect l="l" t="t" r="r" b="b"/>
                <a:pathLst>
                  <a:path w="8555" h="18063" extrusionOk="0">
                    <a:moveTo>
                      <a:pt x="8554" y="0"/>
                    </a:moveTo>
                    <a:lnTo>
                      <a:pt x="1612" y="9807"/>
                    </a:lnTo>
                    <a:lnTo>
                      <a:pt x="1" y="18063"/>
                    </a:lnTo>
                    <a:lnTo>
                      <a:pt x="8455" y="2049"/>
                    </a:lnTo>
                    <a:lnTo>
                      <a:pt x="8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a:off x="2373725" y="1298900"/>
                <a:ext cx="208400" cy="436175"/>
              </a:xfrm>
              <a:custGeom>
                <a:avLst/>
                <a:gdLst/>
                <a:ahLst/>
                <a:cxnLst/>
                <a:rect l="l" t="t" r="r" b="b"/>
                <a:pathLst>
                  <a:path w="8336" h="17447" extrusionOk="0">
                    <a:moveTo>
                      <a:pt x="796" y="0"/>
                    </a:moveTo>
                    <a:lnTo>
                      <a:pt x="0" y="1930"/>
                    </a:lnTo>
                    <a:lnTo>
                      <a:pt x="8335" y="17446"/>
                    </a:lnTo>
                    <a:lnTo>
                      <a:pt x="7082" y="8097"/>
                    </a:lnTo>
                    <a:lnTo>
                      <a:pt x="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a:off x="2418475" y="185400"/>
                <a:ext cx="592325" cy="4729525"/>
              </a:xfrm>
              <a:custGeom>
                <a:avLst/>
                <a:gdLst/>
                <a:ahLst/>
                <a:cxnLst/>
                <a:rect l="l" t="t" r="r" b="b"/>
                <a:pathLst>
                  <a:path w="23693" h="189181" extrusionOk="0">
                    <a:moveTo>
                      <a:pt x="1" y="0"/>
                    </a:moveTo>
                    <a:lnTo>
                      <a:pt x="18720" y="189180"/>
                    </a:lnTo>
                    <a:lnTo>
                      <a:pt x="23693" y="188882"/>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2436875" y="3523400"/>
                <a:ext cx="292950" cy="632600"/>
              </a:xfrm>
              <a:custGeom>
                <a:avLst/>
                <a:gdLst/>
                <a:ahLst/>
                <a:cxnLst/>
                <a:rect l="l" t="t" r="r" b="b"/>
                <a:pathLst>
                  <a:path w="11718" h="25304" extrusionOk="0">
                    <a:moveTo>
                      <a:pt x="11718" y="0"/>
                    </a:moveTo>
                    <a:lnTo>
                      <a:pt x="9728" y="637"/>
                    </a:lnTo>
                    <a:lnTo>
                      <a:pt x="1194" y="15915"/>
                    </a:lnTo>
                    <a:lnTo>
                      <a:pt x="1" y="25304"/>
                    </a:lnTo>
                    <a:lnTo>
                      <a:pt x="11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2197175" y="185400"/>
                <a:ext cx="866350" cy="4642475"/>
              </a:xfrm>
              <a:custGeom>
                <a:avLst/>
                <a:gdLst/>
                <a:ahLst/>
                <a:cxnLst/>
                <a:rect l="l" t="t" r="r" b="b"/>
                <a:pathLst>
                  <a:path w="34654" h="185699" extrusionOk="0">
                    <a:moveTo>
                      <a:pt x="31411" y="0"/>
                    </a:moveTo>
                    <a:lnTo>
                      <a:pt x="1" y="185699"/>
                    </a:lnTo>
                    <a:lnTo>
                      <a:pt x="6207" y="184605"/>
                    </a:lnTo>
                    <a:lnTo>
                      <a:pt x="346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11"/>
            <p:cNvGrpSpPr/>
            <p:nvPr/>
          </p:nvGrpSpPr>
          <p:grpSpPr>
            <a:xfrm flipH="1">
              <a:off x="16062" y="4336875"/>
              <a:ext cx="9174363" cy="1235850"/>
              <a:chOff x="-2878337" y="4288775"/>
              <a:chExt cx="9174363" cy="1235850"/>
            </a:xfrm>
          </p:grpSpPr>
          <p:sp>
            <p:nvSpPr>
              <p:cNvPr id="248" name="Google Shape;248;p11"/>
              <p:cNvSpPr/>
              <p:nvPr/>
            </p:nvSpPr>
            <p:spPr>
              <a:xfrm>
                <a:off x="-2878337" y="4288775"/>
                <a:ext cx="9174363" cy="1235850"/>
              </a:xfrm>
              <a:custGeom>
                <a:avLst/>
                <a:gdLst/>
                <a:ahLst/>
                <a:cxnLst/>
                <a:rect l="l" t="t" r="r" b="b"/>
                <a:pathLst>
                  <a:path w="152240" h="49434" extrusionOk="0">
                    <a:moveTo>
                      <a:pt x="152239" y="0"/>
                    </a:moveTo>
                    <a:lnTo>
                      <a:pt x="0" y="17287"/>
                    </a:lnTo>
                    <a:lnTo>
                      <a:pt x="0" y="49434"/>
                    </a:lnTo>
                    <a:lnTo>
                      <a:pt x="152239" y="49434"/>
                    </a:lnTo>
                    <a:lnTo>
                      <a:pt x="152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2878337" y="4373325"/>
                <a:ext cx="7360353" cy="559000"/>
              </a:xfrm>
              <a:custGeom>
                <a:avLst/>
                <a:gdLst/>
                <a:ahLst/>
                <a:cxnLst/>
                <a:rect l="l" t="t" r="r" b="b"/>
                <a:pathLst>
                  <a:path w="122042" h="22360" extrusionOk="0">
                    <a:moveTo>
                      <a:pt x="122042" y="0"/>
                    </a:moveTo>
                    <a:lnTo>
                      <a:pt x="0" y="13905"/>
                    </a:lnTo>
                    <a:lnTo>
                      <a:pt x="20" y="22240"/>
                    </a:lnTo>
                    <a:lnTo>
                      <a:pt x="69048" y="22359"/>
                    </a:lnTo>
                    <a:lnTo>
                      <a:pt x="23812" y="17764"/>
                    </a:lnTo>
                    <a:lnTo>
                      <a:pt x="1220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1"/>
            <p:cNvGrpSpPr/>
            <p:nvPr/>
          </p:nvGrpSpPr>
          <p:grpSpPr>
            <a:xfrm flipH="1">
              <a:off x="6172884" y="983779"/>
              <a:ext cx="1347250" cy="857900"/>
              <a:chOff x="3408650" y="513625"/>
              <a:chExt cx="1347250" cy="857900"/>
            </a:xfrm>
          </p:grpSpPr>
          <p:sp>
            <p:nvSpPr>
              <p:cNvPr id="251" name="Google Shape;251;p11"/>
              <p:cNvSpPr/>
              <p:nvPr/>
            </p:nvSpPr>
            <p:spPr>
              <a:xfrm>
                <a:off x="3860200" y="606125"/>
                <a:ext cx="221325" cy="115900"/>
              </a:xfrm>
              <a:custGeom>
                <a:avLst/>
                <a:gdLst/>
                <a:ahLst/>
                <a:cxnLst/>
                <a:rect l="l" t="t" r="r" b="b"/>
                <a:pathLst>
                  <a:path w="8853" h="4636" extrusionOk="0">
                    <a:moveTo>
                      <a:pt x="1" y="1"/>
                    </a:moveTo>
                    <a:lnTo>
                      <a:pt x="3144" y="4636"/>
                    </a:lnTo>
                    <a:lnTo>
                      <a:pt x="8853" y="2408"/>
                    </a:lnTo>
                    <a:cubicBezTo>
                      <a:pt x="8395" y="2292"/>
                      <a:pt x="7965" y="2243"/>
                      <a:pt x="7567" y="2243"/>
                    </a:cubicBezTo>
                    <a:cubicBezTo>
                      <a:pt x="5214" y="2243"/>
                      <a:pt x="3920" y="3959"/>
                      <a:pt x="3920" y="3959"/>
                    </a:cubicBezTo>
                    <a:cubicBezTo>
                      <a:pt x="3422" y="975"/>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4025325" y="513625"/>
                <a:ext cx="174075" cy="71650"/>
              </a:xfrm>
              <a:custGeom>
                <a:avLst/>
                <a:gdLst/>
                <a:ahLst/>
                <a:cxnLst/>
                <a:rect l="l" t="t" r="r" b="b"/>
                <a:pathLst>
                  <a:path w="6963" h="2866" extrusionOk="0">
                    <a:moveTo>
                      <a:pt x="0" y="1"/>
                    </a:moveTo>
                    <a:lnTo>
                      <a:pt x="3143" y="2865"/>
                    </a:lnTo>
                    <a:lnTo>
                      <a:pt x="6962" y="219"/>
                    </a:lnTo>
                    <a:cubicBezTo>
                      <a:pt x="6950" y="219"/>
                      <a:pt x="6938" y="219"/>
                      <a:pt x="6926" y="219"/>
                    </a:cubicBezTo>
                    <a:cubicBezTo>
                      <a:pt x="4487" y="219"/>
                      <a:pt x="3601" y="2229"/>
                      <a:pt x="3601" y="2229"/>
                    </a:cubicBezTo>
                    <a:cubicBezTo>
                      <a:pt x="2705"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4619600" y="595675"/>
                <a:ext cx="136300" cy="55725"/>
              </a:xfrm>
              <a:custGeom>
                <a:avLst/>
                <a:gdLst/>
                <a:ahLst/>
                <a:cxnLst/>
                <a:rect l="l" t="t" r="r" b="b"/>
                <a:pathLst>
                  <a:path w="5452" h="2229" extrusionOk="0">
                    <a:moveTo>
                      <a:pt x="1" y="1"/>
                    </a:moveTo>
                    <a:lnTo>
                      <a:pt x="2467" y="2229"/>
                    </a:lnTo>
                    <a:lnTo>
                      <a:pt x="5451" y="180"/>
                    </a:lnTo>
                    <a:cubicBezTo>
                      <a:pt x="5427" y="179"/>
                      <a:pt x="5403" y="179"/>
                      <a:pt x="5380" y="179"/>
                    </a:cubicBezTo>
                    <a:cubicBezTo>
                      <a:pt x="3485" y="179"/>
                      <a:pt x="2806" y="1732"/>
                      <a:pt x="2806" y="1732"/>
                    </a:cubicBezTo>
                    <a:cubicBezTo>
                      <a:pt x="2109" y="10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3408650" y="1299875"/>
                <a:ext cx="174075" cy="71650"/>
              </a:xfrm>
              <a:custGeom>
                <a:avLst/>
                <a:gdLst/>
                <a:ahLst/>
                <a:cxnLst/>
                <a:rect l="l" t="t" r="r" b="b"/>
                <a:pathLst>
                  <a:path w="6963" h="2866" extrusionOk="0">
                    <a:moveTo>
                      <a:pt x="0" y="1"/>
                    </a:moveTo>
                    <a:lnTo>
                      <a:pt x="3143" y="2866"/>
                    </a:lnTo>
                    <a:lnTo>
                      <a:pt x="6963" y="220"/>
                    </a:lnTo>
                    <a:cubicBezTo>
                      <a:pt x="6951" y="220"/>
                      <a:pt x="6939" y="220"/>
                      <a:pt x="6927" y="220"/>
                    </a:cubicBezTo>
                    <a:cubicBezTo>
                      <a:pt x="4487" y="220"/>
                      <a:pt x="3601" y="2249"/>
                      <a:pt x="3601" y="2249"/>
                    </a:cubicBezTo>
                    <a:cubicBezTo>
                      <a:pt x="2706"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1"/>
            <p:cNvSpPr/>
            <p:nvPr/>
          </p:nvSpPr>
          <p:spPr>
            <a:xfrm flipH="1">
              <a:off x="-23219" y="4261675"/>
              <a:ext cx="3166344" cy="1308417"/>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11"/>
          <p:cNvSpPr txBox="1">
            <a:spLocks noGrp="1"/>
          </p:cNvSpPr>
          <p:nvPr>
            <p:ph type="title" hasCustomPrompt="1"/>
          </p:nvPr>
        </p:nvSpPr>
        <p:spPr>
          <a:xfrm>
            <a:off x="1956900" y="1773850"/>
            <a:ext cx="5230200" cy="10785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5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7" name="Google Shape;257;p11"/>
          <p:cNvSpPr txBox="1">
            <a:spLocks noGrp="1"/>
          </p:cNvSpPr>
          <p:nvPr>
            <p:ph type="subTitle" idx="1"/>
          </p:nvPr>
        </p:nvSpPr>
        <p:spPr>
          <a:xfrm>
            <a:off x="1956900" y="2852348"/>
            <a:ext cx="5230200" cy="49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5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9"/>
        <p:cNvGrpSpPr/>
        <p:nvPr/>
      </p:nvGrpSpPr>
      <p:grpSpPr>
        <a:xfrm>
          <a:off x="0" y="0"/>
          <a:ext cx="0" cy="0"/>
          <a:chOff x="0" y="0"/>
          <a:chExt cx="0" cy="0"/>
        </a:xfrm>
      </p:grpSpPr>
      <p:grpSp>
        <p:nvGrpSpPr>
          <p:cNvPr id="260" name="Google Shape;260;p13"/>
          <p:cNvGrpSpPr/>
          <p:nvPr/>
        </p:nvGrpSpPr>
        <p:grpSpPr>
          <a:xfrm>
            <a:off x="-152401" y="2864442"/>
            <a:ext cx="10131601" cy="2296796"/>
            <a:chOff x="-152401" y="2864442"/>
            <a:chExt cx="10131601" cy="2296796"/>
          </a:xfrm>
        </p:grpSpPr>
        <p:grpSp>
          <p:nvGrpSpPr>
            <p:cNvPr id="261" name="Google Shape;261;p13"/>
            <p:cNvGrpSpPr/>
            <p:nvPr/>
          </p:nvGrpSpPr>
          <p:grpSpPr>
            <a:xfrm>
              <a:off x="8225125" y="2864442"/>
              <a:ext cx="1754075" cy="2085825"/>
              <a:chOff x="4538975" y="2958950"/>
              <a:chExt cx="1754075" cy="1384550"/>
            </a:xfrm>
          </p:grpSpPr>
          <p:sp>
            <p:nvSpPr>
              <p:cNvPr id="262" name="Google Shape;262;p13"/>
              <p:cNvSpPr/>
              <p:nvPr/>
            </p:nvSpPr>
            <p:spPr>
              <a:xfrm>
                <a:off x="45389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50582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13"/>
            <p:cNvGrpSpPr/>
            <p:nvPr/>
          </p:nvGrpSpPr>
          <p:grpSpPr>
            <a:xfrm>
              <a:off x="-152401" y="3838347"/>
              <a:ext cx="6613846" cy="1314460"/>
              <a:chOff x="1748875" y="3472010"/>
              <a:chExt cx="6613846" cy="1421038"/>
            </a:xfrm>
          </p:grpSpPr>
          <p:sp>
            <p:nvSpPr>
              <p:cNvPr id="265" name="Google Shape;265;p13"/>
              <p:cNvSpPr/>
              <p:nvPr/>
            </p:nvSpPr>
            <p:spPr>
              <a:xfrm>
                <a:off x="1901275" y="4116025"/>
                <a:ext cx="6461446" cy="777023"/>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1748875" y="3472010"/>
                <a:ext cx="2828275" cy="1051950"/>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13"/>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 name="Google Shape;26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9" name="Google Shape;269;p13"/>
          <p:cNvSpPr txBox="1">
            <a:spLocks noGrp="1"/>
          </p:cNvSpPr>
          <p:nvPr>
            <p:ph type="subTitle" idx="1"/>
          </p:nvPr>
        </p:nvSpPr>
        <p:spPr>
          <a:xfrm>
            <a:off x="2885826" y="1955375"/>
            <a:ext cx="230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0" name="Google Shape;270;p13"/>
          <p:cNvSpPr txBox="1">
            <a:spLocks noGrp="1"/>
          </p:cNvSpPr>
          <p:nvPr>
            <p:ph type="subTitle" idx="2"/>
          </p:nvPr>
        </p:nvSpPr>
        <p:spPr>
          <a:xfrm>
            <a:off x="6118497" y="1955375"/>
            <a:ext cx="230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1" name="Google Shape;271;p13"/>
          <p:cNvSpPr txBox="1">
            <a:spLocks noGrp="1"/>
          </p:cNvSpPr>
          <p:nvPr>
            <p:ph type="subTitle" idx="3"/>
          </p:nvPr>
        </p:nvSpPr>
        <p:spPr>
          <a:xfrm>
            <a:off x="2885826" y="3218900"/>
            <a:ext cx="230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13"/>
          <p:cNvSpPr txBox="1">
            <a:spLocks noGrp="1"/>
          </p:cNvSpPr>
          <p:nvPr>
            <p:ph type="subTitle" idx="4"/>
          </p:nvPr>
        </p:nvSpPr>
        <p:spPr>
          <a:xfrm>
            <a:off x="6118497" y="3218900"/>
            <a:ext cx="230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13"/>
          <p:cNvSpPr txBox="1">
            <a:spLocks noGrp="1"/>
          </p:cNvSpPr>
          <p:nvPr>
            <p:ph type="title" idx="5" hasCustomPrompt="1"/>
          </p:nvPr>
        </p:nvSpPr>
        <p:spPr>
          <a:xfrm>
            <a:off x="2151126" y="1698188"/>
            <a:ext cx="734700" cy="5727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3000"/>
              <a:buNone/>
              <a:defRPr sz="3000" b="0"/>
            </a:lvl1pPr>
            <a:lvl2pPr lvl="1" rtl="0">
              <a:spcBef>
                <a:spcPts val="0"/>
              </a:spcBef>
              <a:spcAft>
                <a:spcPts val="0"/>
              </a:spcAft>
              <a:buSzPts val="3000"/>
              <a:buFont typeface="Archivo Black"/>
              <a:buNone/>
              <a:defRPr sz="3000">
                <a:latin typeface="Archivo Black"/>
                <a:ea typeface="Archivo Black"/>
                <a:cs typeface="Archivo Black"/>
                <a:sym typeface="Archivo Black"/>
              </a:defRPr>
            </a:lvl2pPr>
            <a:lvl3pPr lvl="2" rtl="0">
              <a:spcBef>
                <a:spcPts val="0"/>
              </a:spcBef>
              <a:spcAft>
                <a:spcPts val="0"/>
              </a:spcAft>
              <a:buSzPts val="3000"/>
              <a:buFont typeface="Archivo Black"/>
              <a:buNone/>
              <a:defRPr sz="3000">
                <a:latin typeface="Archivo Black"/>
                <a:ea typeface="Archivo Black"/>
                <a:cs typeface="Archivo Black"/>
                <a:sym typeface="Archivo Black"/>
              </a:defRPr>
            </a:lvl3pPr>
            <a:lvl4pPr lvl="3" rtl="0">
              <a:spcBef>
                <a:spcPts val="0"/>
              </a:spcBef>
              <a:spcAft>
                <a:spcPts val="0"/>
              </a:spcAft>
              <a:buSzPts val="3000"/>
              <a:buFont typeface="Archivo Black"/>
              <a:buNone/>
              <a:defRPr sz="3000">
                <a:latin typeface="Archivo Black"/>
                <a:ea typeface="Archivo Black"/>
                <a:cs typeface="Archivo Black"/>
                <a:sym typeface="Archivo Black"/>
              </a:defRPr>
            </a:lvl4pPr>
            <a:lvl5pPr lvl="4" rtl="0">
              <a:spcBef>
                <a:spcPts val="0"/>
              </a:spcBef>
              <a:spcAft>
                <a:spcPts val="0"/>
              </a:spcAft>
              <a:buSzPts val="3000"/>
              <a:buFont typeface="Archivo Black"/>
              <a:buNone/>
              <a:defRPr sz="3000">
                <a:latin typeface="Archivo Black"/>
                <a:ea typeface="Archivo Black"/>
                <a:cs typeface="Archivo Black"/>
                <a:sym typeface="Archivo Black"/>
              </a:defRPr>
            </a:lvl5pPr>
            <a:lvl6pPr lvl="5" rtl="0">
              <a:spcBef>
                <a:spcPts val="0"/>
              </a:spcBef>
              <a:spcAft>
                <a:spcPts val="0"/>
              </a:spcAft>
              <a:buSzPts val="3000"/>
              <a:buFont typeface="Archivo Black"/>
              <a:buNone/>
              <a:defRPr sz="3000">
                <a:latin typeface="Archivo Black"/>
                <a:ea typeface="Archivo Black"/>
                <a:cs typeface="Archivo Black"/>
                <a:sym typeface="Archivo Black"/>
              </a:defRPr>
            </a:lvl6pPr>
            <a:lvl7pPr lvl="6" rtl="0">
              <a:spcBef>
                <a:spcPts val="0"/>
              </a:spcBef>
              <a:spcAft>
                <a:spcPts val="0"/>
              </a:spcAft>
              <a:buSzPts val="3000"/>
              <a:buFont typeface="Archivo Black"/>
              <a:buNone/>
              <a:defRPr sz="3000">
                <a:latin typeface="Archivo Black"/>
                <a:ea typeface="Archivo Black"/>
                <a:cs typeface="Archivo Black"/>
                <a:sym typeface="Archivo Black"/>
              </a:defRPr>
            </a:lvl7pPr>
            <a:lvl8pPr lvl="7" rtl="0">
              <a:spcBef>
                <a:spcPts val="0"/>
              </a:spcBef>
              <a:spcAft>
                <a:spcPts val="0"/>
              </a:spcAft>
              <a:buSzPts val="3000"/>
              <a:buFont typeface="Archivo Black"/>
              <a:buNone/>
              <a:defRPr sz="3000">
                <a:latin typeface="Archivo Black"/>
                <a:ea typeface="Archivo Black"/>
                <a:cs typeface="Archivo Black"/>
                <a:sym typeface="Archivo Black"/>
              </a:defRPr>
            </a:lvl8pPr>
            <a:lvl9pPr lvl="8" rtl="0">
              <a:spcBef>
                <a:spcPts val="0"/>
              </a:spcBef>
              <a:spcAft>
                <a:spcPts val="0"/>
              </a:spcAft>
              <a:buSzPts val="3000"/>
              <a:buFont typeface="Archivo Black"/>
              <a:buNone/>
              <a:defRPr sz="3000">
                <a:latin typeface="Archivo Black"/>
                <a:ea typeface="Archivo Black"/>
                <a:cs typeface="Archivo Black"/>
                <a:sym typeface="Archivo Black"/>
              </a:defRPr>
            </a:lvl9pPr>
          </a:lstStyle>
          <a:p>
            <a:r>
              <a:t>xx%</a:t>
            </a:r>
          </a:p>
        </p:txBody>
      </p:sp>
      <p:sp>
        <p:nvSpPr>
          <p:cNvPr id="274" name="Google Shape;274;p13"/>
          <p:cNvSpPr txBox="1">
            <a:spLocks noGrp="1"/>
          </p:cNvSpPr>
          <p:nvPr>
            <p:ph type="title" idx="6" hasCustomPrompt="1"/>
          </p:nvPr>
        </p:nvSpPr>
        <p:spPr>
          <a:xfrm>
            <a:off x="2151113" y="2961810"/>
            <a:ext cx="734700" cy="5727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3000"/>
              <a:buNone/>
              <a:defRPr sz="3000" b="0"/>
            </a:lvl1pPr>
            <a:lvl2pPr lvl="1" rtl="0">
              <a:spcBef>
                <a:spcPts val="0"/>
              </a:spcBef>
              <a:spcAft>
                <a:spcPts val="0"/>
              </a:spcAft>
              <a:buSzPts val="3000"/>
              <a:buFont typeface="Archivo Black"/>
              <a:buNone/>
              <a:defRPr sz="3000">
                <a:latin typeface="Archivo Black"/>
                <a:ea typeface="Archivo Black"/>
                <a:cs typeface="Archivo Black"/>
                <a:sym typeface="Archivo Black"/>
              </a:defRPr>
            </a:lvl2pPr>
            <a:lvl3pPr lvl="2" rtl="0">
              <a:spcBef>
                <a:spcPts val="0"/>
              </a:spcBef>
              <a:spcAft>
                <a:spcPts val="0"/>
              </a:spcAft>
              <a:buSzPts val="3000"/>
              <a:buFont typeface="Archivo Black"/>
              <a:buNone/>
              <a:defRPr sz="3000">
                <a:latin typeface="Archivo Black"/>
                <a:ea typeface="Archivo Black"/>
                <a:cs typeface="Archivo Black"/>
                <a:sym typeface="Archivo Black"/>
              </a:defRPr>
            </a:lvl3pPr>
            <a:lvl4pPr lvl="3" rtl="0">
              <a:spcBef>
                <a:spcPts val="0"/>
              </a:spcBef>
              <a:spcAft>
                <a:spcPts val="0"/>
              </a:spcAft>
              <a:buSzPts val="3000"/>
              <a:buFont typeface="Archivo Black"/>
              <a:buNone/>
              <a:defRPr sz="3000">
                <a:latin typeface="Archivo Black"/>
                <a:ea typeface="Archivo Black"/>
                <a:cs typeface="Archivo Black"/>
                <a:sym typeface="Archivo Black"/>
              </a:defRPr>
            </a:lvl4pPr>
            <a:lvl5pPr lvl="4" rtl="0">
              <a:spcBef>
                <a:spcPts val="0"/>
              </a:spcBef>
              <a:spcAft>
                <a:spcPts val="0"/>
              </a:spcAft>
              <a:buSzPts val="3000"/>
              <a:buFont typeface="Archivo Black"/>
              <a:buNone/>
              <a:defRPr sz="3000">
                <a:latin typeface="Archivo Black"/>
                <a:ea typeface="Archivo Black"/>
                <a:cs typeface="Archivo Black"/>
                <a:sym typeface="Archivo Black"/>
              </a:defRPr>
            </a:lvl5pPr>
            <a:lvl6pPr lvl="5" rtl="0">
              <a:spcBef>
                <a:spcPts val="0"/>
              </a:spcBef>
              <a:spcAft>
                <a:spcPts val="0"/>
              </a:spcAft>
              <a:buSzPts val="3000"/>
              <a:buFont typeface="Archivo Black"/>
              <a:buNone/>
              <a:defRPr sz="3000">
                <a:latin typeface="Archivo Black"/>
                <a:ea typeface="Archivo Black"/>
                <a:cs typeface="Archivo Black"/>
                <a:sym typeface="Archivo Black"/>
              </a:defRPr>
            </a:lvl6pPr>
            <a:lvl7pPr lvl="6" rtl="0">
              <a:spcBef>
                <a:spcPts val="0"/>
              </a:spcBef>
              <a:spcAft>
                <a:spcPts val="0"/>
              </a:spcAft>
              <a:buSzPts val="3000"/>
              <a:buFont typeface="Archivo Black"/>
              <a:buNone/>
              <a:defRPr sz="3000">
                <a:latin typeface="Archivo Black"/>
                <a:ea typeface="Archivo Black"/>
                <a:cs typeface="Archivo Black"/>
                <a:sym typeface="Archivo Black"/>
              </a:defRPr>
            </a:lvl7pPr>
            <a:lvl8pPr lvl="7" rtl="0">
              <a:spcBef>
                <a:spcPts val="0"/>
              </a:spcBef>
              <a:spcAft>
                <a:spcPts val="0"/>
              </a:spcAft>
              <a:buSzPts val="3000"/>
              <a:buFont typeface="Archivo Black"/>
              <a:buNone/>
              <a:defRPr sz="3000">
                <a:latin typeface="Archivo Black"/>
                <a:ea typeface="Archivo Black"/>
                <a:cs typeface="Archivo Black"/>
                <a:sym typeface="Archivo Black"/>
              </a:defRPr>
            </a:lvl8pPr>
            <a:lvl9pPr lvl="8" rtl="0">
              <a:spcBef>
                <a:spcPts val="0"/>
              </a:spcBef>
              <a:spcAft>
                <a:spcPts val="0"/>
              </a:spcAft>
              <a:buSzPts val="3000"/>
              <a:buFont typeface="Archivo Black"/>
              <a:buNone/>
              <a:defRPr sz="3000">
                <a:latin typeface="Archivo Black"/>
                <a:ea typeface="Archivo Black"/>
                <a:cs typeface="Archivo Black"/>
                <a:sym typeface="Archivo Black"/>
              </a:defRPr>
            </a:lvl9pPr>
          </a:lstStyle>
          <a:p>
            <a:r>
              <a:t>xx%</a:t>
            </a:r>
          </a:p>
        </p:txBody>
      </p:sp>
      <p:sp>
        <p:nvSpPr>
          <p:cNvPr id="275" name="Google Shape;275;p13"/>
          <p:cNvSpPr txBox="1">
            <a:spLocks noGrp="1"/>
          </p:cNvSpPr>
          <p:nvPr>
            <p:ph type="title" idx="7" hasCustomPrompt="1"/>
          </p:nvPr>
        </p:nvSpPr>
        <p:spPr>
          <a:xfrm>
            <a:off x="5383797" y="1698188"/>
            <a:ext cx="734700" cy="5727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3000"/>
              <a:buNone/>
              <a:defRPr sz="3000" b="0"/>
            </a:lvl1pPr>
            <a:lvl2pPr lvl="1" rtl="0">
              <a:spcBef>
                <a:spcPts val="0"/>
              </a:spcBef>
              <a:spcAft>
                <a:spcPts val="0"/>
              </a:spcAft>
              <a:buSzPts val="3000"/>
              <a:buFont typeface="Archivo Black"/>
              <a:buNone/>
              <a:defRPr sz="3000">
                <a:latin typeface="Archivo Black"/>
                <a:ea typeface="Archivo Black"/>
                <a:cs typeface="Archivo Black"/>
                <a:sym typeface="Archivo Black"/>
              </a:defRPr>
            </a:lvl2pPr>
            <a:lvl3pPr lvl="2" rtl="0">
              <a:spcBef>
                <a:spcPts val="0"/>
              </a:spcBef>
              <a:spcAft>
                <a:spcPts val="0"/>
              </a:spcAft>
              <a:buSzPts val="3000"/>
              <a:buFont typeface="Archivo Black"/>
              <a:buNone/>
              <a:defRPr sz="3000">
                <a:latin typeface="Archivo Black"/>
                <a:ea typeface="Archivo Black"/>
                <a:cs typeface="Archivo Black"/>
                <a:sym typeface="Archivo Black"/>
              </a:defRPr>
            </a:lvl3pPr>
            <a:lvl4pPr lvl="3" rtl="0">
              <a:spcBef>
                <a:spcPts val="0"/>
              </a:spcBef>
              <a:spcAft>
                <a:spcPts val="0"/>
              </a:spcAft>
              <a:buSzPts val="3000"/>
              <a:buFont typeface="Archivo Black"/>
              <a:buNone/>
              <a:defRPr sz="3000">
                <a:latin typeface="Archivo Black"/>
                <a:ea typeface="Archivo Black"/>
                <a:cs typeface="Archivo Black"/>
                <a:sym typeface="Archivo Black"/>
              </a:defRPr>
            </a:lvl4pPr>
            <a:lvl5pPr lvl="4" rtl="0">
              <a:spcBef>
                <a:spcPts val="0"/>
              </a:spcBef>
              <a:spcAft>
                <a:spcPts val="0"/>
              </a:spcAft>
              <a:buSzPts val="3000"/>
              <a:buFont typeface="Archivo Black"/>
              <a:buNone/>
              <a:defRPr sz="3000">
                <a:latin typeface="Archivo Black"/>
                <a:ea typeface="Archivo Black"/>
                <a:cs typeface="Archivo Black"/>
                <a:sym typeface="Archivo Black"/>
              </a:defRPr>
            </a:lvl5pPr>
            <a:lvl6pPr lvl="5" rtl="0">
              <a:spcBef>
                <a:spcPts val="0"/>
              </a:spcBef>
              <a:spcAft>
                <a:spcPts val="0"/>
              </a:spcAft>
              <a:buSzPts val="3000"/>
              <a:buFont typeface="Archivo Black"/>
              <a:buNone/>
              <a:defRPr sz="3000">
                <a:latin typeface="Archivo Black"/>
                <a:ea typeface="Archivo Black"/>
                <a:cs typeface="Archivo Black"/>
                <a:sym typeface="Archivo Black"/>
              </a:defRPr>
            </a:lvl6pPr>
            <a:lvl7pPr lvl="6" rtl="0">
              <a:spcBef>
                <a:spcPts val="0"/>
              </a:spcBef>
              <a:spcAft>
                <a:spcPts val="0"/>
              </a:spcAft>
              <a:buSzPts val="3000"/>
              <a:buFont typeface="Archivo Black"/>
              <a:buNone/>
              <a:defRPr sz="3000">
                <a:latin typeface="Archivo Black"/>
                <a:ea typeface="Archivo Black"/>
                <a:cs typeface="Archivo Black"/>
                <a:sym typeface="Archivo Black"/>
              </a:defRPr>
            </a:lvl7pPr>
            <a:lvl8pPr lvl="7" rtl="0">
              <a:spcBef>
                <a:spcPts val="0"/>
              </a:spcBef>
              <a:spcAft>
                <a:spcPts val="0"/>
              </a:spcAft>
              <a:buSzPts val="3000"/>
              <a:buFont typeface="Archivo Black"/>
              <a:buNone/>
              <a:defRPr sz="3000">
                <a:latin typeface="Archivo Black"/>
                <a:ea typeface="Archivo Black"/>
                <a:cs typeface="Archivo Black"/>
                <a:sym typeface="Archivo Black"/>
              </a:defRPr>
            </a:lvl8pPr>
            <a:lvl9pPr lvl="8" rtl="0">
              <a:spcBef>
                <a:spcPts val="0"/>
              </a:spcBef>
              <a:spcAft>
                <a:spcPts val="0"/>
              </a:spcAft>
              <a:buSzPts val="3000"/>
              <a:buFont typeface="Archivo Black"/>
              <a:buNone/>
              <a:defRPr sz="3000">
                <a:latin typeface="Archivo Black"/>
                <a:ea typeface="Archivo Black"/>
                <a:cs typeface="Archivo Black"/>
                <a:sym typeface="Archivo Black"/>
              </a:defRPr>
            </a:lvl9pPr>
          </a:lstStyle>
          <a:p>
            <a:r>
              <a:t>xx%</a:t>
            </a:r>
          </a:p>
        </p:txBody>
      </p:sp>
      <p:sp>
        <p:nvSpPr>
          <p:cNvPr id="276" name="Google Shape;276;p13"/>
          <p:cNvSpPr txBox="1">
            <a:spLocks noGrp="1"/>
          </p:cNvSpPr>
          <p:nvPr>
            <p:ph type="title" idx="8" hasCustomPrompt="1"/>
          </p:nvPr>
        </p:nvSpPr>
        <p:spPr>
          <a:xfrm>
            <a:off x="5383784" y="2961810"/>
            <a:ext cx="734700" cy="5727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3000"/>
              <a:buNone/>
              <a:defRPr sz="3000" b="0"/>
            </a:lvl1pPr>
            <a:lvl2pPr lvl="1" rtl="0">
              <a:spcBef>
                <a:spcPts val="0"/>
              </a:spcBef>
              <a:spcAft>
                <a:spcPts val="0"/>
              </a:spcAft>
              <a:buSzPts val="3000"/>
              <a:buFont typeface="Archivo Black"/>
              <a:buNone/>
              <a:defRPr sz="3000">
                <a:latin typeface="Archivo Black"/>
                <a:ea typeface="Archivo Black"/>
                <a:cs typeface="Archivo Black"/>
                <a:sym typeface="Archivo Black"/>
              </a:defRPr>
            </a:lvl2pPr>
            <a:lvl3pPr lvl="2" rtl="0">
              <a:spcBef>
                <a:spcPts val="0"/>
              </a:spcBef>
              <a:spcAft>
                <a:spcPts val="0"/>
              </a:spcAft>
              <a:buSzPts val="3000"/>
              <a:buFont typeface="Archivo Black"/>
              <a:buNone/>
              <a:defRPr sz="3000">
                <a:latin typeface="Archivo Black"/>
                <a:ea typeface="Archivo Black"/>
                <a:cs typeface="Archivo Black"/>
                <a:sym typeface="Archivo Black"/>
              </a:defRPr>
            </a:lvl3pPr>
            <a:lvl4pPr lvl="3" rtl="0">
              <a:spcBef>
                <a:spcPts val="0"/>
              </a:spcBef>
              <a:spcAft>
                <a:spcPts val="0"/>
              </a:spcAft>
              <a:buSzPts val="3000"/>
              <a:buFont typeface="Archivo Black"/>
              <a:buNone/>
              <a:defRPr sz="3000">
                <a:latin typeface="Archivo Black"/>
                <a:ea typeface="Archivo Black"/>
                <a:cs typeface="Archivo Black"/>
                <a:sym typeface="Archivo Black"/>
              </a:defRPr>
            </a:lvl4pPr>
            <a:lvl5pPr lvl="4" rtl="0">
              <a:spcBef>
                <a:spcPts val="0"/>
              </a:spcBef>
              <a:spcAft>
                <a:spcPts val="0"/>
              </a:spcAft>
              <a:buSzPts val="3000"/>
              <a:buFont typeface="Archivo Black"/>
              <a:buNone/>
              <a:defRPr sz="3000">
                <a:latin typeface="Archivo Black"/>
                <a:ea typeface="Archivo Black"/>
                <a:cs typeface="Archivo Black"/>
                <a:sym typeface="Archivo Black"/>
              </a:defRPr>
            </a:lvl5pPr>
            <a:lvl6pPr lvl="5" rtl="0">
              <a:spcBef>
                <a:spcPts val="0"/>
              </a:spcBef>
              <a:spcAft>
                <a:spcPts val="0"/>
              </a:spcAft>
              <a:buSzPts val="3000"/>
              <a:buFont typeface="Archivo Black"/>
              <a:buNone/>
              <a:defRPr sz="3000">
                <a:latin typeface="Archivo Black"/>
                <a:ea typeface="Archivo Black"/>
                <a:cs typeface="Archivo Black"/>
                <a:sym typeface="Archivo Black"/>
              </a:defRPr>
            </a:lvl6pPr>
            <a:lvl7pPr lvl="6" rtl="0">
              <a:spcBef>
                <a:spcPts val="0"/>
              </a:spcBef>
              <a:spcAft>
                <a:spcPts val="0"/>
              </a:spcAft>
              <a:buSzPts val="3000"/>
              <a:buFont typeface="Archivo Black"/>
              <a:buNone/>
              <a:defRPr sz="3000">
                <a:latin typeface="Archivo Black"/>
                <a:ea typeface="Archivo Black"/>
                <a:cs typeface="Archivo Black"/>
                <a:sym typeface="Archivo Black"/>
              </a:defRPr>
            </a:lvl7pPr>
            <a:lvl8pPr lvl="7" rtl="0">
              <a:spcBef>
                <a:spcPts val="0"/>
              </a:spcBef>
              <a:spcAft>
                <a:spcPts val="0"/>
              </a:spcAft>
              <a:buSzPts val="3000"/>
              <a:buFont typeface="Archivo Black"/>
              <a:buNone/>
              <a:defRPr sz="3000">
                <a:latin typeface="Archivo Black"/>
                <a:ea typeface="Archivo Black"/>
                <a:cs typeface="Archivo Black"/>
                <a:sym typeface="Archivo Black"/>
              </a:defRPr>
            </a:lvl8pPr>
            <a:lvl9pPr lvl="8" rtl="0">
              <a:spcBef>
                <a:spcPts val="0"/>
              </a:spcBef>
              <a:spcAft>
                <a:spcPts val="0"/>
              </a:spcAft>
              <a:buSzPts val="3000"/>
              <a:buFont typeface="Archivo Black"/>
              <a:buNone/>
              <a:defRPr sz="3000">
                <a:latin typeface="Archivo Black"/>
                <a:ea typeface="Archivo Black"/>
                <a:cs typeface="Archivo Black"/>
                <a:sym typeface="Archivo Black"/>
              </a:defRPr>
            </a:lvl9pPr>
          </a:lstStyle>
          <a:p>
            <a:r>
              <a:t>xx%</a:t>
            </a:r>
          </a:p>
        </p:txBody>
      </p:sp>
      <p:sp>
        <p:nvSpPr>
          <p:cNvPr id="277" name="Google Shape;277;p13"/>
          <p:cNvSpPr txBox="1">
            <a:spLocks noGrp="1"/>
          </p:cNvSpPr>
          <p:nvPr>
            <p:ph type="subTitle" idx="9"/>
          </p:nvPr>
        </p:nvSpPr>
        <p:spPr>
          <a:xfrm>
            <a:off x="2885826" y="1698188"/>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
        <p:nvSpPr>
          <p:cNvPr id="278" name="Google Shape;278;p13"/>
          <p:cNvSpPr txBox="1">
            <a:spLocks noGrp="1"/>
          </p:cNvSpPr>
          <p:nvPr>
            <p:ph type="subTitle" idx="13"/>
          </p:nvPr>
        </p:nvSpPr>
        <p:spPr>
          <a:xfrm>
            <a:off x="6118497" y="1698188"/>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
        <p:nvSpPr>
          <p:cNvPr id="279" name="Google Shape;279;p13"/>
          <p:cNvSpPr txBox="1">
            <a:spLocks noGrp="1"/>
          </p:cNvSpPr>
          <p:nvPr>
            <p:ph type="subTitle" idx="14"/>
          </p:nvPr>
        </p:nvSpPr>
        <p:spPr>
          <a:xfrm>
            <a:off x="2885826" y="2961788"/>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
        <p:nvSpPr>
          <p:cNvPr id="280" name="Google Shape;280;p13"/>
          <p:cNvSpPr txBox="1">
            <a:spLocks noGrp="1"/>
          </p:cNvSpPr>
          <p:nvPr>
            <p:ph type="subTitle" idx="15"/>
          </p:nvPr>
        </p:nvSpPr>
        <p:spPr>
          <a:xfrm>
            <a:off x="6118497" y="2961788"/>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81"/>
        <p:cNvGrpSpPr/>
        <p:nvPr/>
      </p:nvGrpSpPr>
      <p:grpSpPr>
        <a:xfrm>
          <a:off x="0" y="0"/>
          <a:ext cx="0" cy="0"/>
          <a:chOff x="0" y="0"/>
          <a:chExt cx="0" cy="0"/>
        </a:xfrm>
      </p:grpSpPr>
      <p:grpSp>
        <p:nvGrpSpPr>
          <p:cNvPr id="282" name="Google Shape;282;p14"/>
          <p:cNvGrpSpPr/>
          <p:nvPr/>
        </p:nvGrpSpPr>
        <p:grpSpPr>
          <a:xfrm>
            <a:off x="-11304" y="806175"/>
            <a:ext cx="9228911" cy="4334175"/>
            <a:chOff x="-11304" y="806175"/>
            <a:chExt cx="9228911" cy="4334175"/>
          </a:xfrm>
        </p:grpSpPr>
        <p:grpSp>
          <p:nvGrpSpPr>
            <p:cNvPr id="283" name="Google Shape;283;p14"/>
            <p:cNvGrpSpPr/>
            <p:nvPr/>
          </p:nvGrpSpPr>
          <p:grpSpPr>
            <a:xfrm>
              <a:off x="1000" y="806175"/>
              <a:ext cx="9144299" cy="3772500"/>
              <a:chOff x="1000" y="425175"/>
              <a:chExt cx="9960025" cy="3772500"/>
            </a:xfrm>
          </p:grpSpPr>
          <p:sp>
            <p:nvSpPr>
              <p:cNvPr id="284" name="Google Shape;284;p14"/>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flipH="1">
                <a:off x="6155525" y="670913"/>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1000" y="425175"/>
                <a:ext cx="3805500" cy="3669936"/>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14"/>
            <p:cNvGrpSpPr/>
            <p:nvPr/>
          </p:nvGrpSpPr>
          <p:grpSpPr>
            <a:xfrm>
              <a:off x="-11175" y="883134"/>
              <a:ext cx="915984" cy="3994163"/>
              <a:chOff x="2008200" y="2578500"/>
              <a:chExt cx="446125" cy="1945525"/>
            </a:xfrm>
          </p:grpSpPr>
          <p:sp>
            <p:nvSpPr>
              <p:cNvPr id="288" name="Google Shape;288;p14"/>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4"/>
            <p:cNvGrpSpPr/>
            <p:nvPr/>
          </p:nvGrpSpPr>
          <p:grpSpPr>
            <a:xfrm flipH="1">
              <a:off x="-11304" y="4430150"/>
              <a:ext cx="9228911" cy="710200"/>
              <a:chOff x="1901275" y="4812450"/>
              <a:chExt cx="9228911" cy="710200"/>
            </a:xfrm>
          </p:grpSpPr>
          <p:sp>
            <p:nvSpPr>
              <p:cNvPr id="300" name="Google Shape;300;p14"/>
              <p:cNvSpPr/>
              <p:nvPr/>
            </p:nvSpPr>
            <p:spPr>
              <a:xfrm>
                <a:off x="1901275" y="4815425"/>
                <a:ext cx="9228740" cy="707225"/>
              </a:xfrm>
              <a:custGeom>
                <a:avLst/>
                <a:gdLst/>
                <a:ahLst/>
                <a:cxnLst/>
                <a:rect l="l" t="t" r="r" b="b"/>
                <a:pathLst>
                  <a:path w="152120" h="28289" extrusionOk="0">
                    <a:moveTo>
                      <a:pt x="0" y="1"/>
                    </a:moveTo>
                    <a:lnTo>
                      <a:pt x="0" y="28288"/>
                    </a:lnTo>
                    <a:lnTo>
                      <a:pt x="152120" y="28288"/>
                    </a:lnTo>
                    <a:lnTo>
                      <a:pt x="152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5467406" y="4812450"/>
                <a:ext cx="5662780"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2" name="Google Shape;302;p14"/>
          <p:cNvSpPr txBox="1">
            <a:spLocks noGrp="1"/>
          </p:cNvSpPr>
          <p:nvPr>
            <p:ph type="title"/>
          </p:nvPr>
        </p:nvSpPr>
        <p:spPr>
          <a:xfrm>
            <a:off x="865625" y="3231525"/>
            <a:ext cx="4902900" cy="531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03" name="Google Shape;303;p14"/>
          <p:cNvSpPr txBox="1">
            <a:spLocks noGrp="1"/>
          </p:cNvSpPr>
          <p:nvPr>
            <p:ph type="subTitle" idx="1"/>
          </p:nvPr>
        </p:nvSpPr>
        <p:spPr>
          <a:xfrm>
            <a:off x="865625" y="1380075"/>
            <a:ext cx="4902900" cy="190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26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304"/>
        <p:cNvGrpSpPr/>
        <p:nvPr/>
      </p:nvGrpSpPr>
      <p:grpSpPr>
        <a:xfrm>
          <a:off x="0" y="0"/>
          <a:ext cx="0" cy="0"/>
          <a:chOff x="0" y="0"/>
          <a:chExt cx="0" cy="0"/>
        </a:xfrm>
      </p:grpSpPr>
      <p:grpSp>
        <p:nvGrpSpPr>
          <p:cNvPr id="305" name="Google Shape;305;p15"/>
          <p:cNvGrpSpPr/>
          <p:nvPr/>
        </p:nvGrpSpPr>
        <p:grpSpPr>
          <a:xfrm>
            <a:off x="-230119" y="99782"/>
            <a:ext cx="9399600" cy="5069249"/>
            <a:chOff x="-230119" y="99782"/>
            <a:chExt cx="9399600" cy="5069249"/>
          </a:xfrm>
        </p:grpSpPr>
        <p:grpSp>
          <p:nvGrpSpPr>
            <p:cNvPr id="306" name="Google Shape;306;p15"/>
            <p:cNvGrpSpPr/>
            <p:nvPr/>
          </p:nvGrpSpPr>
          <p:grpSpPr>
            <a:xfrm flipH="1">
              <a:off x="-230119" y="445013"/>
              <a:ext cx="9399600" cy="4716226"/>
              <a:chOff x="-31500" y="445013"/>
              <a:chExt cx="9399600" cy="4716226"/>
            </a:xfrm>
          </p:grpSpPr>
          <p:grpSp>
            <p:nvGrpSpPr>
              <p:cNvPr id="307" name="Google Shape;307;p15"/>
              <p:cNvGrpSpPr/>
              <p:nvPr/>
            </p:nvGrpSpPr>
            <p:grpSpPr>
              <a:xfrm>
                <a:off x="8218275" y="445013"/>
                <a:ext cx="1149825" cy="4456500"/>
                <a:chOff x="9933750" y="374363"/>
                <a:chExt cx="1149825" cy="4456500"/>
              </a:xfrm>
            </p:grpSpPr>
            <p:sp>
              <p:nvSpPr>
                <p:cNvPr id="308" name="Google Shape;308;p15"/>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5"/>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5"/>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5"/>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5"/>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5"/>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5"/>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5"/>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5"/>
              <p:cNvGrpSpPr/>
              <p:nvPr/>
            </p:nvGrpSpPr>
            <p:grpSpPr>
              <a:xfrm>
                <a:off x="-31500" y="580334"/>
                <a:ext cx="915984" cy="3994163"/>
                <a:chOff x="2008200" y="2578500"/>
                <a:chExt cx="446125" cy="1945525"/>
              </a:xfrm>
            </p:grpSpPr>
            <p:sp>
              <p:nvSpPr>
                <p:cNvPr id="317" name="Google Shape;317;p15"/>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5"/>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5"/>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5"/>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5"/>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5"/>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5"/>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5"/>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5"/>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15"/>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5"/>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15"/>
            <p:cNvSpPr/>
            <p:nvPr/>
          </p:nvSpPr>
          <p:spPr>
            <a:xfrm flipH="1">
              <a:off x="-7792" y="4093231"/>
              <a:ext cx="2571061" cy="1075800"/>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15"/>
            <p:cNvGrpSpPr/>
            <p:nvPr/>
          </p:nvGrpSpPr>
          <p:grpSpPr>
            <a:xfrm>
              <a:off x="8205438" y="99782"/>
              <a:ext cx="450575" cy="397400"/>
              <a:chOff x="8512100" y="985082"/>
              <a:chExt cx="450575" cy="397400"/>
            </a:xfrm>
          </p:grpSpPr>
          <p:sp>
            <p:nvSpPr>
              <p:cNvPr id="333" name="Google Shape;333;p15"/>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5"/>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5" name="Google Shape;335;p15"/>
          <p:cNvSpPr txBox="1">
            <a:spLocks noGrp="1"/>
          </p:cNvSpPr>
          <p:nvPr>
            <p:ph type="title"/>
          </p:nvPr>
        </p:nvSpPr>
        <p:spPr>
          <a:xfrm>
            <a:off x="4190225" y="1084725"/>
            <a:ext cx="3798300" cy="1632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6" name="Google Shape;336;p15"/>
          <p:cNvSpPr txBox="1">
            <a:spLocks noGrp="1"/>
          </p:cNvSpPr>
          <p:nvPr>
            <p:ph type="subTitle" idx="1"/>
          </p:nvPr>
        </p:nvSpPr>
        <p:spPr>
          <a:xfrm>
            <a:off x="4190225" y="2854701"/>
            <a:ext cx="3798300" cy="78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7" name="Google Shape;337;p15"/>
          <p:cNvSpPr>
            <a:spLocks noGrp="1"/>
          </p:cNvSpPr>
          <p:nvPr>
            <p:ph type="pic" idx="2"/>
          </p:nvPr>
        </p:nvSpPr>
        <p:spPr>
          <a:xfrm>
            <a:off x="935325" y="574625"/>
            <a:ext cx="2943600" cy="37140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338"/>
        <p:cNvGrpSpPr/>
        <p:nvPr/>
      </p:nvGrpSpPr>
      <p:grpSpPr>
        <a:xfrm>
          <a:off x="0" y="0"/>
          <a:ext cx="0" cy="0"/>
          <a:chOff x="0" y="0"/>
          <a:chExt cx="0" cy="0"/>
        </a:xfrm>
      </p:grpSpPr>
      <p:grpSp>
        <p:nvGrpSpPr>
          <p:cNvPr id="339" name="Google Shape;339;p16"/>
          <p:cNvGrpSpPr/>
          <p:nvPr/>
        </p:nvGrpSpPr>
        <p:grpSpPr>
          <a:xfrm>
            <a:off x="-1015926" y="-194718"/>
            <a:ext cx="10423400" cy="6350744"/>
            <a:chOff x="-1015926" y="-194718"/>
            <a:chExt cx="10423400" cy="6350744"/>
          </a:xfrm>
        </p:grpSpPr>
        <p:grpSp>
          <p:nvGrpSpPr>
            <p:cNvPr id="340" name="Google Shape;340;p16"/>
            <p:cNvGrpSpPr/>
            <p:nvPr/>
          </p:nvGrpSpPr>
          <p:grpSpPr>
            <a:xfrm>
              <a:off x="-1015926" y="2989668"/>
              <a:ext cx="3615317" cy="3166358"/>
              <a:chOff x="781965" y="867328"/>
              <a:chExt cx="4728377" cy="4141195"/>
            </a:xfrm>
          </p:grpSpPr>
          <p:sp>
            <p:nvSpPr>
              <p:cNvPr id="341" name="Google Shape;341;p16"/>
              <p:cNvSpPr/>
              <p:nvPr/>
            </p:nvSpPr>
            <p:spPr>
              <a:xfrm>
                <a:off x="781965" y="867328"/>
                <a:ext cx="4357783" cy="3241115"/>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1056027" y="1252388"/>
                <a:ext cx="4454314" cy="3756136"/>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16"/>
            <p:cNvGrpSpPr/>
            <p:nvPr/>
          </p:nvGrpSpPr>
          <p:grpSpPr>
            <a:xfrm>
              <a:off x="34350" y="-98106"/>
              <a:ext cx="678875" cy="5339725"/>
              <a:chOff x="1252200" y="-178968"/>
              <a:chExt cx="678875" cy="5339725"/>
            </a:xfrm>
          </p:grpSpPr>
          <p:sp>
            <p:nvSpPr>
              <p:cNvPr id="344" name="Google Shape;344;p16"/>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16"/>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 name="Google Shape;348;p16"/>
            <p:cNvGrpSpPr/>
            <p:nvPr/>
          </p:nvGrpSpPr>
          <p:grpSpPr>
            <a:xfrm>
              <a:off x="8524800" y="-194718"/>
              <a:ext cx="619200" cy="5338225"/>
              <a:chOff x="8524800" y="-194718"/>
              <a:chExt cx="619200" cy="5338225"/>
            </a:xfrm>
          </p:grpSpPr>
          <p:sp>
            <p:nvSpPr>
              <p:cNvPr id="349" name="Google Shape;349;p16"/>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6"/>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6"/>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16"/>
            <p:cNvGrpSpPr/>
            <p:nvPr/>
          </p:nvGrpSpPr>
          <p:grpSpPr>
            <a:xfrm>
              <a:off x="-222044" y="4207621"/>
              <a:ext cx="1870524" cy="1067180"/>
              <a:chOff x="137276" y="3854024"/>
              <a:chExt cx="1762650" cy="1005635"/>
            </a:xfrm>
          </p:grpSpPr>
          <p:grpSp>
            <p:nvGrpSpPr>
              <p:cNvPr id="359" name="Google Shape;359;p16"/>
              <p:cNvGrpSpPr/>
              <p:nvPr/>
            </p:nvGrpSpPr>
            <p:grpSpPr>
              <a:xfrm>
                <a:off x="137276" y="3854024"/>
                <a:ext cx="1762650" cy="1005635"/>
                <a:chOff x="2083436" y="2909224"/>
                <a:chExt cx="2212439" cy="1262250"/>
              </a:xfrm>
            </p:grpSpPr>
            <p:sp>
              <p:nvSpPr>
                <p:cNvPr id="360" name="Google Shape;360;p16"/>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6"/>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 name="Google Shape;362;p16"/>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16"/>
            <p:cNvSpPr/>
            <p:nvPr/>
          </p:nvSpPr>
          <p:spPr>
            <a:xfrm rot="-1145938" flipH="1">
              <a:off x="7974827" y="35373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6"/>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6"/>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16"/>
          <p:cNvSpPr txBox="1">
            <a:spLocks noGrp="1"/>
          </p:cNvSpPr>
          <p:nvPr>
            <p:ph type="title"/>
          </p:nvPr>
        </p:nvSpPr>
        <p:spPr>
          <a:xfrm>
            <a:off x="903145" y="1311538"/>
            <a:ext cx="2759700" cy="1089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7" name="Google Shape;367;p16"/>
          <p:cNvSpPr txBox="1">
            <a:spLocks noGrp="1"/>
          </p:cNvSpPr>
          <p:nvPr>
            <p:ph type="subTitle" idx="1"/>
          </p:nvPr>
        </p:nvSpPr>
        <p:spPr>
          <a:xfrm>
            <a:off x="903145" y="2476863"/>
            <a:ext cx="2759700" cy="97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2">
    <p:spTree>
      <p:nvGrpSpPr>
        <p:cNvPr id="1" name="Shape 368"/>
        <p:cNvGrpSpPr/>
        <p:nvPr/>
      </p:nvGrpSpPr>
      <p:grpSpPr>
        <a:xfrm>
          <a:off x="0" y="0"/>
          <a:ext cx="0" cy="0"/>
          <a:chOff x="0" y="0"/>
          <a:chExt cx="0" cy="0"/>
        </a:xfrm>
      </p:grpSpPr>
      <p:grpSp>
        <p:nvGrpSpPr>
          <p:cNvPr id="369" name="Google Shape;369;p17"/>
          <p:cNvGrpSpPr/>
          <p:nvPr/>
        </p:nvGrpSpPr>
        <p:grpSpPr>
          <a:xfrm>
            <a:off x="-486967" y="445013"/>
            <a:ext cx="9890260" cy="5138650"/>
            <a:chOff x="-486967" y="445013"/>
            <a:chExt cx="9890260" cy="5138650"/>
          </a:xfrm>
        </p:grpSpPr>
        <p:grpSp>
          <p:nvGrpSpPr>
            <p:cNvPr id="370" name="Google Shape;370;p17"/>
            <p:cNvGrpSpPr/>
            <p:nvPr/>
          </p:nvGrpSpPr>
          <p:grpSpPr>
            <a:xfrm>
              <a:off x="-31500" y="445013"/>
              <a:ext cx="9399600" cy="4716226"/>
              <a:chOff x="-31500" y="445013"/>
              <a:chExt cx="9399600" cy="4716226"/>
            </a:xfrm>
          </p:grpSpPr>
          <p:grpSp>
            <p:nvGrpSpPr>
              <p:cNvPr id="371" name="Google Shape;371;p17"/>
              <p:cNvGrpSpPr/>
              <p:nvPr/>
            </p:nvGrpSpPr>
            <p:grpSpPr>
              <a:xfrm>
                <a:off x="8218275" y="445013"/>
                <a:ext cx="1149825" cy="4456500"/>
                <a:chOff x="9933750" y="374363"/>
                <a:chExt cx="1149825" cy="4456500"/>
              </a:xfrm>
            </p:grpSpPr>
            <p:sp>
              <p:nvSpPr>
                <p:cNvPr id="372" name="Google Shape;372;p17"/>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7"/>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7"/>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7"/>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7"/>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7"/>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7"/>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7"/>
              <p:cNvGrpSpPr/>
              <p:nvPr/>
            </p:nvGrpSpPr>
            <p:grpSpPr>
              <a:xfrm>
                <a:off x="-31500" y="580334"/>
                <a:ext cx="915984" cy="3994163"/>
                <a:chOff x="2008200" y="2578500"/>
                <a:chExt cx="446125" cy="1945525"/>
              </a:xfrm>
            </p:grpSpPr>
            <p:sp>
              <p:nvSpPr>
                <p:cNvPr id="381" name="Google Shape;381;p17"/>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7"/>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7"/>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7"/>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7"/>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7"/>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7"/>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 name="Google Shape;392;p17"/>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7"/>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7"/>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17"/>
            <p:cNvGrpSpPr/>
            <p:nvPr/>
          </p:nvGrpSpPr>
          <p:grpSpPr>
            <a:xfrm>
              <a:off x="6306470" y="3700937"/>
              <a:ext cx="3096824" cy="1882725"/>
              <a:chOff x="6306470" y="3700937"/>
              <a:chExt cx="3096824" cy="1882725"/>
            </a:xfrm>
          </p:grpSpPr>
          <p:sp>
            <p:nvSpPr>
              <p:cNvPr id="396" name="Google Shape;396;p17"/>
              <p:cNvSpPr/>
              <p:nvPr/>
            </p:nvSpPr>
            <p:spPr>
              <a:xfrm flipH="1">
                <a:off x="6306470" y="3700937"/>
                <a:ext cx="2828275" cy="973054"/>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7"/>
              <p:cNvSpPr/>
              <p:nvPr/>
            </p:nvSpPr>
            <p:spPr>
              <a:xfrm>
                <a:off x="8183082" y="4003175"/>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17"/>
            <p:cNvGrpSpPr/>
            <p:nvPr/>
          </p:nvGrpSpPr>
          <p:grpSpPr>
            <a:xfrm flipH="1">
              <a:off x="-486967" y="3338203"/>
              <a:ext cx="1663214" cy="1977830"/>
              <a:chOff x="4234175" y="2958950"/>
              <a:chExt cx="1754075" cy="1384550"/>
            </a:xfrm>
          </p:grpSpPr>
          <p:sp>
            <p:nvSpPr>
              <p:cNvPr id="399" name="Google Shape;399;p17"/>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7"/>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1" name="Google Shape;401;p17"/>
          <p:cNvSpPr txBox="1">
            <a:spLocks noGrp="1"/>
          </p:cNvSpPr>
          <p:nvPr>
            <p:ph type="title"/>
          </p:nvPr>
        </p:nvSpPr>
        <p:spPr>
          <a:xfrm>
            <a:off x="924751" y="1740375"/>
            <a:ext cx="3690300" cy="660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2" name="Google Shape;402;p17"/>
          <p:cNvSpPr txBox="1">
            <a:spLocks noGrp="1"/>
          </p:cNvSpPr>
          <p:nvPr>
            <p:ph type="subTitle" idx="1"/>
          </p:nvPr>
        </p:nvSpPr>
        <p:spPr>
          <a:xfrm>
            <a:off x="924751" y="2477450"/>
            <a:ext cx="3690300" cy="8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403"/>
        <p:cNvGrpSpPr/>
        <p:nvPr/>
      </p:nvGrpSpPr>
      <p:grpSpPr>
        <a:xfrm>
          <a:off x="0" y="0"/>
          <a:ext cx="0" cy="0"/>
          <a:chOff x="0" y="0"/>
          <a:chExt cx="0" cy="0"/>
        </a:xfrm>
      </p:grpSpPr>
      <p:grpSp>
        <p:nvGrpSpPr>
          <p:cNvPr id="404" name="Google Shape;404;p18"/>
          <p:cNvGrpSpPr/>
          <p:nvPr/>
        </p:nvGrpSpPr>
        <p:grpSpPr>
          <a:xfrm>
            <a:off x="-230119" y="99782"/>
            <a:ext cx="9399600" cy="5069249"/>
            <a:chOff x="-230119" y="99782"/>
            <a:chExt cx="9399600" cy="5069249"/>
          </a:xfrm>
        </p:grpSpPr>
        <p:grpSp>
          <p:nvGrpSpPr>
            <p:cNvPr id="405" name="Google Shape;405;p18"/>
            <p:cNvGrpSpPr/>
            <p:nvPr/>
          </p:nvGrpSpPr>
          <p:grpSpPr>
            <a:xfrm flipH="1">
              <a:off x="-230119" y="445013"/>
              <a:ext cx="9399600" cy="4716226"/>
              <a:chOff x="-31500" y="445013"/>
              <a:chExt cx="9399600" cy="4716226"/>
            </a:xfrm>
          </p:grpSpPr>
          <p:grpSp>
            <p:nvGrpSpPr>
              <p:cNvPr id="406" name="Google Shape;406;p18"/>
              <p:cNvGrpSpPr/>
              <p:nvPr/>
            </p:nvGrpSpPr>
            <p:grpSpPr>
              <a:xfrm>
                <a:off x="8218275" y="445013"/>
                <a:ext cx="1149825" cy="4456500"/>
                <a:chOff x="9933750" y="374363"/>
                <a:chExt cx="1149825" cy="4456500"/>
              </a:xfrm>
            </p:grpSpPr>
            <p:sp>
              <p:nvSpPr>
                <p:cNvPr id="407" name="Google Shape;407;p18"/>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8"/>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18"/>
              <p:cNvGrpSpPr/>
              <p:nvPr/>
            </p:nvGrpSpPr>
            <p:grpSpPr>
              <a:xfrm>
                <a:off x="-31500" y="580334"/>
                <a:ext cx="915984" cy="3994163"/>
                <a:chOff x="2008200" y="2578500"/>
                <a:chExt cx="446125" cy="1945525"/>
              </a:xfrm>
            </p:grpSpPr>
            <p:sp>
              <p:nvSpPr>
                <p:cNvPr id="416" name="Google Shape;416;p18"/>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8"/>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8"/>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8"/>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8"/>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8"/>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8"/>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8"/>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8"/>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8"/>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8"/>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18"/>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8"/>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8"/>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18"/>
            <p:cNvSpPr/>
            <p:nvPr/>
          </p:nvSpPr>
          <p:spPr>
            <a:xfrm flipH="1">
              <a:off x="-7792" y="4093231"/>
              <a:ext cx="2571061" cy="1075800"/>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 name="Google Shape;431;p18"/>
            <p:cNvGrpSpPr/>
            <p:nvPr/>
          </p:nvGrpSpPr>
          <p:grpSpPr>
            <a:xfrm>
              <a:off x="8205438" y="99782"/>
              <a:ext cx="450575" cy="397400"/>
              <a:chOff x="8512100" y="985082"/>
              <a:chExt cx="450575" cy="397400"/>
            </a:xfrm>
          </p:grpSpPr>
          <p:sp>
            <p:nvSpPr>
              <p:cNvPr id="432" name="Google Shape;432;p18"/>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8"/>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4" name="Google Shape;434;p18"/>
          <p:cNvSpPr txBox="1">
            <a:spLocks noGrp="1"/>
          </p:cNvSpPr>
          <p:nvPr>
            <p:ph type="title"/>
          </p:nvPr>
        </p:nvSpPr>
        <p:spPr>
          <a:xfrm>
            <a:off x="4692350" y="1830975"/>
            <a:ext cx="36027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5" name="Google Shape;435;p18"/>
          <p:cNvSpPr txBox="1">
            <a:spLocks noGrp="1"/>
          </p:cNvSpPr>
          <p:nvPr>
            <p:ph type="subTitle" idx="1"/>
          </p:nvPr>
        </p:nvSpPr>
        <p:spPr>
          <a:xfrm>
            <a:off x="4692350" y="2479875"/>
            <a:ext cx="3602700" cy="78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436"/>
        <p:cNvGrpSpPr/>
        <p:nvPr/>
      </p:nvGrpSpPr>
      <p:grpSpPr>
        <a:xfrm>
          <a:off x="0" y="0"/>
          <a:ext cx="0" cy="0"/>
          <a:chOff x="0" y="0"/>
          <a:chExt cx="0" cy="0"/>
        </a:xfrm>
      </p:grpSpPr>
      <p:sp>
        <p:nvSpPr>
          <p:cNvPr id="437" name="Google Shape;437;p19"/>
          <p:cNvSpPr txBox="1">
            <a:spLocks noGrp="1"/>
          </p:cNvSpPr>
          <p:nvPr>
            <p:ph type="body" idx="1"/>
          </p:nvPr>
        </p:nvSpPr>
        <p:spPr>
          <a:xfrm>
            <a:off x="720000" y="1215750"/>
            <a:ext cx="3929100" cy="1481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Anaheim"/>
              <a:buChar char="●"/>
              <a:defRPr/>
            </a:lvl1pPr>
            <a:lvl2pPr marL="914400" lvl="1" indent="-317500" rtl="0">
              <a:lnSpc>
                <a:spcPct val="100000"/>
              </a:lnSpc>
              <a:spcBef>
                <a:spcPts val="0"/>
              </a:spcBef>
              <a:spcAft>
                <a:spcPts val="0"/>
              </a:spcAft>
              <a:buSzPts val="1400"/>
              <a:buFont typeface="Anaheim"/>
              <a:buChar char="○"/>
              <a:defRPr/>
            </a:lvl2pPr>
            <a:lvl3pPr marL="1371600" lvl="2" indent="-317500" rtl="0">
              <a:lnSpc>
                <a:spcPct val="100000"/>
              </a:lnSpc>
              <a:spcBef>
                <a:spcPts val="0"/>
              </a:spcBef>
              <a:spcAft>
                <a:spcPts val="0"/>
              </a:spcAft>
              <a:buSzPts val="1400"/>
              <a:buFont typeface="Anaheim"/>
              <a:buChar char="■"/>
              <a:defRPr/>
            </a:lvl3pPr>
            <a:lvl4pPr marL="1828800" lvl="3" indent="-317500" rtl="0">
              <a:lnSpc>
                <a:spcPct val="100000"/>
              </a:lnSpc>
              <a:spcBef>
                <a:spcPts val="0"/>
              </a:spcBef>
              <a:spcAft>
                <a:spcPts val="0"/>
              </a:spcAft>
              <a:buSzPts val="1400"/>
              <a:buFont typeface="Anaheim"/>
              <a:buChar char="●"/>
              <a:defRPr/>
            </a:lvl4pPr>
            <a:lvl5pPr marL="2286000" lvl="4" indent="-317500" rtl="0">
              <a:lnSpc>
                <a:spcPct val="100000"/>
              </a:lnSpc>
              <a:spcBef>
                <a:spcPts val="0"/>
              </a:spcBef>
              <a:spcAft>
                <a:spcPts val="0"/>
              </a:spcAft>
              <a:buSzPts val="1400"/>
              <a:buFont typeface="Anaheim"/>
              <a:buChar char="○"/>
              <a:defRPr/>
            </a:lvl5pPr>
            <a:lvl6pPr marL="2743200" lvl="5" indent="-317500" rtl="0">
              <a:lnSpc>
                <a:spcPct val="100000"/>
              </a:lnSpc>
              <a:spcBef>
                <a:spcPts val="0"/>
              </a:spcBef>
              <a:spcAft>
                <a:spcPts val="0"/>
              </a:spcAft>
              <a:buSzPts val="1400"/>
              <a:buFont typeface="Anaheim"/>
              <a:buChar char="■"/>
              <a:defRPr/>
            </a:lvl6pPr>
            <a:lvl7pPr marL="3200400" lvl="6" indent="-317500" rtl="0">
              <a:lnSpc>
                <a:spcPct val="100000"/>
              </a:lnSpc>
              <a:spcBef>
                <a:spcPts val="0"/>
              </a:spcBef>
              <a:spcAft>
                <a:spcPts val="0"/>
              </a:spcAft>
              <a:buSzPts val="1400"/>
              <a:buFont typeface="Anaheim"/>
              <a:buChar char="●"/>
              <a:defRPr/>
            </a:lvl7pPr>
            <a:lvl8pPr marL="3657600" lvl="7" indent="-317500" rtl="0">
              <a:lnSpc>
                <a:spcPct val="100000"/>
              </a:lnSpc>
              <a:spcBef>
                <a:spcPts val="0"/>
              </a:spcBef>
              <a:spcAft>
                <a:spcPts val="0"/>
              </a:spcAft>
              <a:buSzPts val="1400"/>
              <a:buFont typeface="Anaheim"/>
              <a:buChar char="○"/>
              <a:defRPr/>
            </a:lvl8pPr>
            <a:lvl9pPr marL="4114800" lvl="8" indent="-317500" rtl="0">
              <a:lnSpc>
                <a:spcPct val="100000"/>
              </a:lnSpc>
              <a:spcBef>
                <a:spcPts val="0"/>
              </a:spcBef>
              <a:spcAft>
                <a:spcPts val="0"/>
              </a:spcAft>
              <a:buSzPts val="1400"/>
              <a:buFont typeface="Anaheim"/>
              <a:buChar char="■"/>
              <a:defRPr/>
            </a:lvl9pPr>
          </a:lstStyle>
          <a:p>
            <a:endParaRPr/>
          </a:p>
        </p:txBody>
      </p:sp>
      <p:sp>
        <p:nvSpPr>
          <p:cNvPr id="438" name="Google Shape;43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9" name="Google Shape;439;p19"/>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42"/>
        <p:cNvGrpSpPr/>
        <p:nvPr/>
      </p:nvGrpSpPr>
      <p:grpSpPr>
        <a:xfrm>
          <a:off x="0" y="0"/>
          <a:ext cx="0" cy="0"/>
          <a:chOff x="0" y="0"/>
          <a:chExt cx="0" cy="0"/>
        </a:xfrm>
      </p:grpSpPr>
      <p:grpSp>
        <p:nvGrpSpPr>
          <p:cNvPr id="443" name="Google Shape;443;p20"/>
          <p:cNvGrpSpPr/>
          <p:nvPr/>
        </p:nvGrpSpPr>
        <p:grpSpPr>
          <a:xfrm>
            <a:off x="-230119" y="99782"/>
            <a:ext cx="9399600" cy="5069249"/>
            <a:chOff x="-230119" y="99782"/>
            <a:chExt cx="9399600" cy="5069249"/>
          </a:xfrm>
        </p:grpSpPr>
        <p:grpSp>
          <p:nvGrpSpPr>
            <p:cNvPr id="444" name="Google Shape;444;p20"/>
            <p:cNvGrpSpPr/>
            <p:nvPr/>
          </p:nvGrpSpPr>
          <p:grpSpPr>
            <a:xfrm flipH="1">
              <a:off x="-230119" y="445013"/>
              <a:ext cx="9399600" cy="4716226"/>
              <a:chOff x="-31500" y="445013"/>
              <a:chExt cx="9399600" cy="4716226"/>
            </a:xfrm>
          </p:grpSpPr>
          <p:grpSp>
            <p:nvGrpSpPr>
              <p:cNvPr id="445" name="Google Shape;445;p20"/>
              <p:cNvGrpSpPr/>
              <p:nvPr/>
            </p:nvGrpSpPr>
            <p:grpSpPr>
              <a:xfrm>
                <a:off x="8218275" y="445013"/>
                <a:ext cx="1149825" cy="4456500"/>
                <a:chOff x="9933750" y="374363"/>
                <a:chExt cx="1149825" cy="4456500"/>
              </a:xfrm>
            </p:grpSpPr>
            <p:sp>
              <p:nvSpPr>
                <p:cNvPr id="446" name="Google Shape;446;p20"/>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0"/>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0"/>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0"/>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0"/>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0"/>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0"/>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20"/>
              <p:cNvGrpSpPr/>
              <p:nvPr/>
            </p:nvGrpSpPr>
            <p:grpSpPr>
              <a:xfrm>
                <a:off x="-31500" y="580334"/>
                <a:ext cx="915984" cy="3994163"/>
                <a:chOff x="2008200" y="2578500"/>
                <a:chExt cx="446125" cy="1945525"/>
              </a:xfrm>
            </p:grpSpPr>
            <p:sp>
              <p:nvSpPr>
                <p:cNvPr id="455" name="Google Shape;455;p20"/>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0"/>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0"/>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0"/>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0"/>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0"/>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0"/>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0"/>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0"/>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0"/>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0"/>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20"/>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0"/>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0"/>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 name="Google Shape;469;p20"/>
            <p:cNvSpPr/>
            <p:nvPr/>
          </p:nvSpPr>
          <p:spPr>
            <a:xfrm flipH="1">
              <a:off x="-7792" y="4093231"/>
              <a:ext cx="2571061" cy="1075800"/>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 name="Google Shape;470;p20"/>
            <p:cNvGrpSpPr/>
            <p:nvPr/>
          </p:nvGrpSpPr>
          <p:grpSpPr>
            <a:xfrm>
              <a:off x="8205438" y="99782"/>
              <a:ext cx="450575" cy="397400"/>
              <a:chOff x="8512100" y="985082"/>
              <a:chExt cx="450575" cy="397400"/>
            </a:xfrm>
          </p:grpSpPr>
          <p:sp>
            <p:nvSpPr>
              <p:cNvPr id="471" name="Google Shape;471;p20"/>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0"/>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3" name="Google Shape;473;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4" name="Google Shape;474;p20"/>
          <p:cNvSpPr txBox="1">
            <a:spLocks noGrp="1"/>
          </p:cNvSpPr>
          <p:nvPr>
            <p:ph type="subTitle" idx="1"/>
          </p:nvPr>
        </p:nvSpPr>
        <p:spPr>
          <a:xfrm>
            <a:off x="4926942" y="2980825"/>
            <a:ext cx="2856000" cy="10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5" name="Google Shape;475;p20"/>
          <p:cNvSpPr txBox="1">
            <a:spLocks noGrp="1"/>
          </p:cNvSpPr>
          <p:nvPr>
            <p:ph type="subTitle" idx="2"/>
          </p:nvPr>
        </p:nvSpPr>
        <p:spPr>
          <a:xfrm>
            <a:off x="1368617" y="2980825"/>
            <a:ext cx="2856000" cy="10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6" name="Google Shape;476;p20"/>
          <p:cNvSpPr txBox="1">
            <a:spLocks noGrp="1"/>
          </p:cNvSpPr>
          <p:nvPr>
            <p:ph type="subTitle" idx="3"/>
          </p:nvPr>
        </p:nvSpPr>
        <p:spPr>
          <a:xfrm>
            <a:off x="1368617" y="2590800"/>
            <a:ext cx="2856000" cy="46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
        <p:nvSpPr>
          <p:cNvPr id="477" name="Google Shape;477;p20"/>
          <p:cNvSpPr txBox="1">
            <a:spLocks noGrp="1"/>
          </p:cNvSpPr>
          <p:nvPr>
            <p:ph type="subTitle" idx="4"/>
          </p:nvPr>
        </p:nvSpPr>
        <p:spPr>
          <a:xfrm>
            <a:off x="4926946" y="2590800"/>
            <a:ext cx="2856000" cy="46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14850" y="418425"/>
            <a:ext cx="9174275" cy="4742328"/>
          </a:xfrm>
          <a:custGeom>
            <a:avLst/>
            <a:gdLst/>
            <a:ahLst/>
            <a:cxnLst/>
            <a:rect l="l" t="t" r="r" b="b"/>
            <a:pathLst>
              <a:path w="366971" h="205429" extrusionOk="0">
                <a:moveTo>
                  <a:pt x="934" y="4981"/>
                </a:moveTo>
                <a:lnTo>
                  <a:pt x="27391" y="16497"/>
                </a:lnTo>
                <a:lnTo>
                  <a:pt x="69722" y="5914"/>
                </a:lnTo>
                <a:lnTo>
                  <a:pt x="96801" y="12451"/>
                </a:lnTo>
                <a:lnTo>
                  <a:pt x="115476" y="0"/>
                </a:lnTo>
                <a:lnTo>
                  <a:pt x="127615" y="6537"/>
                </a:lnTo>
                <a:lnTo>
                  <a:pt x="155628" y="1868"/>
                </a:lnTo>
                <a:lnTo>
                  <a:pt x="185509" y="15874"/>
                </a:lnTo>
                <a:lnTo>
                  <a:pt x="212277" y="4981"/>
                </a:lnTo>
                <a:lnTo>
                  <a:pt x="286355" y="29881"/>
                </a:lnTo>
                <a:lnTo>
                  <a:pt x="324329" y="6848"/>
                </a:lnTo>
                <a:lnTo>
                  <a:pt x="366971" y="38907"/>
                </a:lnTo>
                <a:lnTo>
                  <a:pt x="366348" y="204495"/>
                </a:lnTo>
                <a:lnTo>
                  <a:pt x="0" y="205429"/>
                </a:lnTo>
                <a:close/>
              </a:path>
            </a:pathLst>
          </a:custGeom>
          <a:solidFill>
            <a:schemeClr val="accent4"/>
          </a:solidFill>
          <a:ln>
            <a:noFill/>
          </a:ln>
        </p:spPr>
      </p:sp>
      <p:grpSp>
        <p:nvGrpSpPr>
          <p:cNvPr id="19" name="Google Shape;19;p3"/>
          <p:cNvGrpSpPr/>
          <p:nvPr/>
        </p:nvGrpSpPr>
        <p:grpSpPr>
          <a:xfrm>
            <a:off x="1000" y="1070500"/>
            <a:ext cx="9144300" cy="3365311"/>
            <a:chOff x="1000" y="425175"/>
            <a:chExt cx="9960027" cy="4010620"/>
          </a:xfrm>
        </p:grpSpPr>
        <p:sp>
          <p:nvSpPr>
            <p:cNvPr id="20" name="Google Shape;20;p3"/>
            <p:cNvSpPr/>
            <p:nvPr/>
          </p:nvSpPr>
          <p:spPr>
            <a:xfrm flipH="1">
              <a:off x="4800769" y="670914"/>
              <a:ext cx="5160258"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1000" y="425175"/>
              <a:ext cx="5714339" cy="401062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3"/>
          <p:cNvSpPr/>
          <p:nvPr/>
        </p:nvSpPr>
        <p:spPr>
          <a:xfrm>
            <a:off x="-175" y="3670100"/>
            <a:ext cx="9144296" cy="841816"/>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23;p3"/>
          <p:cNvGrpSpPr/>
          <p:nvPr/>
        </p:nvGrpSpPr>
        <p:grpSpPr>
          <a:xfrm>
            <a:off x="-9" y="3907650"/>
            <a:ext cx="9144305" cy="1235850"/>
            <a:chOff x="-3575009" y="4288775"/>
            <a:chExt cx="9144305" cy="1235850"/>
          </a:xfrm>
        </p:grpSpPr>
        <p:sp>
          <p:nvSpPr>
            <p:cNvPr id="24" name="Google Shape;24;p3"/>
            <p:cNvSpPr/>
            <p:nvPr/>
          </p:nvSpPr>
          <p:spPr>
            <a:xfrm>
              <a:off x="-3575000" y="4288775"/>
              <a:ext cx="9144296" cy="1235850"/>
            </a:xfrm>
            <a:custGeom>
              <a:avLst/>
              <a:gdLst/>
              <a:ahLst/>
              <a:cxnLst/>
              <a:rect l="l" t="t" r="r" b="b"/>
              <a:pathLst>
                <a:path w="152240" h="49434" extrusionOk="0">
                  <a:moveTo>
                    <a:pt x="152239" y="0"/>
                  </a:moveTo>
                  <a:lnTo>
                    <a:pt x="0" y="17287"/>
                  </a:lnTo>
                  <a:lnTo>
                    <a:pt x="0" y="49434"/>
                  </a:lnTo>
                  <a:lnTo>
                    <a:pt x="152239" y="49434"/>
                  </a:lnTo>
                  <a:lnTo>
                    <a:pt x="152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83873">
              <a:off x="-3568891" y="4433737"/>
              <a:ext cx="4902666" cy="559000"/>
            </a:xfrm>
            <a:custGeom>
              <a:avLst/>
              <a:gdLst/>
              <a:ahLst/>
              <a:cxnLst/>
              <a:rect l="l" t="t" r="r" b="b"/>
              <a:pathLst>
                <a:path w="122042" h="22360" extrusionOk="0">
                  <a:moveTo>
                    <a:pt x="122042" y="0"/>
                  </a:moveTo>
                  <a:lnTo>
                    <a:pt x="0" y="13905"/>
                  </a:lnTo>
                  <a:lnTo>
                    <a:pt x="20" y="22240"/>
                  </a:lnTo>
                  <a:lnTo>
                    <a:pt x="69048" y="22359"/>
                  </a:lnTo>
                  <a:lnTo>
                    <a:pt x="23812" y="17764"/>
                  </a:lnTo>
                  <a:lnTo>
                    <a:pt x="1220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a:off x="-351475" y="3986897"/>
            <a:ext cx="2336392" cy="1332969"/>
            <a:chOff x="137276" y="3854024"/>
            <a:chExt cx="1762650" cy="1005635"/>
          </a:xfrm>
        </p:grpSpPr>
        <p:grpSp>
          <p:nvGrpSpPr>
            <p:cNvPr id="27" name="Google Shape;27;p3"/>
            <p:cNvGrpSpPr/>
            <p:nvPr/>
          </p:nvGrpSpPr>
          <p:grpSpPr>
            <a:xfrm>
              <a:off x="137276" y="3854024"/>
              <a:ext cx="1762650" cy="1005635"/>
              <a:chOff x="2083436" y="2909224"/>
              <a:chExt cx="2212439" cy="1262250"/>
            </a:xfrm>
          </p:grpSpPr>
          <p:sp>
            <p:nvSpPr>
              <p:cNvPr id="28" name="Google Shape;28;p3"/>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3"/>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3"/>
          <p:cNvSpPr txBox="1">
            <a:spLocks noGrp="1"/>
          </p:cNvSpPr>
          <p:nvPr>
            <p:ph type="title"/>
          </p:nvPr>
        </p:nvSpPr>
        <p:spPr>
          <a:xfrm>
            <a:off x="713225" y="2254513"/>
            <a:ext cx="4307700" cy="8418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2" name="Google Shape;32;p3"/>
          <p:cNvSpPr txBox="1">
            <a:spLocks noGrp="1"/>
          </p:cNvSpPr>
          <p:nvPr>
            <p:ph type="title" idx="2" hasCustomPrompt="1"/>
          </p:nvPr>
        </p:nvSpPr>
        <p:spPr>
          <a:xfrm>
            <a:off x="713225" y="1363138"/>
            <a:ext cx="1271700" cy="9711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b="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3" name="Google Shape;33;p3"/>
          <p:cNvSpPr txBox="1">
            <a:spLocks noGrp="1"/>
          </p:cNvSpPr>
          <p:nvPr>
            <p:ph type="subTitle" idx="1"/>
          </p:nvPr>
        </p:nvSpPr>
        <p:spPr>
          <a:xfrm>
            <a:off x="713225" y="3054675"/>
            <a:ext cx="4307700" cy="39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4" name="Google Shape;34;p3"/>
          <p:cNvGrpSpPr/>
          <p:nvPr/>
        </p:nvGrpSpPr>
        <p:grpSpPr>
          <a:xfrm>
            <a:off x="7435200" y="132500"/>
            <a:ext cx="895700" cy="208400"/>
            <a:chOff x="3860200" y="513625"/>
            <a:chExt cx="895700" cy="208400"/>
          </a:xfrm>
        </p:grpSpPr>
        <p:sp>
          <p:nvSpPr>
            <p:cNvPr id="35" name="Google Shape;35;p3"/>
            <p:cNvSpPr/>
            <p:nvPr/>
          </p:nvSpPr>
          <p:spPr>
            <a:xfrm>
              <a:off x="3860200" y="606125"/>
              <a:ext cx="221325" cy="115900"/>
            </a:xfrm>
            <a:custGeom>
              <a:avLst/>
              <a:gdLst/>
              <a:ahLst/>
              <a:cxnLst/>
              <a:rect l="l" t="t" r="r" b="b"/>
              <a:pathLst>
                <a:path w="8853" h="4636" extrusionOk="0">
                  <a:moveTo>
                    <a:pt x="1" y="1"/>
                  </a:moveTo>
                  <a:lnTo>
                    <a:pt x="3144" y="4636"/>
                  </a:lnTo>
                  <a:lnTo>
                    <a:pt x="8853" y="2408"/>
                  </a:lnTo>
                  <a:cubicBezTo>
                    <a:pt x="8395" y="2292"/>
                    <a:pt x="7965" y="2243"/>
                    <a:pt x="7567" y="2243"/>
                  </a:cubicBezTo>
                  <a:cubicBezTo>
                    <a:pt x="5214" y="2243"/>
                    <a:pt x="3920" y="3959"/>
                    <a:pt x="3920" y="3959"/>
                  </a:cubicBezTo>
                  <a:cubicBezTo>
                    <a:pt x="3422" y="975"/>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4025325" y="513625"/>
              <a:ext cx="174075" cy="71650"/>
            </a:xfrm>
            <a:custGeom>
              <a:avLst/>
              <a:gdLst/>
              <a:ahLst/>
              <a:cxnLst/>
              <a:rect l="l" t="t" r="r" b="b"/>
              <a:pathLst>
                <a:path w="6963" h="2866" extrusionOk="0">
                  <a:moveTo>
                    <a:pt x="0" y="1"/>
                  </a:moveTo>
                  <a:lnTo>
                    <a:pt x="3143" y="2865"/>
                  </a:lnTo>
                  <a:lnTo>
                    <a:pt x="6962" y="219"/>
                  </a:lnTo>
                  <a:cubicBezTo>
                    <a:pt x="6950" y="219"/>
                    <a:pt x="6938" y="219"/>
                    <a:pt x="6926" y="219"/>
                  </a:cubicBezTo>
                  <a:cubicBezTo>
                    <a:pt x="4487" y="219"/>
                    <a:pt x="3601" y="2229"/>
                    <a:pt x="3601" y="2229"/>
                  </a:cubicBezTo>
                  <a:cubicBezTo>
                    <a:pt x="2705"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4619600" y="595675"/>
              <a:ext cx="136300" cy="55725"/>
            </a:xfrm>
            <a:custGeom>
              <a:avLst/>
              <a:gdLst/>
              <a:ahLst/>
              <a:cxnLst/>
              <a:rect l="l" t="t" r="r" b="b"/>
              <a:pathLst>
                <a:path w="5452" h="2229" extrusionOk="0">
                  <a:moveTo>
                    <a:pt x="1" y="1"/>
                  </a:moveTo>
                  <a:lnTo>
                    <a:pt x="2467" y="2229"/>
                  </a:lnTo>
                  <a:lnTo>
                    <a:pt x="5451" y="180"/>
                  </a:lnTo>
                  <a:cubicBezTo>
                    <a:pt x="5427" y="179"/>
                    <a:pt x="5403" y="179"/>
                    <a:pt x="5380" y="179"/>
                  </a:cubicBezTo>
                  <a:cubicBezTo>
                    <a:pt x="3485" y="179"/>
                    <a:pt x="2806" y="1732"/>
                    <a:pt x="2806" y="1732"/>
                  </a:cubicBezTo>
                  <a:cubicBezTo>
                    <a:pt x="2109" y="10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78"/>
        <p:cNvGrpSpPr/>
        <p:nvPr/>
      </p:nvGrpSpPr>
      <p:grpSpPr>
        <a:xfrm>
          <a:off x="0" y="0"/>
          <a:ext cx="0" cy="0"/>
          <a:chOff x="0" y="0"/>
          <a:chExt cx="0" cy="0"/>
        </a:xfrm>
      </p:grpSpPr>
      <p:grpSp>
        <p:nvGrpSpPr>
          <p:cNvPr id="479" name="Google Shape;479;p21"/>
          <p:cNvGrpSpPr/>
          <p:nvPr/>
        </p:nvGrpSpPr>
        <p:grpSpPr>
          <a:xfrm>
            <a:off x="-486967" y="445013"/>
            <a:ext cx="9855067" cy="4871020"/>
            <a:chOff x="-486967" y="445013"/>
            <a:chExt cx="9855067" cy="4871020"/>
          </a:xfrm>
        </p:grpSpPr>
        <p:grpSp>
          <p:nvGrpSpPr>
            <p:cNvPr id="480" name="Google Shape;480;p21"/>
            <p:cNvGrpSpPr/>
            <p:nvPr/>
          </p:nvGrpSpPr>
          <p:grpSpPr>
            <a:xfrm>
              <a:off x="-31500" y="445013"/>
              <a:ext cx="9399600" cy="4716226"/>
              <a:chOff x="-31500" y="445013"/>
              <a:chExt cx="9399600" cy="4716226"/>
            </a:xfrm>
          </p:grpSpPr>
          <p:grpSp>
            <p:nvGrpSpPr>
              <p:cNvPr id="481" name="Google Shape;481;p21"/>
              <p:cNvGrpSpPr/>
              <p:nvPr/>
            </p:nvGrpSpPr>
            <p:grpSpPr>
              <a:xfrm>
                <a:off x="8218275" y="445013"/>
                <a:ext cx="1149825" cy="4456500"/>
                <a:chOff x="9933750" y="374363"/>
                <a:chExt cx="1149825" cy="4456500"/>
              </a:xfrm>
            </p:grpSpPr>
            <p:sp>
              <p:nvSpPr>
                <p:cNvPr id="482" name="Google Shape;482;p21"/>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1"/>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1"/>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1"/>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1"/>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1"/>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1"/>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1"/>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21"/>
              <p:cNvGrpSpPr/>
              <p:nvPr/>
            </p:nvGrpSpPr>
            <p:grpSpPr>
              <a:xfrm>
                <a:off x="-31500" y="580334"/>
                <a:ext cx="915984" cy="3994163"/>
                <a:chOff x="2008200" y="2578500"/>
                <a:chExt cx="446125" cy="1945525"/>
              </a:xfrm>
            </p:grpSpPr>
            <p:sp>
              <p:nvSpPr>
                <p:cNvPr id="491" name="Google Shape;491;p21"/>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1"/>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1"/>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1"/>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1"/>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1"/>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1"/>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1"/>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1"/>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1"/>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1"/>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 name="Google Shape;502;p21"/>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1"/>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1"/>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21"/>
            <p:cNvGrpSpPr/>
            <p:nvPr/>
          </p:nvGrpSpPr>
          <p:grpSpPr>
            <a:xfrm flipH="1">
              <a:off x="-486967" y="3338203"/>
              <a:ext cx="1663214" cy="1977830"/>
              <a:chOff x="4234175" y="2958950"/>
              <a:chExt cx="1754075" cy="1384550"/>
            </a:xfrm>
          </p:grpSpPr>
          <p:sp>
            <p:nvSpPr>
              <p:cNvPr id="506" name="Google Shape;506;p21"/>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1"/>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8" name="Google Shape;508;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09" name="Google Shape;509;p21"/>
          <p:cNvSpPr txBox="1">
            <a:spLocks noGrp="1"/>
          </p:cNvSpPr>
          <p:nvPr>
            <p:ph type="subTitle" idx="1"/>
          </p:nvPr>
        </p:nvSpPr>
        <p:spPr>
          <a:xfrm>
            <a:off x="4700313" y="1456450"/>
            <a:ext cx="3521700" cy="242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0" name="Google Shape;510;p21"/>
          <p:cNvSpPr txBox="1">
            <a:spLocks noGrp="1"/>
          </p:cNvSpPr>
          <p:nvPr>
            <p:ph type="subTitle" idx="2"/>
          </p:nvPr>
        </p:nvSpPr>
        <p:spPr>
          <a:xfrm>
            <a:off x="913463" y="1457788"/>
            <a:ext cx="3521700" cy="242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2">
    <p:spTree>
      <p:nvGrpSpPr>
        <p:cNvPr id="1" name="Shape 511"/>
        <p:cNvGrpSpPr/>
        <p:nvPr/>
      </p:nvGrpSpPr>
      <p:grpSpPr>
        <a:xfrm>
          <a:off x="0" y="0"/>
          <a:ext cx="0" cy="0"/>
          <a:chOff x="0" y="0"/>
          <a:chExt cx="0" cy="0"/>
        </a:xfrm>
      </p:grpSpPr>
      <p:grpSp>
        <p:nvGrpSpPr>
          <p:cNvPr id="512" name="Google Shape;512;p22"/>
          <p:cNvGrpSpPr/>
          <p:nvPr/>
        </p:nvGrpSpPr>
        <p:grpSpPr>
          <a:xfrm>
            <a:off x="-832376" y="-194718"/>
            <a:ext cx="10076550" cy="6350726"/>
            <a:chOff x="-832376" y="-194718"/>
            <a:chExt cx="10076550" cy="6350726"/>
          </a:xfrm>
        </p:grpSpPr>
        <p:grpSp>
          <p:nvGrpSpPr>
            <p:cNvPr id="513" name="Google Shape;513;p22"/>
            <p:cNvGrpSpPr/>
            <p:nvPr/>
          </p:nvGrpSpPr>
          <p:grpSpPr>
            <a:xfrm>
              <a:off x="-832376" y="3235484"/>
              <a:ext cx="2983068" cy="2920524"/>
              <a:chOff x="1022025" y="1188825"/>
              <a:chExt cx="3901475" cy="3819675"/>
            </a:xfrm>
          </p:grpSpPr>
          <p:sp>
            <p:nvSpPr>
              <p:cNvPr id="514" name="Google Shape;514;p22"/>
              <p:cNvSpPr/>
              <p:nvPr/>
            </p:nvSpPr>
            <p:spPr>
              <a:xfrm>
                <a:off x="1066275" y="1188825"/>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2"/>
              <p:cNvSpPr/>
              <p:nvPr/>
            </p:nvSpPr>
            <p:spPr>
              <a:xfrm>
                <a:off x="1022025" y="171855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22"/>
            <p:cNvGrpSpPr/>
            <p:nvPr/>
          </p:nvGrpSpPr>
          <p:grpSpPr>
            <a:xfrm>
              <a:off x="34350" y="-98106"/>
              <a:ext cx="678875" cy="5339725"/>
              <a:chOff x="1252200" y="-178968"/>
              <a:chExt cx="678875" cy="5339725"/>
            </a:xfrm>
          </p:grpSpPr>
          <p:sp>
            <p:nvSpPr>
              <p:cNvPr id="517" name="Google Shape;517;p22"/>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2"/>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2"/>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 name="Google Shape;520;p22"/>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22"/>
            <p:cNvGrpSpPr/>
            <p:nvPr/>
          </p:nvGrpSpPr>
          <p:grpSpPr>
            <a:xfrm>
              <a:off x="8524800" y="-194718"/>
              <a:ext cx="619200" cy="5338225"/>
              <a:chOff x="8524800" y="-194718"/>
              <a:chExt cx="619200" cy="5338225"/>
            </a:xfrm>
          </p:grpSpPr>
          <p:sp>
            <p:nvSpPr>
              <p:cNvPr id="522" name="Google Shape;522;p22"/>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2"/>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2"/>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2"/>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2"/>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2"/>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2"/>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2"/>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2"/>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 name="Google Shape;531;p22"/>
            <p:cNvGrpSpPr/>
            <p:nvPr/>
          </p:nvGrpSpPr>
          <p:grpSpPr>
            <a:xfrm>
              <a:off x="-222044" y="4207621"/>
              <a:ext cx="1870524" cy="1067180"/>
              <a:chOff x="137276" y="3854024"/>
              <a:chExt cx="1762650" cy="1005635"/>
            </a:xfrm>
          </p:grpSpPr>
          <p:grpSp>
            <p:nvGrpSpPr>
              <p:cNvPr id="532" name="Google Shape;532;p22"/>
              <p:cNvGrpSpPr/>
              <p:nvPr/>
            </p:nvGrpSpPr>
            <p:grpSpPr>
              <a:xfrm>
                <a:off x="137276" y="3854024"/>
                <a:ext cx="1762650" cy="1005635"/>
                <a:chOff x="2083436" y="2909224"/>
                <a:chExt cx="2212439" cy="1262250"/>
              </a:xfrm>
            </p:grpSpPr>
            <p:sp>
              <p:nvSpPr>
                <p:cNvPr id="533" name="Google Shape;533;p22"/>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2"/>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22"/>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 name="Google Shape;536;p22"/>
            <p:cNvSpPr/>
            <p:nvPr/>
          </p:nvSpPr>
          <p:spPr>
            <a:xfrm rot="-504774" flipH="1">
              <a:off x="8331318" y="3943941"/>
              <a:ext cx="837967" cy="1085382"/>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2"/>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2"/>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 name="Google Shape;53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0" name="Google Shape;540;p22"/>
          <p:cNvSpPr txBox="1">
            <a:spLocks noGrp="1"/>
          </p:cNvSpPr>
          <p:nvPr>
            <p:ph type="subTitle" idx="1"/>
          </p:nvPr>
        </p:nvSpPr>
        <p:spPr>
          <a:xfrm>
            <a:off x="4571850" y="2194300"/>
            <a:ext cx="3852000" cy="155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Anaheim"/>
              <a:buChar char="●"/>
              <a:defRPr b="0"/>
            </a:lvl1pPr>
            <a:lvl2pPr lvl="1" algn="ctr" rtl="0">
              <a:lnSpc>
                <a:spcPct val="100000"/>
              </a:lnSpc>
              <a:spcBef>
                <a:spcPts val="0"/>
              </a:spcBef>
              <a:spcAft>
                <a:spcPts val="0"/>
              </a:spcAft>
              <a:buSzPts val="1400"/>
              <a:buFont typeface="Anaheim"/>
              <a:buChar char="○"/>
              <a:defRPr/>
            </a:lvl2pPr>
            <a:lvl3pPr lvl="2" algn="ctr" rtl="0">
              <a:lnSpc>
                <a:spcPct val="100000"/>
              </a:lnSpc>
              <a:spcBef>
                <a:spcPts val="0"/>
              </a:spcBef>
              <a:spcAft>
                <a:spcPts val="0"/>
              </a:spcAft>
              <a:buSzPts val="1400"/>
              <a:buFont typeface="Anaheim"/>
              <a:buChar char="■"/>
              <a:defRPr/>
            </a:lvl3pPr>
            <a:lvl4pPr lvl="3" algn="ctr" rtl="0">
              <a:lnSpc>
                <a:spcPct val="100000"/>
              </a:lnSpc>
              <a:spcBef>
                <a:spcPts val="0"/>
              </a:spcBef>
              <a:spcAft>
                <a:spcPts val="0"/>
              </a:spcAft>
              <a:buSzPts val="1400"/>
              <a:buFont typeface="Anaheim"/>
              <a:buChar char="●"/>
              <a:defRPr/>
            </a:lvl4pPr>
            <a:lvl5pPr lvl="4" algn="ctr" rtl="0">
              <a:lnSpc>
                <a:spcPct val="100000"/>
              </a:lnSpc>
              <a:spcBef>
                <a:spcPts val="0"/>
              </a:spcBef>
              <a:spcAft>
                <a:spcPts val="0"/>
              </a:spcAft>
              <a:buSzPts val="1400"/>
              <a:buFont typeface="Anaheim"/>
              <a:buChar char="○"/>
              <a:defRPr/>
            </a:lvl5pPr>
            <a:lvl6pPr lvl="5" algn="ctr" rtl="0">
              <a:lnSpc>
                <a:spcPct val="100000"/>
              </a:lnSpc>
              <a:spcBef>
                <a:spcPts val="0"/>
              </a:spcBef>
              <a:spcAft>
                <a:spcPts val="0"/>
              </a:spcAft>
              <a:buSzPts val="1400"/>
              <a:buFont typeface="Anaheim"/>
              <a:buChar char="■"/>
              <a:defRPr/>
            </a:lvl6pPr>
            <a:lvl7pPr lvl="6" algn="ctr" rtl="0">
              <a:lnSpc>
                <a:spcPct val="100000"/>
              </a:lnSpc>
              <a:spcBef>
                <a:spcPts val="0"/>
              </a:spcBef>
              <a:spcAft>
                <a:spcPts val="0"/>
              </a:spcAft>
              <a:buSzPts val="1400"/>
              <a:buFont typeface="Anaheim"/>
              <a:buChar char="●"/>
              <a:defRPr/>
            </a:lvl7pPr>
            <a:lvl8pPr lvl="7" algn="ctr" rtl="0">
              <a:lnSpc>
                <a:spcPct val="100000"/>
              </a:lnSpc>
              <a:spcBef>
                <a:spcPts val="0"/>
              </a:spcBef>
              <a:spcAft>
                <a:spcPts val="0"/>
              </a:spcAft>
              <a:buSzPts val="1400"/>
              <a:buFont typeface="Anaheim"/>
              <a:buChar char="○"/>
              <a:defRPr/>
            </a:lvl8pPr>
            <a:lvl9pPr lvl="8" algn="ctr" rtl="0">
              <a:lnSpc>
                <a:spcPct val="100000"/>
              </a:lnSpc>
              <a:spcBef>
                <a:spcPts val="0"/>
              </a:spcBef>
              <a:spcAft>
                <a:spcPts val="0"/>
              </a:spcAft>
              <a:buSzPts val="1400"/>
              <a:buFont typeface="Anaheim"/>
              <a:buChar char="■"/>
              <a:defRPr/>
            </a:lvl9pPr>
          </a:lstStyle>
          <a:p>
            <a:endParaRPr/>
          </a:p>
        </p:txBody>
      </p:sp>
      <p:sp>
        <p:nvSpPr>
          <p:cNvPr id="541" name="Google Shape;541;p22"/>
          <p:cNvSpPr txBox="1">
            <a:spLocks noGrp="1"/>
          </p:cNvSpPr>
          <p:nvPr>
            <p:ph type="subTitle" idx="2"/>
          </p:nvPr>
        </p:nvSpPr>
        <p:spPr>
          <a:xfrm>
            <a:off x="720000" y="1591425"/>
            <a:ext cx="3852000" cy="215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Anaheim"/>
              <a:buChar char="●"/>
              <a:defRPr b="0"/>
            </a:lvl1pPr>
            <a:lvl2pPr lvl="1" algn="ctr" rtl="0">
              <a:lnSpc>
                <a:spcPct val="100000"/>
              </a:lnSpc>
              <a:spcBef>
                <a:spcPts val="0"/>
              </a:spcBef>
              <a:spcAft>
                <a:spcPts val="0"/>
              </a:spcAft>
              <a:buSzPts val="1400"/>
              <a:buFont typeface="Anaheim"/>
              <a:buChar char="○"/>
              <a:defRPr/>
            </a:lvl2pPr>
            <a:lvl3pPr lvl="2" algn="ctr" rtl="0">
              <a:lnSpc>
                <a:spcPct val="100000"/>
              </a:lnSpc>
              <a:spcBef>
                <a:spcPts val="0"/>
              </a:spcBef>
              <a:spcAft>
                <a:spcPts val="0"/>
              </a:spcAft>
              <a:buSzPts val="1400"/>
              <a:buFont typeface="Anaheim"/>
              <a:buChar char="■"/>
              <a:defRPr/>
            </a:lvl3pPr>
            <a:lvl4pPr lvl="3" algn="ctr" rtl="0">
              <a:lnSpc>
                <a:spcPct val="100000"/>
              </a:lnSpc>
              <a:spcBef>
                <a:spcPts val="0"/>
              </a:spcBef>
              <a:spcAft>
                <a:spcPts val="0"/>
              </a:spcAft>
              <a:buSzPts val="1400"/>
              <a:buFont typeface="Anaheim"/>
              <a:buChar char="●"/>
              <a:defRPr/>
            </a:lvl4pPr>
            <a:lvl5pPr lvl="4" algn="ctr" rtl="0">
              <a:lnSpc>
                <a:spcPct val="100000"/>
              </a:lnSpc>
              <a:spcBef>
                <a:spcPts val="0"/>
              </a:spcBef>
              <a:spcAft>
                <a:spcPts val="0"/>
              </a:spcAft>
              <a:buSzPts val="1400"/>
              <a:buFont typeface="Anaheim"/>
              <a:buChar char="○"/>
              <a:defRPr/>
            </a:lvl5pPr>
            <a:lvl6pPr lvl="5" algn="ctr" rtl="0">
              <a:lnSpc>
                <a:spcPct val="100000"/>
              </a:lnSpc>
              <a:spcBef>
                <a:spcPts val="0"/>
              </a:spcBef>
              <a:spcAft>
                <a:spcPts val="0"/>
              </a:spcAft>
              <a:buSzPts val="1400"/>
              <a:buFont typeface="Anaheim"/>
              <a:buChar char="■"/>
              <a:defRPr/>
            </a:lvl6pPr>
            <a:lvl7pPr lvl="6" algn="ctr" rtl="0">
              <a:lnSpc>
                <a:spcPct val="100000"/>
              </a:lnSpc>
              <a:spcBef>
                <a:spcPts val="0"/>
              </a:spcBef>
              <a:spcAft>
                <a:spcPts val="0"/>
              </a:spcAft>
              <a:buSzPts val="1400"/>
              <a:buFont typeface="Anaheim"/>
              <a:buChar char="●"/>
              <a:defRPr/>
            </a:lvl7pPr>
            <a:lvl8pPr lvl="7" algn="ctr" rtl="0">
              <a:lnSpc>
                <a:spcPct val="100000"/>
              </a:lnSpc>
              <a:spcBef>
                <a:spcPts val="0"/>
              </a:spcBef>
              <a:spcAft>
                <a:spcPts val="0"/>
              </a:spcAft>
              <a:buSzPts val="1400"/>
              <a:buFont typeface="Anaheim"/>
              <a:buChar char="○"/>
              <a:defRPr/>
            </a:lvl8pPr>
            <a:lvl9pPr lvl="8" algn="ctr" rtl="0">
              <a:lnSpc>
                <a:spcPct val="100000"/>
              </a:lnSpc>
              <a:spcBef>
                <a:spcPts val="0"/>
              </a:spcBef>
              <a:spcAft>
                <a:spcPts val="0"/>
              </a:spcAft>
              <a:buSzPts val="1400"/>
              <a:buFont typeface="Anaheim"/>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42"/>
        <p:cNvGrpSpPr/>
        <p:nvPr/>
      </p:nvGrpSpPr>
      <p:grpSpPr>
        <a:xfrm>
          <a:off x="0" y="0"/>
          <a:ext cx="0" cy="0"/>
          <a:chOff x="0" y="0"/>
          <a:chExt cx="0" cy="0"/>
        </a:xfrm>
      </p:grpSpPr>
      <p:grpSp>
        <p:nvGrpSpPr>
          <p:cNvPr id="543" name="Google Shape;543;p23"/>
          <p:cNvGrpSpPr/>
          <p:nvPr/>
        </p:nvGrpSpPr>
        <p:grpSpPr>
          <a:xfrm flipH="1">
            <a:off x="-231432" y="-194718"/>
            <a:ext cx="10423391" cy="6350726"/>
            <a:chOff x="-1015917" y="-194718"/>
            <a:chExt cx="10423391" cy="6350726"/>
          </a:xfrm>
        </p:grpSpPr>
        <p:grpSp>
          <p:nvGrpSpPr>
            <p:cNvPr id="544" name="Google Shape;544;p23"/>
            <p:cNvGrpSpPr/>
            <p:nvPr/>
          </p:nvGrpSpPr>
          <p:grpSpPr>
            <a:xfrm>
              <a:off x="-1015917" y="3382634"/>
              <a:ext cx="3166609" cy="2773374"/>
              <a:chOff x="781976" y="1381279"/>
              <a:chExt cx="4141524" cy="3627221"/>
            </a:xfrm>
          </p:grpSpPr>
          <p:sp>
            <p:nvSpPr>
              <p:cNvPr id="545" name="Google Shape;545;p23"/>
              <p:cNvSpPr/>
              <p:nvPr/>
            </p:nvSpPr>
            <p:spPr>
              <a:xfrm>
                <a:off x="781976" y="1381279"/>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3"/>
              <p:cNvSpPr/>
              <p:nvPr/>
            </p:nvSpPr>
            <p:spPr>
              <a:xfrm>
                <a:off x="1022025" y="171855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23"/>
            <p:cNvGrpSpPr/>
            <p:nvPr/>
          </p:nvGrpSpPr>
          <p:grpSpPr>
            <a:xfrm>
              <a:off x="34350" y="-98106"/>
              <a:ext cx="678875" cy="5339725"/>
              <a:chOff x="1252200" y="-178968"/>
              <a:chExt cx="678875" cy="5339725"/>
            </a:xfrm>
          </p:grpSpPr>
          <p:sp>
            <p:nvSpPr>
              <p:cNvPr id="548" name="Google Shape;548;p23"/>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3"/>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3"/>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 name="Google Shape;551;p23"/>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23"/>
            <p:cNvGrpSpPr/>
            <p:nvPr/>
          </p:nvGrpSpPr>
          <p:grpSpPr>
            <a:xfrm>
              <a:off x="8524800" y="-194718"/>
              <a:ext cx="619200" cy="5338225"/>
              <a:chOff x="8524800" y="-194718"/>
              <a:chExt cx="619200" cy="5338225"/>
            </a:xfrm>
          </p:grpSpPr>
          <p:sp>
            <p:nvSpPr>
              <p:cNvPr id="553" name="Google Shape;553;p23"/>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3"/>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3"/>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3"/>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3"/>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3"/>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3"/>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3"/>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3"/>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23"/>
            <p:cNvGrpSpPr/>
            <p:nvPr/>
          </p:nvGrpSpPr>
          <p:grpSpPr>
            <a:xfrm>
              <a:off x="-222044" y="4207621"/>
              <a:ext cx="1870524" cy="1067180"/>
              <a:chOff x="137276" y="3854024"/>
              <a:chExt cx="1762650" cy="1005635"/>
            </a:xfrm>
          </p:grpSpPr>
          <p:grpSp>
            <p:nvGrpSpPr>
              <p:cNvPr id="563" name="Google Shape;563;p23"/>
              <p:cNvGrpSpPr/>
              <p:nvPr/>
            </p:nvGrpSpPr>
            <p:grpSpPr>
              <a:xfrm>
                <a:off x="137276" y="3854024"/>
                <a:ext cx="1762650" cy="1005635"/>
                <a:chOff x="2083436" y="2909224"/>
                <a:chExt cx="2212439" cy="1262250"/>
              </a:xfrm>
            </p:grpSpPr>
            <p:sp>
              <p:nvSpPr>
                <p:cNvPr id="564" name="Google Shape;564;p23"/>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3"/>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 name="Google Shape;566;p23"/>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23"/>
            <p:cNvSpPr/>
            <p:nvPr/>
          </p:nvSpPr>
          <p:spPr>
            <a:xfrm rot="-1145938" flipH="1">
              <a:off x="7974827" y="35373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3"/>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3"/>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 name="Google Shape;57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1" name="Google Shape;571;p23"/>
          <p:cNvSpPr txBox="1">
            <a:spLocks noGrp="1"/>
          </p:cNvSpPr>
          <p:nvPr>
            <p:ph type="subTitle" idx="1"/>
          </p:nvPr>
        </p:nvSpPr>
        <p:spPr>
          <a:xfrm>
            <a:off x="1229586" y="3100676"/>
            <a:ext cx="2091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2" name="Google Shape;572;p23"/>
          <p:cNvSpPr txBox="1">
            <a:spLocks noGrp="1"/>
          </p:cNvSpPr>
          <p:nvPr>
            <p:ph type="subTitle" idx="2"/>
          </p:nvPr>
        </p:nvSpPr>
        <p:spPr>
          <a:xfrm>
            <a:off x="3524779" y="3100676"/>
            <a:ext cx="2091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3" name="Google Shape;573;p23"/>
          <p:cNvSpPr txBox="1">
            <a:spLocks noGrp="1"/>
          </p:cNvSpPr>
          <p:nvPr>
            <p:ph type="subTitle" idx="3"/>
          </p:nvPr>
        </p:nvSpPr>
        <p:spPr>
          <a:xfrm>
            <a:off x="5820593" y="3100676"/>
            <a:ext cx="2091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4" name="Google Shape;574;p23"/>
          <p:cNvSpPr txBox="1">
            <a:spLocks noGrp="1"/>
          </p:cNvSpPr>
          <p:nvPr>
            <p:ph type="subTitle" idx="4"/>
          </p:nvPr>
        </p:nvSpPr>
        <p:spPr>
          <a:xfrm>
            <a:off x="1229586" y="2646101"/>
            <a:ext cx="20910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75" name="Google Shape;575;p23"/>
          <p:cNvSpPr txBox="1">
            <a:spLocks noGrp="1"/>
          </p:cNvSpPr>
          <p:nvPr>
            <p:ph type="subTitle" idx="5"/>
          </p:nvPr>
        </p:nvSpPr>
        <p:spPr>
          <a:xfrm>
            <a:off x="3524779" y="2646101"/>
            <a:ext cx="20910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76" name="Google Shape;576;p23"/>
          <p:cNvSpPr txBox="1">
            <a:spLocks noGrp="1"/>
          </p:cNvSpPr>
          <p:nvPr>
            <p:ph type="subTitle" idx="6"/>
          </p:nvPr>
        </p:nvSpPr>
        <p:spPr>
          <a:xfrm>
            <a:off x="5820593" y="2646101"/>
            <a:ext cx="20910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77"/>
        <p:cNvGrpSpPr/>
        <p:nvPr/>
      </p:nvGrpSpPr>
      <p:grpSpPr>
        <a:xfrm>
          <a:off x="0" y="0"/>
          <a:ext cx="0" cy="0"/>
          <a:chOff x="0" y="0"/>
          <a:chExt cx="0" cy="0"/>
        </a:xfrm>
      </p:grpSpPr>
      <p:grpSp>
        <p:nvGrpSpPr>
          <p:cNvPr id="578" name="Google Shape;578;p24"/>
          <p:cNvGrpSpPr/>
          <p:nvPr/>
        </p:nvGrpSpPr>
        <p:grpSpPr>
          <a:xfrm>
            <a:off x="-31500" y="445013"/>
            <a:ext cx="9399600" cy="4716226"/>
            <a:chOff x="-31500" y="445013"/>
            <a:chExt cx="9399600" cy="4716226"/>
          </a:xfrm>
        </p:grpSpPr>
        <p:grpSp>
          <p:nvGrpSpPr>
            <p:cNvPr id="579" name="Google Shape;579;p24"/>
            <p:cNvGrpSpPr/>
            <p:nvPr/>
          </p:nvGrpSpPr>
          <p:grpSpPr>
            <a:xfrm>
              <a:off x="8218275" y="445013"/>
              <a:ext cx="1149825" cy="4456500"/>
              <a:chOff x="9933750" y="374363"/>
              <a:chExt cx="1149825" cy="4456500"/>
            </a:xfrm>
          </p:grpSpPr>
          <p:sp>
            <p:nvSpPr>
              <p:cNvPr id="580" name="Google Shape;580;p24"/>
              <p:cNvSpPr/>
              <p:nvPr/>
            </p:nvSpPr>
            <p:spPr>
              <a:xfrm>
                <a:off x="106275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4"/>
              <p:cNvSpPr/>
              <p:nvPr/>
            </p:nvSpPr>
            <p:spPr>
              <a:xfrm>
                <a:off x="108637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4"/>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4"/>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4"/>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4"/>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4"/>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4"/>
              <p:cNvSpPr/>
              <p:nvPr/>
            </p:nvSpPr>
            <p:spPr>
              <a:xfrm>
                <a:off x="99337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24"/>
            <p:cNvGrpSpPr/>
            <p:nvPr/>
          </p:nvGrpSpPr>
          <p:grpSpPr>
            <a:xfrm>
              <a:off x="-31500" y="580334"/>
              <a:ext cx="915984" cy="3994163"/>
              <a:chOff x="2008200" y="2578500"/>
              <a:chExt cx="446125" cy="1945525"/>
            </a:xfrm>
          </p:grpSpPr>
          <p:sp>
            <p:nvSpPr>
              <p:cNvPr id="589" name="Google Shape;589;p24"/>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4"/>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4"/>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4"/>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4"/>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4"/>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4"/>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4"/>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4"/>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4"/>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4"/>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 name="Google Shape;600;p24"/>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4"/>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4"/>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4" name="Google Shape;604;p24"/>
          <p:cNvSpPr txBox="1">
            <a:spLocks noGrp="1"/>
          </p:cNvSpPr>
          <p:nvPr>
            <p:ph type="subTitle" idx="1"/>
          </p:nvPr>
        </p:nvSpPr>
        <p:spPr>
          <a:xfrm>
            <a:off x="2343922" y="1735051"/>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5" name="Google Shape;605;p24"/>
          <p:cNvSpPr txBox="1">
            <a:spLocks noGrp="1"/>
          </p:cNvSpPr>
          <p:nvPr>
            <p:ph type="subTitle" idx="2"/>
          </p:nvPr>
        </p:nvSpPr>
        <p:spPr>
          <a:xfrm>
            <a:off x="5932788" y="1735051"/>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6" name="Google Shape;606;p24"/>
          <p:cNvSpPr txBox="1">
            <a:spLocks noGrp="1"/>
          </p:cNvSpPr>
          <p:nvPr>
            <p:ph type="subTitle" idx="3"/>
          </p:nvPr>
        </p:nvSpPr>
        <p:spPr>
          <a:xfrm>
            <a:off x="2343922" y="3333375"/>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7" name="Google Shape;607;p24"/>
          <p:cNvSpPr txBox="1">
            <a:spLocks noGrp="1"/>
          </p:cNvSpPr>
          <p:nvPr>
            <p:ph type="subTitle" idx="4"/>
          </p:nvPr>
        </p:nvSpPr>
        <p:spPr>
          <a:xfrm>
            <a:off x="5932938" y="3333375"/>
            <a:ext cx="1978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8" name="Google Shape;608;p24"/>
          <p:cNvSpPr txBox="1">
            <a:spLocks noGrp="1"/>
          </p:cNvSpPr>
          <p:nvPr>
            <p:ph type="subTitle" idx="5"/>
          </p:nvPr>
        </p:nvSpPr>
        <p:spPr>
          <a:xfrm>
            <a:off x="2343772" y="1364448"/>
            <a:ext cx="1978200" cy="46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
        <p:nvSpPr>
          <p:cNvPr id="609" name="Google Shape;609;p24"/>
          <p:cNvSpPr txBox="1">
            <a:spLocks noGrp="1"/>
          </p:cNvSpPr>
          <p:nvPr>
            <p:ph type="subTitle" idx="6"/>
          </p:nvPr>
        </p:nvSpPr>
        <p:spPr>
          <a:xfrm>
            <a:off x="2343772" y="2962850"/>
            <a:ext cx="1978200" cy="46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
        <p:nvSpPr>
          <p:cNvPr id="610" name="Google Shape;610;p24"/>
          <p:cNvSpPr txBox="1">
            <a:spLocks noGrp="1"/>
          </p:cNvSpPr>
          <p:nvPr>
            <p:ph type="subTitle" idx="7"/>
          </p:nvPr>
        </p:nvSpPr>
        <p:spPr>
          <a:xfrm>
            <a:off x="5932787" y="1364448"/>
            <a:ext cx="1978200" cy="46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sp>
        <p:nvSpPr>
          <p:cNvPr id="611" name="Google Shape;611;p24"/>
          <p:cNvSpPr txBox="1">
            <a:spLocks noGrp="1"/>
          </p:cNvSpPr>
          <p:nvPr>
            <p:ph type="subTitle" idx="8"/>
          </p:nvPr>
        </p:nvSpPr>
        <p:spPr>
          <a:xfrm>
            <a:off x="5932787" y="2962850"/>
            <a:ext cx="1978200" cy="464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Heebo"/>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Heebo"/>
              <a:buNone/>
              <a:defRPr sz="2400">
                <a:latin typeface="Heebo"/>
                <a:ea typeface="Heebo"/>
                <a:cs typeface="Heebo"/>
                <a:sym typeface="Heebo"/>
              </a:defRPr>
            </a:lvl2pPr>
            <a:lvl3pPr lvl="2" algn="ctr" rtl="0">
              <a:lnSpc>
                <a:spcPct val="100000"/>
              </a:lnSpc>
              <a:spcBef>
                <a:spcPts val="0"/>
              </a:spcBef>
              <a:spcAft>
                <a:spcPts val="0"/>
              </a:spcAft>
              <a:buSzPts val="2400"/>
              <a:buFont typeface="Heebo"/>
              <a:buNone/>
              <a:defRPr sz="2400">
                <a:latin typeface="Heebo"/>
                <a:ea typeface="Heebo"/>
                <a:cs typeface="Heebo"/>
                <a:sym typeface="Heebo"/>
              </a:defRPr>
            </a:lvl3pPr>
            <a:lvl4pPr lvl="3" algn="ctr" rtl="0">
              <a:lnSpc>
                <a:spcPct val="100000"/>
              </a:lnSpc>
              <a:spcBef>
                <a:spcPts val="0"/>
              </a:spcBef>
              <a:spcAft>
                <a:spcPts val="0"/>
              </a:spcAft>
              <a:buSzPts val="2400"/>
              <a:buFont typeface="Heebo"/>
              <a:buNone/>
              <a:defRPr sz="2400">
                <a:latin typeface="Heebo"/>
                <a:ea typeface="Heebo"/>
                <a:cs typeface="Heebo"/>
                <a:sym typeface="Heebo"/>
              </a:defRPr>
            </a:lvl4pPr>
            <a:lvl5pPr lvl="4" algn="ctr" rtl="0">
              <a:lnSpc>
                <a:spcPct val="100000"/>
              </a:lnSpc>
              <a:spcBef>
                <a:spcPts val="0"/>
              </a:spcBef>
              <a:spcAft>
                <a:spcPts val="0"/>
              </a:spcAft>
              <a:buSzPts val="2400"/>
              <a:buFont typeface="Heebo"/>
              <a:buNone/>
              <a:defRPr sz="2400">
                <a:latin typeface="Heebo"/>
                <a:ea typeface="Heebo"/>
                <a:cs typeface="Heebo"/>
                <a:sym typeface="Heebo"/>
              </a:defRPr>
            </a:lvl5pPr>
            <a:lvl6pPr lvl="5" algn="ctr" rtl="0">
              <a:lnSpc>
                <a:spcPct val="100000"/>
              </a:lnSpc>
              <a:spcBef>
                <a:spcPts val="0"/>
              </a:spcBef>
              <a:spcAft>
                <a:spcPts val="0"/>
              </a:spcAft>
              <a:buSzPts val="2400"/>
              <a:buFont typeface="Heebo"/>
              <a:buNone/>
              <a:defRPr sz="2400">
                <a:latin typeface="Heebo"/>
                <a:ea typeface="Heebo"/>
                <a:cs typeface="Heebo"/>
                <a:sym typeface="Heebo"/>
              </a:defRPr>
            </a:lvl6pPr>
            <a:lvl7pPr lvl="6" algn="ctr" rtl="0">
              <a:lnSpc>
                <a:spcPct val="100000"/>
              </a:lnSpc>
              <a:spcBef>
                <a:spcPts val="0"/>
              </a:spcBef>
              <a:spcAft>
                <a:spcPts val="0"/>
              </a:spcAft>
              <a:buSzPts val="2400"/>
              <a:buFont typeface="Heebo"/>
              <a:buNone/>
              <a:defRPr sz="2400">
                <a:latin typeface="Heebo"/>
                <a:ea typeface="Heebo"/>
                <a:cs typeface="Heebo"/>
                <a:sym typeface="Heebo"/>
              </a:defRPr>
            </a:lvl7pPr>
            <a:lvl8pPr lvl="7" algn="ctr" rtl="0">
              <a:lnSpc>
                <a:spcPct val="100000"/>
              </a:lnSpc>
              <a:spcBef>
                <a:spcPts val="0"/>
              </a:spcBef>
              <a:spcAft>
                <a:spcPts val="0"/>
              </a:spcAft>
              <a:buSzPts val="2400"/>
              <a:buFont typeface="Heebo"/>
              <a:buNone/>
              <a:defRPr sz="2400">
                <a:latin typeface="Heebo"/>
                <a:ea typeface="Heebo"/>
                <a:cs typeface="Heebo"/>
                <a:sym typeface="Heebo"/>
              </a:defRPr>
            </a:lvl8pPr>
            <a:lvl9pPr lvl="8" algn="ctr" rtl="0">
              <a:lnSpc>
                <a:spcPct val="100000"/>
              </a:lnSpc>
              <a:spcBef>
                <a:spcPts val="0"/>
              </a:spcBef>
              <a:spcAft>
                <a:spcPts val="0"/>
              </a:spcAft>
              <a:buSzPts val="2400"/>
              <a:buFont typeface="Heebo"/>
              <a:buNone/>
              <a:defRPr sz="2400">
                <a:latin typeface="Heebo"/>
                <a:ea typeface="Heebo"/>
                <a:cs typeface="Heebo"/>
                <a:sym typeface="Heebo"/>
              </a:defRPr>
            </a:lvl9pPr>
          </a:lstStyle>
          <a:p>
            <a:endParaRPr/>
          </a:p>
        </p:txBody>
      </p:sp>
      <p:grpSp>
        <p:nvGrpSpPr>
          <p:cNvPr id="612" name="Google Shape;612;p24"/>
          <p:cNvGrpSpPr/>
          <p:nvPr/>
        </p:nvGrpSpPr>
        <p:grpSpPr>
          <a:xfrm>
            <a:off x="7365664" y="4003175"/>
            <a:ext cx="2037630" cy="1580487"/>
            <a:chOff x="7365664" y="4003175"/>
            <a:chExt cx="2037630" cy="1580487"/>
          </a:xfrm>
        </p:grpSpPr>
        <p:sp>
          <p:nvSpPr>
            <p:cNvPr id="613" name="Google Shape;613;p24"/>
            <p:cNvSpPr/>
            <p:nvPr/>
          </p:nvSpPr>
          <p:spPr>
            <a:xfrm flipH="1">
              <a:off x="7365664" y="4101300"/>
              <a:ext cx="1769086" cy="572682"/>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4"/>
            <p:cNvSpPr/>
            <p:nvPr/>
          </p:nvSpPr>
          <p:spPr>
            <a:xfrm>
              <a:off x="8183082" y="4003175"/>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24"/>
          <p:cNvGrpSpPr/>
          <p:nvPr/>
        </p:nvGrpSpPr>
        <p:grpSpPr>
          <a:xfrm flipH="1">
            <a:off x="-486967" y="3338203"/>
            <a:ext cx="1663214" cy="1977830"/>
            <a:chOff x="4234175" y="2958950"/>
            <a:chExt cx="1754075" cy="1384550"/>
          </a:xfrm>
        </p:grpSpPr>
        <p:sp>
          <p:nvSpPr>
            <p:cNvPr id="616" name="Google Shape;616;p24"/>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4"/>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618"/>
        <p:cNvGrpSpPr/>
        <p:nvPr/>
      </p:nvGrpSpPr>
      <p:grpSpPr>
        <a:xfrm>
          <a:off x="0" y="0"/>
          <a:ext cx="0" cy="0"/>
          <a:chOff x="0" y="0"/>
          <a:chExt cx="0" cy="0"/>
        </a:xfrm>
      </p:grpSpPr>
      <p:sp>
        <p:nvSpPr>
          <p:cNvPr id="619" name="Google Shape;61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0" name="Google Shape;620;p25"/>
          <p:cNvSpPr txBox="1">
            <a:spLocks noGrp="1"/>
          </p:cNvSpPr>
          <p:nvPr>
            <p:ph type="subTitle" idx="1"/>
          </p:nvPr>
        </p:nvSpPr>
        <p:spPr>
          <a:xfrm>
            <a:off x="1238978" y="1815424"/>
            <a:ext cx="2085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1" name="Google Shape;621;p25"/>
          <p:cNvSpPr txBox="1">
            <a:spLocks noGrp="1"/>
          </p:cNvSpPr>
          <p:nvPr>
            <p:ph type="subTitle" idx="2"/>
          </p:nvPr>
        </p:nvSpPr>
        <p:spPr>
          <a:xfrm>
            <a:off x="3536390" y="1815424"/>
            <a:ext cx="2081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2" name="Google Shape;622;p25"/>
          <p:cNvSpPr txBox="1">
            <a:spLocks noGrp="1"/>
          </p:cNvSpPr>
          <p:nvPr>
            <p:ph type="subTitle" idx="3"/>
          </p:nvPr>
        </p:nvSpPr>
        <p:spPr>
          <a:xfrm>
            <a:off x="1238978" y="3313938"/>
            <a:ext cx="2085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3" name="Google Shape;623;p25"/>
          <p:cNvSpPr txBox="1">
            <a:spLocks noGrp="1"/>
          </p:cNvSpPr>
          <p:nvPr>
            <p:ph type="subTitle" idx="4"/>
          </p:nvPr>
        </p:nvSpPr>
        <p:spPr>
          <a:xfrm>
            <a:off x="3536390" y="3313938"/>
            <a:ext cx="2081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4" name="Google Shape;624;p25"/>
          <p:cNvSpPr txBox="1">
            <a:spLocks noGrp="1"/>
          </p:cNvSpPr>
          <p:nvPr>
            <p:ph type="subTitle" idx="5"/>
          </p:nvPr>
        </p:nvSpPr>
        <p:spPr>
          <a:xfrm>
            <a:off x="5831330" y="1815424"/>
            <a:ext cx="2078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5" name="Google Shape;625;p25"/>
          <p:cNvSpPr txBox="1">
            <a:spLocks noGrp="1"/>
          </p:cNvSpPr>
          <p:nvPr>
            <p:ph type="subTitle" idx="6"/>
          </p:nvPr>
        </p:nvSpPr>
        <p:spPr>
          <a:xfrm>
            <a:off x="5831330" y="3313938"/>
            <a:ext cx="2078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6" name="Google Shape;626;p25"/>
          <p:cNvSpPr txBox="1">
            <a:spLocks noGrp="1"/>
          </p:cNvSpPr>
          <p:nvPr>
            <p:ph type="subTitle" idx="7"/>
          </p:nvPr>
        </p:nvSpPr>
        <p:spPr>
          <a:xfrm>
            <a:off x="1237400" y="1553937"/>
            <a:ext cx="2088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7" name="Google Shape;627;p25"/>
          <p:cNvSpPr txBox="1">
            <a:spLocks noGrp="1"/>
          </p:cNvSpPr>
          <p:nvPr>
            <p:ph type="subTitle" idx="8"/>
          </p:nvPr>
        </p:nvSpPr>
        <p:spPr>
          <a:xfrm>
            <a:off x="3534811" y="1553937"/>
            <a:ext cx="2085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8" name="Google Shape;628;p25"/>
          <p:cNvSpPr txBox="1">
            <a:spLocks noGrp="1"/>
          </p:cNvSpPr>
          <p:nvPr>
            <p:ph type="subTitle" idx="9"/>
          </p:nvPr>
        </p:nvSpPr>
        <p:spPr>
          <a:xfrm>
            <a:off x="5829749" y="1553937"/>
            <a:ext cx="20817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9" name="Google Shape;629;p25"/>
          <p:cNvSpPr txBox="1">
            <a:spLocks noGrp="1"/>
          </p:cNvSpPr>
          <p:nvPr>
            <p:ph type="subTitle" idx="13"/>
          </p:nvPr>
        </p:nvSpPr>
        <p:spPr>
          <a:xfrm>
            <a:off x="1237400" y="3051314"/>
            <a:ext cx="2088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0" name="Google Shape;630;p25"/>
          <p:cNvSpPr txBox="1">
            <a:spLocks noGrp="1"/>
          </p:cNvSpPr>
          <p:nvPr>
            <p:ph type="subTitle" idx="14"/>
          </p:nvPr>
        </p:nvSpPr>
        <p:spPr>
          <a:xfrm>
            <a:off x="3534811" y="3051314"/>
            <a:ext cx="20850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1" name="Google Shape;631;p25"/>
          <p:cNvSpPr txBox="1">
            <a:spLocks noGrp="1"/>
          </p:cNvSpPr>
          <p:nvPr>
            <p:ph type="subTitle" idx="15"/>
          </p:nvPr>
        </p:nvSpPr>
        <p:spPr>
          <a:xfrm>
            <a:off x="5829749" y="3051314"/>
            <a:ext cx="20817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632" name="Google Shape;632;p25"/>
          <p:cNvGrpSpPr/>
          <p:nvPr/>
        </p:nvGrpSpPr>
        <p:grpSpPr>
          <a:xfrm>
            <a:off x="-1446794" y="-194718"/>
            <a:ext cx="10854268" cy="6389043"/>
            <a:chOff x="-1446794" y="-194718"/>
            <a:chExt cx="10854268" cy="6389043"/>
          </a:xfrm>
        </p:grpSpPr>
        <p:grpSp>
          <p:nvGrpSpPr>
            <p:cNvPr id="633" name="Google Shape;633;p25"/>
            <p:cNvGrpSpPr/>
            <p:nvPr/>
          </p:nvGrpSpPr>
          <p:grpSpPr>
            <a:xfrm>
              <a:off x="-1446794" y="3236799"/>
              <a:ext cx="3615316" cy="2957526"/>
              <a:chOff x="218444" y="1190545"/>
              <a:chExt cx="4728375" cy="3868069"/>
            </a:xfrm>
          </p:grpSpPr>
          <p:sp>
            <p:nvSpPr>
              <p:cNvPr id="634" name="Google Shape;634;p25"/>
              <p:cNvSpPr/>
              <p:nvPr/>
            </p:nvSpPr>
            <p:spPr>
              <a:xfrm>
                <a:off x="218444" y="1190545"/>
                <a:ext cx="3990595" cy="2968018"/>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5"/>
              <p:cNvSpPr/>
              <p:nvPr/>
            </p:nvSpPr>
            <p:spPr>
              <a:xfrm>
                <a:off x="492505" y="1302479"/>
                <a:ext cx="4454314" cy="3756136"/>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25"/>
            <p:cNvGrpSpPr/>
            <p:nvPr/>
          </p:nvGrpSpPr>
          <p:grpSpPr>
            <a:xfrm>
              <a:off x="34350" y="-98106"/>
              <a:ext cx="678875" cy="5339725"/>
              <a:chOff x="1252200" y="-178968"/>
              <a:chExt cx="678875" cy="5339725"/>
            </a:xfrm>
          </p:grpSpPr>
          <p:sp>
            <p:nvSpPr>
              <p:cNvPr id="637" name="Google Shape;637;p25"/>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5"/>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5"/>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25"/>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 name="Google Shape;641;p25"/>
            <p:cNvGrpSpPr/>
            <p:nvPr/>
          </p:nvGrpSpPr>
          <p:grpSpPr>
            <a:xfrm>
              <a:off x="8524800" y="-194718"/>
              <a:ext cx="619200" cy="5338225"/>
              <a:chOff x="8524800" y="-194718"/>
              <a:chExt cx="619200" cy="5338225"/>
            </a:xfrm>
          </p:grpSpPr>
          <p:sp>
            <p:nvSpPr>
              <p:cNvPr id="642" name="Google Shape;642;p25"/>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5"/>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5"/>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5"/>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5"/>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5"/>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5"/>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5"/>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5"/>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25"/>
            <p:cNvGrpSpPr/>
            <p:nvPr/>
          </p:nvGrpSpPr>
          <p:grpSpPr>
            <a:xfrm>
              <a:off x="-222044" y="4207621"/>
              <a:ext cx="1870524" cy="1067180"/>
              <a:chOff x="137276" y="3854024"/>
              <a:chExt cx="1762650" cy="1005635"/>
            </a:xfrm>
          </p:grpSpPr>
          <p:grpSp>
            <p:nvGrpSpPr>
              <p:cNvPr id="652" name="Google Shape;652;p25"/>
              <p:cNvGrpSpPr/>
              <p:nvPr/>
            </p:nvGrpSpPr>
            <p:grpSpPr>
              <a:xfrm>
                <a:off x="137276" y="3854024"/>
                <a:ext cx="1762650" cy="1005635"/>
                <a:chOff x="2083436" y="2909224"/>
                <a:chExt cx="2212439" cy="1262250"/>
              </a:xfrm>
            </p:grpSpPr>
            <p:sp>
              <p:nvSpPr>
                <p:cNvPr id="653" name="Google Shape;653;p25"/>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5"/>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 name="Google Shape;655;p25"/>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25"/>
            <p:cNvSpPr/>
            <p:nvPr/>
          </p:nvSpPr>
          <p:spPr>
            <a:xfrm rot="-1145938" flipH="1">
              <a:off x="7974827" y="35373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5"/>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5"/>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659"/>
        <p:cNvGrpSpPr/>
        <p:nvPr/>
      </p:nvGrpSpPr>
      <p:grpSpPr>
        <a:xfrm>
          <a:off x="0" y="0"/>
          <a:ext cx="0" cy="0"/>
          <a:chOff x="0" y="0"/>
          <a:chExt cx="0" cy="0"/>
        </a:xfrm>
      </p:grpSpPr>
      <p:grpSp>
        <p:nvGrpSpPr>
          <p:cNvPr id="660" name="Google Shape;660;p26"/>
          <p:cNvGrpSpPr/>
          <p:nvPr/>
        </p:nvGrpSpPr>
        <p:grpSpPr>
          <a:xfrm>
            <a:off x="-26200" y="4109840"/>
            <a:ext cx="9196375" cy="1053048"/>
            <a:chOff x="100" y="4108190"/>
            <a:chExt cx="9196375" cy="1053048"/>
          </a:xfrm>
        </p:grpSpPr>
        <p:sp>
          <p:nvSpPr>
            <p:cNvPr id="661" name="Google Shape;661;p26"/>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 name="Google Shape;662;p26"/>
            <p:cNvGrpSpPr/>
            <p:nvPr/>
          </p:nvGrpSpPr>
          <p:grpSpPr>
            <a:xfrm flipH="1">
              <a:off x="4155950" y="4108190"/>
              <a:ext cx="5040525" cy="1052550"/>
              <a:chOff x="1900275" y="4474575"/>
              <a:chExt cx="5040525" cy="1052550"/>
            </a:xfrm>
          </p:grpSpPr>
          <p:sp>
            <p:nvSpPr>
              <p:cNvPr id="663" name="Google Shape;663;p26"/>
              <p:cNvSpPr/>
              <p:nvPr/>
            </p:nvSpPr>
            <p:spPr>
              <a:xfrm>
                <a:off x="4247800" y="5053975"/>
                <a:ext cx="2693000" cy="141250"/>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6"/>
              <p:cNvSpPr/>
              <p:nvPr/>
            </p:nvSpPr>
            <p:spPr>
              <a:xfrm>
                <a:off x="1900275" y="4474575"/>
                <a:ext cx="2867550" cy="1052550"/>
              </a:xfrm>
              <a:custGeom>
                <a:avLst/>
                <a:gdLst/>
                <a:ahLst/>
                <a:cxnLst/>
                <a:rect l="l" t="t" r="r" b="b"/>
                <a:pathLst>
                  <a:path w="114702" h="42102" extrusionOk="0">
                    <a:moveTo>
                      <a:pt x="1684" y="0"/>
                    </a:moveTo>
                    <a:cubicBezTo>
                      <a:pt x="1540" y="0"/>
                      <a:pt x="1390" y="28"/>
                      <a:pt x="1234" y="88"/>
                    </a:cubicBezTo>
                    <a:cubicBezTo>
                      <a:pt x="876" y="207"/>
                      <a:pt x="359" y="446"/>
                      <a:pt x="1" y="704"/>
                    </a:cubicBezTo>
                    <a:lnTo>
                      <a:pt x="40" y="42002"/>
                    </a:lnTo>
                    <a:lnTo>
                      <a:pt x="114702" y="42101"/>
                    </a:lnTo>
                    <a:lnTo>
                      <a:pt x="111519" y="37347"/>
                    </a:lnTo>
                    <a:cubicBezTo>
                      <a:pt x="110485" y="35934"/>
                      <a:pt x="109172" y="35338"/>
                      <a:pt x="108038" y="35039"/>
                    </a:cubicBezTo>
                    <a:cubicBezTo>
                      <a:pt x="109092" y="34363"/>
                      <a:pt x="107779" y="33746"/>
                      <a:pt x="106586" y="33408"/>
                    </a:cubicBezTo>
                    <a:cubicBezTo>
                      <a:pt x="106884" y="33229"/>
                      <a:pt x="107202" y="32931"/>
                      <a:pt x="107501" y="32433"/>
                    </a:cubicBezTo>
                    <a:cubicBezTo>
                      <a:pt x="108456" y="30882"/>
                      <a:pt x="105114" y="30185"/>
                      <a:pt x="102707" y="30026"/>
                    </a:cubicBezTo>
                    <a:cubicBezTo>
                      <a:pt x="103065" y="29807"/>
                      <a:pt x="103403" y="29529"/>
                      <a:pt x="103761" y="29111"/>
                    </a:cubicBezTo>
                    <a:cubicBezTo>
                      <a:pt x="104747" y="27980"/>
                      <a:pt x="103217" y="27642"/>
                      <a:pt x="101467" y="27642"/>
                    </a:cubicBezTo>
                    <a:cubicBezTo>
                      <a:pt x="100817" y="27642"/>
                      <a:pt x="100136" y="27688"/>
                      <a:pt x="99544" y="27759"/>
                    </a:cubicBezTo>
                    <a:cubicBezTo>
                      <a:pt x="99802" y="27540"/>
                      <a:pt x="100001" y="27202"/>
                      <a:pt x="100021" y="26784"/>
                    </a:cubicBezTo>
                    <a:cubicBezTo>
                      <a:pt x="100053" y="26290"/>
                      <a:pt x="99705" y="26092"/>
                      <a:pt x="99179" y="26092"/>
                    </a:cubicBezTo>
                    <a:cubicBezTo>
                      <a:pt x="98392" y="26092"/>
                      <a:pt x="97207" y="26534"/>
                      <a:pt x="96301" y="27082"/>
                    </a:cubicBezTo>
                    <a:cubicBezTo>
                      <a:pt x="96898" y="26107"/>
                      <a:pt x="97216" y="24775"/>
                      <a:pt x="95704" y="23581"/>
                    </a:cubicBezTo>
                    <a:cubicBezTo>
                      <a:pt x="95001" y="23009"/>
                      <a:pt x="94154" y="22775"/>
                      <a:pt x="93277" y="22775"/>
                    </a:cubicBezTo>
                    <a:cubicBezTo>
                      <a:pt x="90981" y="22775"/>
                      <a:pt x="88478" y="24382"/>
                      <a:pt x="87787" y="25749"/>
                    </a:cubicBezTo>
                    <a:cubicBezTo>
                      <a:pt x="87489" y="25371"/>
                      <a:pt x="87051" y="24974"/>
                      <a:pt x="86375" y="24675"/>
                    </a:cubicBezTo>
                    <a:cubicBezTo>
                      <a:pt x="85987" y="24492"/>
                      <a:pt x="85625" y="24413"/>
                      <a:pt x="85292" y="24413"/>
                    </a:cubicBezTo>
                    <a:cubicBezTo>
                      <a:pt x="84361" y="24413"/>
                      <a:pt x="83663" y="25030"/>
                      <a:pt x="83311" y="25690"/>
                    </a:cubicBezTo>
                    <a:cubicBezTo>
                      <a:pt x="82471" y="24671"/>
                      <a:pt x="80941" y="23411"/>
                      <a:pt x="79210" y="23411"/>
                    </a:cubicBezTo>
                    <a:cubicBezTo>
                      <a:pt x="79015" y="23411"/>
                      <a:pt x="78816" y="23427"/>
                      <a:pt x="78616" y="23462"/>
                    </a:cubicBezTo>
                    <a:cubicBezTo>
                      <a:pt x="76727" y="23780"/>
                      <a:pt x="76766" y="25511"/>
                      <a:pt x="77304" y="26744"/>
                    </a:cubicBezTo>
                    <a:cubicBezTo>
                      <a:pt x="76867" y="26587"/>
                      <a:pt x="76308" y="26495"/>
                      <a:pt x="75689" y="26495"/>
                    </a:cubicBezTo>
                    <a:cubicBezTo>
                      <a:pt x="74897" y="26495"/>
                      <a:pt x="74006" y="26645"/>
                      <a:pt x="73146" y="27003"/>
                    </a:cubicBezTo>
                    <a:cubicBezTo>
                      <a:pt x="72390" y="27301"/>
                      <a:pt x="71873" y="27938"/>
                      <a:pt x="71654" y="28693"/>
                    </a:cubicBezTo>
                    <a:cubicBezTo>
                      <a:pt x="71392" y="28664"/>
                      <a:pt x="71151" y="28646"/>
                      <a:pt x="70932" y="28646"/>
                    </a:cubicBezTo>
                    <a:cubicBezTo>
                      <a:pt x="70851" y="28646"/>
                      <a:pt x="70774" y="28648"/>
                      <a:pt x="70699" y="28654"/>
                    </a:cubicBezTo>
                    <a:cubicBezTo>
                      <a:pt x="71475" y="27639"/>
                      <a:pt x="72131" y="26147"/>
                      <a:pt x="70640" y="25312"/>
                    </a:cubicBezTo>
                    <a:cubicBezTo>
                      <a:pt x="70159" y="25053"/>
                      <a:pt x="69626" y="24945"/>
                      <a:pt x="69082" y="24945"/>
                    </a:cubicBezTo>
                    <a:cubicBezTo>
                      <a:pt x="67869" y="24945"/>
                      <a:pt x="66604" y="25483"/>
                      <a:pt x="65766" y="26088"/>
                    </a:cubicBezTo>
                    <a:cubicBezTo>
                      <a:pt x="65675" y="25184"/>
                      <a:pt x="65175" y="24166"/>
                      <a:pt x="63921" y="24166"/>
                    </a:cubicBezTo>
                    <a:cubicBezTo>
                      <a:pt x="63794" y="24166"/>
                      <a:pt x="63660" y="24176"/>
                      <a:pt x="63518" y="24198"/>
                    </a:cubicBezTo>
                    <a:cubicBezTo>
                      <a:pt x="62822" y="24297"/>
                      <a:pt x="62285" y="24556"/>
                      <a:pt x="61887" y="24854"/>
                    </a:cubicBezTo>
                    <a:cubicBezTo>
                      <a:pt x="61733" y="23026"/>
                      <a:pt x="59642" y="21110"/>
                      <a:pt x="56685" y="21110"/>
                    </a:cubicBezTo>
                    <a:cubicBezTo>
                      <a:pt x="56199" y="21110"/>
                      <a:pt x="55691" y="21161"/>
                      <a:pt x="55163" y="21273"/>
                    </a:cubicBezTo>
                    <a:cubicBezTo>
                      <a:pt x="54064" y="21502"/>
                      <a:pt x="53117" y="22083"/>
                      <a:pt x="53410" y="22970"/>
                    </a:cubicBezTo>
                    <a:lnTo>
                      <a:pt x="53410" y="22970"/>
                    </a:lnTo>
                    <a:cubicBezTo>
                      <a:pt x="52845" y="22284"/>
                      <a:pt x="52203" y="21752"/>
                      <a:pt x="51698" y="21752"/>
                    </a:cubicBezTo>
                    <a:cubicBezTo>
                      <a:pt x="51443" y="21752"/>
                      <a:pt x="51223" y="21888"/>
                      <a:pt x="51065" y="22208"/>
                    </a:cubicBezTo>
                    <a:cubicBezTo>
                      <a:pt x="51147" y="20249"/>
                      <a:pt x="49312" y="19429"/>
                      <a:pt x="47706" y="19429"/>
                    </a:cubicBezTo>
                    <a:cubicBezTo>
                      <a:pt x="47355" y="19429"/>
                      <a:pt x="47015" y="19468"/>
                      <a:pt x="46709" y="19543"/>
                    </a:cubicBezTo>
                    <a:cubicBezTo>
                      <a:pt x="44819" y="20020"/>
                      <a:pt x="43526" y="21532"/>
                      <a:pt x="43227" y="22885"/>
                    </a:cubicBezTo>
                    <a:cubicBezTo>
                      <a:pt x="43097" y="21761"/>
                      <a:pt x="42812" y="21249"/>
                      <a:pt x="42347" y="21249"/>
                    </a:cubicBezTo>
                    <a:cubicBezTo>
                      <a:pt x="42031" y="21249"/>
                      <a:pt x="41630" y="21487"/>
                      <a:pt x="41139" y="21930"/>
                    </a:cubicBezTo>
                    <a:cubicBezTo>
                      <a:pt x="39905" y="23004"/>
                      <a:pt x="39647" y="26943"/>
                      <a:pt x="39706" y="27361"/>
                    </a:cubicBezTo>
                    <a:cubicBezTo>
                      <a:pt x="39152" y="26679"/>
                      <a:pt x="38592" y="26403"/>
                      <a:pt x="38079" y="26403"/>
                    </a:cubicBezTo>
                    <a:cubicBezTo>
                      <a:pt x="37544" y="26403"/>
                      <a:pt x="37059" y="26704"/>
                      <a:pt x="36683" y="27162"/>
                    </a:cubicBezTo>
                    <a:cubicBezTo>
                      <a:pt x="36225" y="26704"/>
                      <a:pt x="35688" y="26286"/>
                      <a:pt x="35231" y="25948"/>
                    </a:cubicBezTo>
                    <a:cubicBezTo>
                      <a:pt x="35628" y="25869"/>
                      <a:pt x="36046" y="25670"/>
                      <a:pt x="36424" y="25192"/>
                    </a:cubicBezTo>
                    <a:cubicBezTo>
                      <a:pt x="37558" y="23820"/>
                      <a:pt x="35330" y="22865"/>
                      <a:pt x="33460" y="22706"/>
                    </a:cubicBezTo>
                    <a:cubicBezTo>
                      <a:pt x="34753" y="22089"/>
                      <a:pt x="36146" y="20796"/>
                      <a:pt x="36185" y="18290"/>
                    </a:cubicBezTo>
                    <a:cubicBezTo>
                      <a:pt x="36300" y="15255"/>
                      <a:pt x="33808" y="14023"/>
                      <a:pt x="31512" y="14023"/>
                    </a:cubicBezTo>
                    <a:cubicBezTo>
                      <a:pt x="30618" y="14023"/>
                      <a:pt x="29753" y="14210"/>
                      <a:pt x="29084" y="14550"/>
                    </a:cubicBezTo>
                    <a:cubicBezTo>
                      <a:pt x="29263" y="13913"/>
                      <a:pt x="29362" y="13137"/>
                      <a:pt x="29263" y="12262"/>
                    </a:cubicBezTo>
                    <a:cubicBezTo>
                      <a:pt x="29131" y="11013"/>
                      <a:pt x="28461" y="10572"/>
                      <a:pt x="27693" y="10572"/>
                    </a:cubicBezTo>
                    <a:cubicBezTo>
                      <a:pt x="27300" y="10572"/>
                      <a:pt x="26882" y="10688"/>
                      <a:pt x="26498" y="10870"/>
                    </a:cubicBezTo>
                    <a:cubicBezTo>
                      <a:pt x="27094" y="8880"/>
                      <a:pt x="27612" y="7309"/>
                      <a:pt x="26339" y="5996"/>
                    </a:cubicBezTo>
                    <a:cubicBezTo>
                      <a:pt x="25857" y="5499"/>
                      <a:pt x="25281" y="5265"/>
                      <a:pt x="24699" y="5265"/>
                    </a:cubicBezTo>
                    <a:cubicBezTo>
                      <a:pt x="23790" y="5265"/>
                      <a:pt x="22867" y="5833"/>
                      <a:pt x="22261" y="6851"/>
                    </a:cubicBezTo>
                    <a:cubicBezTo>
                      <a:pt x="22261" y="6851"/>
                      <a:pt x="21340" y="6440"/>
                      <a:pt x="19678" y="6440"/>
                    </a:cubicBezTo>
                    <a:cubicBezTo>
                      <a:pt x="19512" y="6440"/>
                      <a:pt x="19338" y="6444"/>
                      <a:pt x="19157" y="6453"/>
                    </a:cubicBezTo>
                    <a:cubicBezTo>
                      <a:pt x="15557" y="6613"/>
                      <a:pt x="13010" y="8781"/>
                      <a:pt x="12473" y="11526"/>
                    </a:cubicBezTo>
                    <a:cubicBezTo>
                      <a:pt x="12513" y="10352"/>
                      <a:pt x="12513" y="9338"/>
                      <a:pt x="11896" y="8781"/>
                    </a:cubicBezTo>
                    <a:cubicBezTo>
                      <a:pt x="11756" y="8655"/>
                      <a:pt x="11508" y="8519"/>
                      <a:pt x="11179" y="8519"/>
                    </a:cubicBezTo>
                    <a:cubicBezTo>
                      <a:pt x="11040" y="8519"/>
                      <a:pt x="10888" y="8543"/>
                      <a:pt x="10723" y="8602"/>
                    </a:cubicBezTo>
                    <a:cubicBezTo>
                      <a:pt x="10027" y="8860"/>
                      <a:pt x="9171" y="9875"/>
                      <a:pt x="8535" y="10989"/>
                    </a:cubicBezTo>
                    <a:cubicBezTo>
                      <a:pt x="9370" y="9497"/>
                      <a:pt x="10086" y="5877"/>
                      <a:pt x="6983" y="5001"/>
                    </a:cubicBezTo>
                    <a:cubicBezTo>
                      <a:pt x="6726" y="4930"/>
                      <a:pt x="6473" y="4898"/>
                      <a:pt x="6229" y="4898"/>
                    </a:cubicBezTo>
                    <a:cubicBezTo>
                      <a:pt x="5111" y="4898"/>
                      <a:pt x="4187" y="5575"/>
                      <a:pt x="4039" y="6293"/>
                    </a:cubicBezTo>
                    <a:lnTo>
                      <a:pt x="4039" y="6293"/>
                    </a:lnTo>
                    <a:cubicBezTo>
                      <a:pt x="4407" y="4503"/>
                      <a:pt x="3511" y="0"/>
                      <a:pt x="16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5" name="Google Shape;665;p26"/>
          <p:cNvSpPr txBox="1">
            <a:spLocks noGrp="1"/>
          </p:cNvSpPr>
          <p:nvPr>
            <p:ph type="title" hasCustomPrompt="1"/>
          </p:nvPr>
        </p:nvSpPr>
        <p:spPr>
          <a:xfrm>
            <a:off x="713225" y="745538"/>
            <a:ext cx="42567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66" name="Google Shape;666;p26"/>
          <p:cNvSpPr txBox="1">
            <a:spLocks noGrp="1"/>
          </p:cNvSpPr>
          <p:nvPr>
            <p:ph type="subTitle" idx="1"/>
          </p:nvPr>
        </p:nvSpPr>
        <p:spPr>
          <a:xfrm>
            <a:off x="713225" y="1424806"/>
            <a:ext cx="4256700" cy="37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T Sans"/>
              <a:buNone/>
              <a:defRPr sz="1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667" name="Google Shape;667;p26"/>
          <p:cNvSpPr txBox="1">
            <a:spLocks noGrp="1"/>
          </p:cNvSpPr>
          <p:nvPr>
            <p:ph type="title" idx="2" hasCustomPrompt="1"/>
          </p:nvPr>
        </p:nvSpPr>
        <p:spPr>
          <a:xfrm>
            <a:off x="713225" y="2041954"/>
            <a:ext cx="42567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68" name="Google Shape;668;p26"/>
          <p:cNvSpPr txBox="1">
            <a:spLocks noGrp="1"/>
          </p:cNvSpPr>
          <p:nvPr>
            <p:ph type="subTitle" idx="3"/>
          </p:nvPr>
        </p:nvSpPr>
        <p:spPr>
          <a:xfrm>
            <a:off x="713225" y="2723794"/>
            <a:ext cx="4256700" cy="37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T Sans"/>
              <a:buNone/>
              <a:defRPr sz="1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669" name="Google Shape;669;p26"/>
          <p:cNvSpPr txBox="1">
            <a:spLocks noGrp="1"/>
          </p:cNvSpPr>
          <p:nvPr>
            <p:ph type="title" idx="4" hasCustomPrompt="1"/>
          </p:nvPr>
        </p:nvSpPr>
        <p:spPr>
          <a:xfrm>
            <a:off x="713225" y="3340946"/>
            <a:ext cx="4256700" cy="768900"/>
          </a:xfrm>
          <a:prstGeom prst="rect">
            <a:avLst/>
          </a:prstGeom>
          <a:noFill/>
        </p:spPr>
        <p:txBody>
          <a:bodyPr spcFirstLastPara="1" wrap="square" lIns="91425" tIns="91425" rIns="91425" bIns="91425" anchor="b" anchorCtr="0">
            <a:noAutofit/>
          </a:bodyPr>
          <a:lstStyle>
            <a:lvl1pPr lvl="0" algn="l"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70" name="Google Shape;670;p26"/>
          <p:cNvSpPr txBox="1">
            <a:spLocks noGrp="1"/>
          </p:cNvSpPr>
          <p:nvPr>
            <p:ph type="subTitle" idx="5"/>
          </p:nvPr>
        </p:nvSpPr>
        <p:spPr>
          <a:xfrm>
            <a:off x="713225" y="4025357"/>
            <a:ext cx="4256700" cy="37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T Sans"/>
              <a:buNone/>
              <a:defRPr sz="1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71"/>
        <p:cNvGrpSpPr/>
        <p:nvPr/>
      </p:nvGrpSpPr>
      <p:grpSpPr>
        <a:xfrm>
          <a:off x="0" y="0"/>
          <a:ext cx="0" cy="0"/>
          <a:chOff x="0" y="0"/>
          <a:chExt cx="0" cy="0"/>
        </a:xfrm>
      </p:grpSpPr>
      <p:sp>
        <p:nvSpPr>
          <p:cNvPr id="672" name="Google Shape;672;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673" name="Google Shape;673;p27"/>
          <p:cNvGrpSpPr/>
          <p:nvPr/>
        </p:nvGrpSpPr>
        <p:grpSpPr>
          <a:xfrm>
            <a:off x="-389398" y="445013"/>
            <a:ext cx="9833698" cy="5138650"/>
            <a:chOff x="-389398" y="445013"/>
            <a:chExt cx="9833698" cy="5138650"/>
          </a:xfrm>
        </p:grpSpPr>
        <p:sp>
          <p:nvSpPr>
            <p:cNvPr id="674" name="Google Shape;674;p27"/>
            <p:cNvSpPr/>
            <p:nvPr/>
          </p:nvSpPr>
          <p:spPr>
            <a:xfrm flipH="1">
              <a:off x="7280814" y="4208471"/>
              <a:ext cx="1853934" cy="637902"/>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27"/>
            <p:cNvGrpSpPr/>
            <p:nvPr/>
          </p:nvGrpSpPr>
          <p:grpSpPr>
            <a:xfrm>
              <a:off x="-31500" y="445013"/>
              <a:ext cx="9475800" cy="4716226"/>
              <a:chOff x="-31500" y="445013"/>
              <a:chExt cx="9475800" cy="4716226"/>
            </a:xfrm>
          </p:grpSpPr>
          <p:grpSp>
            <p:nvGrpSpPr>
              <p:cNvPr id="676" name="Google Shape;676;p27"/>
              <p:cNvGrpSpPr/>
              <p:nvPr/>
            </p:nvGrpSpPr>
            <p:grpSpPr>
              <a:xfrm>
                <a:off x="8294475" y="445013"/>
                <a:ext cx="1149825" cy="4456500"/>
                <a:chOff x="10009950" y="374363"/>
                <a:chExt cx="1149825" cy="4456500"/>
              </a:xfrm>
            </p:grpSpPr>
            <p:sp>
              <p:nvSpPr>
                <p:cNvPr id="677" name="Google Shape;677;p27"/>
                <p:cNvSpPr/>
                <p:nvPr/>
              </p:nvSpPr>
              <p:spPr>
                <a:xfrm>
                  <a:off x="10703700" y="2314575"/>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7"/>
                <p:cNvSpPr/>
                <p:nvPr/>
              </p:nvSpPr>
              <p:spPr>
                <a:xfrm>
                  <a:off x="10939925" y="1191625"/>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7"/>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7"/>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7"/>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7"/>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7"/>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7"/>
                <p:cNvSpPr/>
                <p:nvPr/>
              </p:nvSpPr>
              <p:spPr>
                <a:xfrm>
                  <a:off x="10009950" y="1059350"/>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27"/>
              <p:cNvGrpSpPr/>
              <p:nvPr/>
            </p:nvGrpSpPr>
            <p:grpSpPr>
              <a:xfrm>
                <a:off x="-31500" y="580334"/>
                <a:ext cx="744035" cy="3994163"/>
                <a:chOff x="2008200" y="2578500"/>
                <a:chExt cx="362378" cy="1945525"/>
              </a:xfrm>
            </p:grpSpPr>
            <p:sp>
              <p:nvSpPr>
                <p:cNvPr id="686" name="Google Shape;686;p27"/>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7"/>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7"/>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7"/>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7"/>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7"/>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7"/>
                <p:cNvSpPr/>
                <p:nvPr/>
              </p:nvSpPr>
              <p:spPr>
                <a:xfrm>
                  <a:off x="2024403"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7"/>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7"/>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7"/>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7"/>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27"/>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7"/>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7"/>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 name="Google Shape;700;p27"/>
            <p:cNvSpPr/>
            <p:nvPr/>
          </p:nvSpPr>
          <p:spPr>
            <a:xfrm>
              <a:off x="8183082" y="4003175"/>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27"/>
            <p:cNvGrpSpPr/>
            <p:nvPr/>
          </p:nvGrpSpPr>
          <p:grpSpPr>
            <a:xfrm flipH="1">
              <a:off x="-389398" y="3693606"/>
              <a:ext cx="1364320" cy="1622416"/>
              <a:chOff x="4234175" y="2958950"/>
              <a:chExt cx="1754075" cy="1384550"/>
            </a:xfrm>
          </p:grpSpPr>
          <p:sp>
            <p:nvSpPr>
              <p:cNvPr id="702" name="Google Shape;702;p27"/>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7"/>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704"/>
        <p:cNvGrpSpPr/>
        <p:nvPr/>
      </p:nvGrpSpPr>
      <p:grpSpPr>
        <a:xfrm>
          <a:off x="0" y="0"/>
          <a:ext cx="0" cy="0"/>
          <a:chOff x="0" y="0"/>
          <a:chExt cx="0" cy="0"/>
        </a:xfrm>
      </p:grpSpPr>
      <p:grpSp>
        <p:nvGrpSpPr>
          <p:cNvPr id="705" name="Google Shape;705;p28"/>
          <p:cNvGrpSpPr/>
          <p:nvPr/>
        </p:nvGrpSpPr>
        <p:grpSpPr>
          <a:xfrm>
            <a:off x="-744125" y="-194718"/>
            <a:ext cx="10404199" cy="6072496"/>
            <a:chOff x="-744125" y="-194718"/>
            <a:chExt cx="10404199" cy="6072496"/>
          </a:xfrm>
        </p:grpSpPr>
        <p:sp>
          <p:nvSpPr>
            <p:cNvPr id="706" name="Google Shape;706;p28"/>
            <p:cNvSpPr/>
            <p:nvPr/>
          </p:nvSpPr>
          <p:spPr>
            <a:xfrm>
              <a:off x="-744125" y="3487300"/>
              <a:ext cx="2834812" cy="2390478"/>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 name="Google Shape;707;p28"/>
            <p:cNvGrpSpPr/>
            <p:nvPr/>
          </p:nvGrpSpPr>
          <p:grpSpPr>
            <a:xfrm>
              <a:off x="34350" y="-98106"/>
              <a:ext cx="678875" cy="5339725"/>
              <a:chOff x="1252200" y="-178968"/>
              <a:chExt cx="678875" cy="5339725"/>
            </a:xfrm>
          </p:grpSpPr>
          <p:sp>
            <p:nvSpPr>
              <p:cNvPr id="708" name="Google Shape;708;p28"/>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8"/>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8"/>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 name="Google Shape;711;p28"/>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 name="Google Shape;712;p28"/>
            <p:cNvGrpSpPr/>
            <p:nvPr/>
          </p:nvGrpSpPr>
          <p:grpSpPr>
            <a:xfrm>
              <a:off x="8524800" y="-194718"/>
              <a:ext cx="619200" cy="5338225"/>
              <a:chOff x="8524800" y="-194718"/>
              <a:chExt cx="619200" cy="5338225"/>
            </a:xfrm>
          </p:grpSpPr>
          <p:sp>
            <p:nvSpPr>
              <p:cNvPr id="713" name="Google Shape;713;p28"/>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8"/>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8"/>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8"/>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8"/>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8"/>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8"/>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8"/>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8"/>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28"/>
            <p:cNvGrpSpPr/>
            <p:nvPr/>
          </p:nvGrpSpPr>
          <p:grpSpPr>
            <a:xfrm>
              <a:off x="-222044" y="4207621"/>
              <a:ext cx="1458099" cy="1067180"/>
              <a:chOff x="137276" y="3854024"/>
              <a:chExt cx="1374010" cy="1005635"/>
            </a:xfrm>
          </p:grpSpPr>
          <p:grpSp>
            <p:nvGrpSpPr>
              <p:cNvPr id="723" name="Google Shape;723;p28"/>
              <p:cNvGrpSpPr/>
              <p:nvPr/>
            </p:nvGrpSpPr>
            <p:grpSpPr>
              <a:xfrm>
                <a:off x="137276" y="3854024"/>
                <a:ext cx="1374010" cy="1005635"/>
                <a:chOff x="2083436" y="2909224"/>
                <a:chExt cx="1724626" cy="1262250"/>
              </a:xfrm>
            </p:grpSpPr>
            <p:sp>
              <p:nvSpPr>
                <p:cNvPr id="724" name="Google Shape;724;p28"/>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8"/>
                <p:cNvSpPr/>
                <p:nvPr/>
              </p:nvSpPr>
              <p:spPr>
                <a:xfrm>
                  <a:off x="2811413" y="3158697"/>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 name="Google Shape;726;p28"/>
              <p:cNvSpPr/>
              <p:nvPr/>
            </p:nvSpPr>
            <p:spPr>
              <a:xfrm>
                <a:off x="778421" y="4304149"/>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 name="Google Shape;727;p28"/>
            <p:cNvSpPr/>
            <p:nvPr/>
          </p:nvSpPr>
          <p:spPr>
            <a:xfrm rot="-1145938" flipH="1">
              <a:off x="8227427" y="36421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8"/>
            <p:cNvSpPr/>
            <p:nvPr/>
          </p:nvSpPr>
          <p:spPr>
            <a:xfrm>
              <a:off x="7172775" y="4329721"/>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8"/>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 name="Google Shape;73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731"/>
        <p:cNvGrpSpPr/>
        <p:nvPr/>
      </p:nvGrpSpPr>
      <p:grpSpPr>
        <a:xfrm>
          <a:off x="0" y="0"/>
          <a:ext cx="0" cy="0"/>
          <a:chOff x="0" y="0"/>
          <a:chExt cx="0" cy="0"/>
        </a:xfrm>
      </p:grpSpPr>
      <p:grpSp>
        <p:nvGrpSpPr>
          <p:cNvPr id="732" name="Google Shape;732;p29"/>
          <p:cNvGrpSpPr/>
          <p:nvPr/>
        </p:nvGrpSpPr>
        <p:grpSpPr>
          <a:xfrm flipH="1">
            <a:off x="-382382" y="445013"/>
            <a:ext cx="9580991" cy="4793942"/>
            <a:chOff x="-31500" y="445013"/>
            <a:chExt cx="9580991" cy="4793942"/>
          </a:xfrm>
        </p:grpSpPr>
        <p:grpSp>
          <p:nvGrpSpPr>
            <p:cNvPr id="733" name="Google Shape;733;p29"/>
            <p:cNvGrpSpPr/>
            <p:nvPr/>
          </p:nvGrpSpPr>
          <p:grpSpPr>
            <a:xfrm>
              <a:off x="8036844" y="445013"/>
              <a:ext cx="1512647" cy="4456500"/>
              <a:chOff x="9752319" y="374363"/>
              <a:chExt cx="1512647" cy="4456500"/>
            </a:xfrm>
          </p:grpSpPr>
          <p:sp>
            <p:nvSpPr>
              <p:cNvPr id="734" name="Google Shape;734;p29"/>
              <p:cNvSpPr/>
              <p:nvPr/>
            </p:nvSpPr>
            <p:spPr>
              <a:xfrm rot="-343662">
                <a:off x="10590479" y="2291773"/>
                <a:ext cx="255148" cy="465497"/>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9"/>
              <p:cNvSpPr/>
              <p:nvPr/>
            </p:nvSpPr>
            <p:spPr>
              <a:xfrm rot="-343662">
                <a:off x="10714298" y="1158447"/>
                <a:ext cx="102474" cy="474971"/>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9"/>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9"/>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9"/>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9"/>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9"/>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9"/>
              <p:cNvSpPr/>
              <p:nvPr/>
            </p:nvSpPr>
            <p:spPr>
              <a:xfrm rot="-343662">
                <a:off x="9933734" y="1059357"/>
                <a:ext cx="1149816" cy="3693072"/>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29"/>
            <p:cNvGrpSpPr/>
            <p:nvPr/>
          </p:nvGrpSpPr>
          <p:grpSpPr>
            <a:xfrm>
              <a:off x="-31500" y="580334"/>
              <a:ext cx="839784" cy="3994163"/>
              <a:chOff x="2008200" y="2578500"/>
              <a:chExt cx="409012" cy="1945525"/>
            </a:xfrm>
          </p:grpSpPr>
          <p:sp>
            <p:nvSpPr>
              <p:cNvPr id="743" name="Google Shape;743;p29"/>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9"/>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9"/>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9"/>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9"/>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9"/>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9"/>
              <p:cNvSpPr/>
              <p:nvPr/>
            </p:nvSpPr>
            <p:spPr>
              <a:xfrm>
                <a:off x="2071037"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9"/>
              <p:cNvSpPr/>
              <p:nvPr/>
            </p:nvSpPr>
            <p:spPr>
              <a:xfrm>
                <a:off x="2159562"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9"/>
              <p:cNvSpPr/>
              <p:nvPr/>
            </p:nvSpPr>
            <p:spPr>
              <a:xfrm>
                <a:off x="2016337"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9"/>
              <p:cNvSpPr/>
              <p:nvPr/>
            </p:nvSpPr>
            <p:spPr>
              <a:xfrm>
                <a:off x="2030262"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9"/>
              <p:cNvSpPr/>
              <p:nvPr/>
            </p:nvSpPr>
            <p:spPr>
              <a:xfrm>
                <a:off x="2095412"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29"/>
            <p:cNvSpPr/>
            <p:nvPr/>
          </p:nvSpPr>
          <p:spPr>
            <a:xfrm>
              <a:off x="-1" y="4520235"/>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9"/>
            <p:cNvSpPr/>
            <p:nvPr/>
          </p:nvSpPr>
          <p:spPr>
            <a:xfrm>
              <a:off x="92" y="4670350"/>
              <a:ext cx="9250483"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9"/>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8" name="Google Shape;758;p29"/>
          <p:cNvSpPr/>
          <p:nvPr/>
        </p:nvSpPr>
        <p:spPr>
          <a:xfrm>
            <a:off x="-29775" y="4048776"/>
            <a:ext cx="2878618" cy="1161248"/>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9"/>
          <p:cNvGrpSpPr/>
          <p:nvPr/>
        </p:nvGrpSpPr>
        <p:grpSpPr>
          <a:xfrm>
            <a:off x="8218609" y="3338203"/>
            <a:ext cx="1663214" cy="1977830"/>
            <a:chOff x="4395742" y="2958950"/>
            <a:chExt cx="1754075" cy="1384550"/>
          </a:xfrm>
        </p:grpSpPr>
        <p:sp>
          <p:nvSpPr>
            <p:cNvPr id="760" name="Google Shape;760;p29"/>
            <p:cNvSpPr/>
            <p:nvPr/>
          </p:nvSpPr>
          <p:spPr>
            <a:xfrm>
              <a:off x="4395742"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9"/>
            <p:cNvSpPr/>
            <p:nvPr/>
          </p:nvSpPr>
          <p:spPr>
            <a:xfrm>
              <a:off x="4914967"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762"/>
        <p:cNvGrpSpPr/>
        <p:nvPr/>
      </p:nvGrpSpPr>
      <p:grpSpPr>
        <a:xfrm>
          <a:off x="0" y="0"/>
          <a:ext cx="0" cy="0"/>
          <a:chOff x="0" y="0"/>
          <a:chExt cx="0" cy="0"/>
        </a:xfrm>
      </p:grpSpPr>
      <p:grpSp>
        <p:nvGrpSpPr>
          <p:cNvPr id="763" name="Google Shape;763;p30"/>
          <p:cNvGrpSpPr/>
          <p:nvPr/>
        </p:nvGrpSpPr>
        <p:grpSpPr>
          <a:xfrm flipH="1">
            <a:off x="-11164" y="4430150"/>
            <a:ext cx="9228771" cy="710200"/>
            <a:chOff x="1901275" y="4812450"/>
            <a:chExt cx="9228771" cy="710200"/>
          </a:xfrm>
        </p:grpSpPr>
        <p:sp>
          <p:nvSpPr>
            <p:cNvPr id="764" name="Google Shape;764;p30"/>
            <p:cNvSpPr/>
            <p:nvPr/>
          </p:nvSpPr>
          <p:spPr>
            <a:xfrm>
              <a:off x="1901275" y="4815425"/>
              <a:ext cx="9228740" cy="707225"/>
            </a:xfrm>
            <a:custGeom>
              <a:avLst/>
              <a:gdLst/>
              <a:ahLst/>
              <a:cxnLst/>
              <a:rect l="l" t="t" r="r" b="b"/>
              <a:pathLst>
                <a:path w="152120" h="28289" extrusionOk="0">
                  <a:moveTo>
                    <a:pt x="0" y="1"/>
                  </a:moveTo>
                  <a:lnTo>
                    <a:pt x="0" y="28288"/>
                  </a:lnTo>
                  <a:lnTo>
                    <a:pt x="152120" y="28288"/>
                  </a:lnTo>
                  <a:lnTo>
                    <a:pt x="152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0"/>
            <p:cNvSpPr/>
            <p:nvPr/>
          </p:nvSpPr>
          <p:spPr>
            <a:xfrm>
              <a:off x="3420723" y="4812450"/>
              <a:ext cx="7709323"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30"/>
          <p:cNvSpPr txBox="1">
            <a:spLocks noGrp="1"/>
          </p:cNvSpPr>
          <p:nvPr>
            <p:ph type="title"/>
          </p:nvPr>
        </p:nvSpPr>
        <p:spPr>
          <a:xfrm>
            <a:off x="722428" y="595292"/>
            <a:ext cx="3824400" cy="1119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sz="57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7" name="Google Shape;767;p30"/>
          <p:cNvSpPr txBox="1">
            <a:spLocks noGrp="1"/>
          </p:cNvSpPr>
          <p:nvPr>
            <p:ph type="subTitle" idx="1"/>
          </p:nvPr>
        </p:nvSpPr>
        <p:spPr>
          <a:xfrm>
            <a:off x="722428" y="1654946"/>
            <a:ext cx="3824400" cy="95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8" name="Google Shape;768;p30"/>
          <p:cNvSpPr txBox="1"/>
          <p:nvPr/>
        </p:nvSpPr>
        <p:spPr>
          <a:xfrm>
            <a:off x="722428" y="3274467"/>
            <a:ext cx="3612000" cy="6891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DM Sans"/>
                <a:ea typeface="DM Sans"/>
                <a:cs typeface="DM Sans"/>
                <a:sym typeface="DM Sans"/>
              </a:rPr>
              <a:t>CREDITS:</a:t>
            </a:r>
            <a:r>
              <a:rPr lang="en" sz="1000">
                <a:solidFill>
                  <a:schemeClr val="dk1"/>
                </a:solidFill>
                <a:latin typeface="DM Sans"/>
                <a:ea typeface="DM Sans"/>
                <a:cs typeface="DM Sans"/>
                <a:sym typeface="DM Sans"/>
              </a:rPr>
              <a:t> This presentation template was created by </a:t>
            </a:r>
            <a:r>
              <a:rPr lang="en" sz="10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DM Sans"/>
                <a:ea typeface="DM Sans"/>
                <a:cs typeface="DM Sans"/>
                <a:sym typeface="DM Sans"/>
              </a:rPr>
              <a:t>, and includes icons by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DM Sans"/>
                <a:ea typeface="DM Sans"/>
                <a:cs typeface="DM Sans"/>
                <a:sym typeface="DM Sans"/>
              </a:rPr>
              <a:t>, and infographics &amp; images by </a:t>
            </a:r>
            <a:r>
              <a:rPr lang="en" sz="10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DM Sans"/>
                <a:ea typeface="DM Sans"/>
                <a:cs typeface="DM Sans"/>
                <a:sym typeface="DM Sans"/>
              </a:rPr>
              <a:t> </a:t>
            </a:r>
            <a:endParaRPr sz="1000" b="1" u="sng">
              <a:solidFill>
                <a:schemeClr val="dk1"/>
              </a:solidFill>
              <a:latin typeface="DM Sans"/>
              <a:ea typeface="DM Sans"/>
              <a:cs typeface="DM Sans"/>
              <a:sym typeface="DM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grpSp>
        <p:nvGrpSpPr>
          <p:cNvPr id="39" name="Google Shape;39;p4"/>
          <p:cNvGrpSpPr/>
          <p:nvPr/>
        </p:nvGrpSpPr>
        <p:grpSpPr>
          <a:xfrm>
            <a:off x="-1441976" y="-194718"/>
            <a:ext cx="10686150" cy="6274526"/>
            <a:chOff x="-1441976" y="-194718"/>
            <a:chExt cx="10686150" cy="6274526"/>
          </a:xfrm>
        </p:grpSpPr>
        <p:grpSp>
          <p:nvGrpSpPr>
            <p:cNvPr id="40" name="Google Shape;40;p4"/>
            <p:cNvGrpSpPr/>
            <p:nvPr/>
          </p:nvGrpSpPr>
          <p:grpSpPr>
            <a:xfrm>
              <a:off x="-1441976" y="3159284"/>
              <a:ext cx="2983068" cy="2920524"/>
              <a:chOff x="224745" y="1089165"/>
              <a:chExt cx="3901475" cy="3819675"/>
            </a:xfrm>
          </p:grpSpPr>
          <p:sp>
            <p:nvSpPr>
              <p:cNvPr id="41" name="Google Shape;41;p4"/>
              <p:cNvSpPr/>
              <p:nvPr/>
            </p:nvSpPr>
            <p:spPr>
              <a:xfrm>
                <a:off x="268995" y="1089165"/>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224745" y="161889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4"/>
            <p:cNvGrpSpPr/>
            <p:nvPr/>
          </p:nvGrpSpPr>
          <p:grpSpPr>
            <a:xfrm>
              <a:off x="34350" y="-98106"/>
              <a:ext cx="678875" cy="5339725"/>
              <a:chOff x="1252200" y="-178968"/>
              <a:chExt cx="678875" cy="5339725"/>
            </a:xfrm>
          </p:grpSpPr>
          <p:sp>
            <p:nvSpPr>
              <p:cNvPr id="44" name="Google Shape;44;p4"/>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4"/>
            <p:cNvGrpSpPr/>
            <p:nvPr/>
          </p:nvGrpSpPr>
          <p:grpSpPr>
            <a:xfrm>
              <a:off x="8524800" y="-194718"/>
              <a:ext cx="619200" cy="5338225"/>
              <a:chOff x="8524800" y="-194718"/>
              <a:chExt cx="619200" cy="5338225"/>
            </a:xfrm>
          </p:grpSpPr>
          <p:sp>
            <p:nvSpPr>
              <p:cNvPr id="49" name="Google Shape;49;p4"/>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4"/>
            <p:cNvGrpSpPr/>
            <p:nvPr/>
          </p:nvGrpSpPr>
          <p:grpSpPr>
            <a:xfrm>
              <a:off x="-222044" y="4207621"/>
              <a:ext cx="1870524" cy="1067180"/>
              <a:chOff x="137276" y="3854024"/>
              <a:chExt cx="1762650" cy="1005635"/>
            </a:xfrm>
          </p:grpSpPr>
          <p:grpSp>
            <p:nvGrpSpPr>
              <p:cNvPr id="59" name="Google Shape;59;p4"/>
              <p:cNvGrpSpPr/>
              <p:nvPr/>
            </p:nvGrpSpPr>
            <p:grpSpPr>
              <a:xfrm>
                <a:off x="137276" y="3854024"/>
                <a:ext cx="1762650" cy="1005635"/>
                <a:chOff x="2083436" y="2909224"/>
                <a:chExt cx="2212439" cy="1262250"/>
              </a:xfrm>
            </p:grpSpPr>
            <p:sp>
              <p:nvSpPr>
                <p:cNvPr id="60" name="Google Shape;60;p4"/>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4"/>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p:nvPr/>
          </p:nvSpPr>
          <p:spPr>
            <a:xfrm rot="-504774" flipH="1">
              <a:off x="8331318" y="3943941"/>
              <a:ext cx="837967" cy="1085382"/>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4"/>
          <p:cNvSpPr txBox="1">
            <a:spLocks noGrp="1"/>
          </p:cNvSpPr>
          <p:nvPr>
            <p:ph type="body" idx="1"/>
          </p:nvPr>
        </p:nvSpPr>
        <p:spPr>
          <a:xfrm>
            <a:off x="720000" y="1158776"/>
            <a:ext cx="7704000" cy="3750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69"/>
        <p:cNvGrpSpPr/>
        <p:nvPr/>
      </p:nvGrpSpPr>
      <p:grpSpPr>
        <a:xfrm>
          <a:off x="0" y="0"/>
          <a:ext cx="0" cy="0"/>
          <a:chOff x="0" y="0"/>
          <a:chExt cx="0" cy="0"/>
        </a:xfrm>
      </p:grpSpPr>
      <p:grpSp>
        <p:nvGrpSpPr>
          <p:cNvPr id="770" name="Google Shape;770;p31"/>
          <p:cNvGrpSpPr/>
          <p:nvPr/>
        </p:nvGrpSpPr>
        <p:grpSpPr>
          <a:xfrm flipH="1">
            <a:off x="-382382" y="445013"/>
            <a:ext cx="9580991" cy="4716229"/>
            <a:chOff x="-31500" y="445013"/>
            <a:chExt cx="9580991" cy="4716229"/>
          </a:xfrm>
        </p:grpSpPr>
        <p:grpSp>
          <p:nvGrpSpPr>
            <p:cNvPr id="771" name="Google Shape;771;p31"/>
            <p:cNvGrpSpPr/>
            <p:nvPr/>
          </p:nvGrpSpPr>
          <p:grpSpPr>
            <a:xfrm>
              <a:off x="8036844" y="445013"/>
              <a:ext cx="1512647" cy="4456500"/>
              <a:chOff x="9752319" y="374363"/>
              <a:chExt cx="1512647" cy="4456500"/>
            </a:xfrm>
          </p:grpSpPr>
          <p:sp>
            <p:nvSpPr>
              <p:cNvPr id="772" name="Google Shape;772;p31"/>
              <p:cNvSpPr/>
              <p:nvPr/>
            </p:nvSpPr>
            <p:spPr>
              <a:xfrm rot="-343662">
                <a:off x="10590479" y="2291773"/>
                <a:ext cx="255148" cy="465497"/>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rot="-343662">
                <a:off x="10714298" y="1158447"/>
                <a:ext cx="102474" cy="474971"/>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10509400" y="914938"/>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10295550" y="528038"/>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10309475" y="643913"/>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10325375" y="1476913"/>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10378600" y="374363"/>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rot="-343662">
                <a:off x="9933734" y="1059357"/>
                <a:ext cx="1149816" cy="3693072"/>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31"/>
            <p:cNvGrpSpPr/>
            <p:nvPr/>
          </p:nvGrpSpPr>
          <p:grpSpPr>
            <a:xfrm>
              <a:off x="-31500" y="580334"/>
              <a:ext cx="839784" cy="3994163"/>
              <a:chOff x="2008200" y="2578500"/>
              <a:chExt cx="409012" cy="1945525"/>
            </a:xfrm>
          </p:grpSpPr>
          <p:sp>
            <p:nvSpPr>
              <p:cNvPr id="781" name="Google Shape;781;p31"/>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2071037"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2159562"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2016337"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2030262"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2095412"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 name="Google Shape;792;p31"/>
            <p:cNvSpPr/>
            <p:nvPr/>
          </p:nvSpPr>
          <p:spPr>
            <a:xfrm>
              <a:off x="-1" y="4434061"/>
              <a:ext cx="6461446" cy="718719"/>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92" y="4670350"/>
              <a:ext cx="9250483"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31"/>
          <p:cNvSpPr/>
          <p:nvPr/>
        </p:nvSpPr>
        <p:spPr>
          <a:xfrm>
            <a:off x="-29775" y="4048776"/>
            <a:ext cx="2878618" cy="1161248"/>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31"/>
          <p:cNvGrpSpPr/>
          <p:nvPr/>
        </p:nvGrpSpPr>
        <p:grpSpPr>
          <a:xfrm>
            <a:off x="8065411" y="3338203"/>
            <a:ext cx="1663214" cy="1977830"/>
            <a:chOff x="4234175" y="2958950"/>
            <a:chExt cx="1754075" cy="1384550"/>
          </a:xfrm>
        </p:grpSpPr>
        <p:sp>
          <p:nvSpPr>
            <p:cNvPr id="797" name="Google Shape;797;p31"/>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99"/>
        <p:cNvGrpSpPr/>
        <p:nvPr/>
      </p:nvGrpSpPr>
      <p:grpSpPr>
        <a:xfrm>
          <a:off x="0" y="0"/>
          <a:ext cx="0" cy="0"/>
          <a:chOff x="0" y="0"/>
          <a:chExt cx="0" cy="0"/>
        </a:xfrm>
      </p:grpSpPr>
      <p:grpSp>
        <p:nvGrpSpPr>
          <p:cNvPr id="800" name="Google Shape;800;p32"/>
          <p:cNvGrpSpPr/>
          <p:nvPr/>
        </p:nvGrpSpPr>
        <p:grpSpPr>
          <a:xfrm>
            <a:off x="-11175" y="607160"/>
            <a:ext cx="11669620" cy="6478466"/>
            <a:chOff x="-11175" y="607160"/>
            <a:chExt cx="11669620" cy="6478466"/>
          </a:xfrm>
        </p:grpSpPr>
        <p:sp>
          <p:nvSpPr>
            <p:cNvPr id="801" name="Google Shape;801;p32"/>
            <p:cNvSpPr/>
            <p:nvPr/>
          </p:nvSpPr>
          <p:spPr>
            <a:xfrm>
              <a:off x="4841850" y="891350"/>
              <a:ext cx="4302118" cy="3525725"/>
            </a:xfrm>
            <a:custGeom>
              <a:avLst/>
              <a:gdLst/>
              <a:ahLst/>
              <a:cxnLst/>
              <a:rect l="l" t="t" r="r" b="b"/>
              <a:pathLst>
                <a:path w="152220" h="141029" extrusionOk="0">
                  <a:moveTo>
                    <a:pt x="131047" y="1"/>
                  </a:moveTo>
                  <a:cubicBezTo>
                    <a:pt x="128474" y="1"/>
                    <a:pt x="125814" y="1612"/>
                    <a:pt x="124369" y="3669"/>
                  </a:cubicBezTo>
                  <a:cubicBezTo>
                    <a:pt x="123912" y="4365"/>
                    <a:pt x="123554" y="5101"/>
                    <a:pt x="123335" y="5877"/>
                  </a:cubicBezTo>
                  <a:cubicBezTo>
                    <a:pt x="121362" y="4770"/>
                    <a:pt x="119202" y="4043"/>
                    <a:pt x="117061" y="4043"/>
                  </a:cubicBezTo>
                  <a:cubicBezTo>
                    <a:pt x="115316" y="4043"/>
                    <a:pt x="113584" y="4526"/>
                    <a:pt x="111976" y="5678"/>
                  </a:cubicBezTo>
                  <a:cubicBezTo>
                    <a:pt x="110146" y="6971"/>
                    <a:pt x="108953" y="8841"/>
                    <a:pt x="108236" y="10970"/>
                  </a:cubicBezTo>
                  <a:cubicBezTo>
                    <a:pt x="107948" y="10925"/>
                    <a:pt x="107639" y="10904"/>
                    <a:pt x="107315" y="10904"/>
                  </a:cubicBezTo>
                  <a:cubicBezTo>
                    <a:pt x="104287" y="10904"/>
                    <a:pt x="100010" y="12807"/>
                    <a:pt x="100279" y="16042"/>
                  </a:cubicBezTo>
                  <a:cubicBezTo>
                    <a:pt x="100299" y="16380"/>
                    <a:pt x="99742" y="16778"/>
                    <a:pt x="98847" y="17116"/>
                  </a:cubicBezTo>
                  <a:cubicBezTo>
                    <a:pt x="98012" y="17176"/>
                    <a:pt x="97077" y="17475"/>
                    <a:pt x="96201" y="17872"/>
                  </a:cubicBezTo>
                  <a:cubicBezTo>
                    <a:pt x="95983" y="14948"/>
                    <a:pt x="94769" y="11626"/>
                    <a:pt x="91944" y="10532"/>
                  </a:cubicBezTo>
                  <a:cubicBezTo>
                    <a:pt x="91322" y="10286"/>
                    <a:pt x="90666" y="10174"/>
                    <a:pt x="90004" y="10174"/>
                  </a:cubicBezTo>
                  <a:cubicBezTo>
                    <a:pt x="87556" y="10174"/>
                    <a:pt x="85011" y="11707"/>
                    <a:pt x="83649" y="13695"/>
                  </a:cubicBezTo>
                  <a:cubicBezTo>
                    <a:pt x="83192" y="14331"/>
                    <a:pt x="82873" y="15048"/>
                    <a:pt x="82654" y="15804"/>
                  </a:cubicBezTo>
                  <a:cubicBezTo>
                    <a:pt x="82097" y="15485"/>
                    <a:pt x="81521" y="15207"/>
                    <a:pt x="80964" y="14948"/>
                  </a:cubicBezTo>
                  <a:cubicBezTo>
                    <a:pt x="81023" y="12800"/>
                    <a:pt x="80685" y="10771"/>
                    <a:pt x="79511" y="10015"/>
                  </a:cubicBezTo>
                  <a:cubicBezTo>
                    <a:pt x="79087" y="9722"/>
                    <a:pt x="78547" y="9596"/>
                    <a:pt x="77949" y="9596"/>
                  </a:cubicBezTo>
                  <a:cubicBezTo>
                    <a:pt x="77004" y="9596"/>
                    <a:pt x="75915" y="9910"/>
                    <a:pt x="74916" y="10373"/>
                  </a:cubicBezTo>
                  <a:cubicBezTo>
                    <a:pt x="74658" y="7349"/>
                    <a:pt x="73404" y="3848"/>
                    <a:pt x="70460" y="2714"/>
                  </a:cubicBezTo>
                  <a:cubicBezTo>
                    <a:pt x="69812" y="2463"/>
                    <a:pt x="69132" y="2348"/>
                    <a:pt x="68446" y="2348"/>
                  </a:cubicBezTo>
                  <a:cubicBezTo>
                    <a:pt x="65874" y="2348"/>
                    <a:pt x="63216" y="3963"/>
                    <a:pt x="61787" y="6036"/>
                  </a:cubicBezTo>
                  <a:cubicBezTo>
                    <a:pt x="61310" y="6732"/>
                    <a:pt x="60971" y="7468"/>
                    <a:pt x="60753" y="8244"/>
                  </a:cubicBezTo>
                  <a:cubicBezTo>
                    <a:pt x="58780" y="7137"/>
                    <a:pt x="56613" y="6411"/>
                    <a:pt x="54467" y="6411"/>
                  </a:cubicBezTo>
                  <a:cubicBezTo>
                    <a:pt x="52718" y="6411"/>
                    <a:pt x="50982" y="6893"/>
                    <a:pt x="49374" y="8045"/>
                  </a:cubicBezTo>
                  <a:cubicBezTo>
                    <a:pt x="47564" y="9338"/>
                    <a:pt x="46370" y="11208"/>
                    <a:pt x="45654" y="13337"/>
                  </a:cubicBezTo>
                  <a:cubicBezTo>
                    <a:pt x="45358" y="13289"/>
                    <a:pt x="45039" y="13266"/>
                    <a:pt x="44706" y="13266"/>
                  </a:cubicBezTo>
                  <a:cubicBezTo>
                    <a:pt x="41679" y="13266"/>
                    <a:pt x="37428" y="15184"/>
                    <a:pt x="37697" y="18409"/>
                  </a:cubicBezTo>
                  <a:cubicBezTo>
                    <a:pt x="37717" y="18728"/>
                    <a:pt x="37140" y="19126"/>
                    <a:pt x="36245" y="19484"/>
                  </a:cubicBezTo>
                  <a:cubicBezTo>
                    <a:pt x="35429" y="19523"/>
                    <a:pt x="34474" y="19822"/>
                    <a:pt x="33619" y="20220"/>
                  </a:cubicBezTo>
                  <a:cubicBezTo>
                    <a:pt x="33400" y="17315"/>
                    <a:pt x="32167" y="13993"/>
                    <a:pt x="29362" y="12899"/>
                  </a:cubicBezTo>
                  <a:cubicBezTo>
                    <a:pt x="28739" y="12653"/>
                    <a:pt x="28083" y="12541"/>
                    <a:pt x="27420" y="12541"/>
                  </a:cubicBezTo>
                  <a:cubicBezTo>
                    <a:pt x="24973" y="12541"/>
                    <a:pt x="22429" y="14070"/>
                    <a:pt x="21067" y="16042"/>
                  </a:cubicBezTo>
                  <a:cubicBezTo>
                    <a:pt x="20609" y="16699"/>
                    <a:pt x="20291" y="17415"/>
                    <a:pt x="20072" y="18171"/>
                  </a:cubicBezTo>
                  <a:cubicBezTo>
                    <a:pt x="18188" y="17097"/>
                    <a:pt x="16123" y="16398"/>
                    <a:pt x="14073" y="16398"/>
                  </a:cubicBezTo>
                  <a:cubicBezTo>
                    <a:pt x="12400" y="16398"/>
                    <a:pt x="10737" y="16863"/>
                    <a:pt x="9191" y="17972"/>
                  </a:cubicBezTo>
                  <a:cubicBezTo>
                    <a:pt x="7460" y="19205"/>
                    <a:pt x="6306" y="20996"/>
                    <a:pt x="5610" y="23044"/>
                  </a:cubicBezTo>
                  <a:cubicBezTo>
                    <a:pt x="5330" y="23000"/>
                    <a:pt x="5028" y="22977"/>
                    <a:pt x="4712" y="22977"/>
                  </a:cubicBezTo>
                  <a:cubicBezTo>
                    <a:pt x="3209" y="22977"/>
                    <a:pt x="1381" y="23477"/>
                    <a:pt x="0" y="24397"/>
                  </a:cubicBezTo>
                  <a:lnTo>
                    <a:pt x="0" y="141028"/>
                  </a:lnTo>
                  <a:lnTo>
                    <a:pt x="152219" y="141028"/>
                  </a:lnTo>
                  <a:lnTo>
                    <a:pt x="152219" y="13735"/>
                  </a:lnTo>
                  <a:cubicBezTo>
                    <a:pt x="151656" y="13667"/>
                    <a:pt x="151074" y="13631"/>
                    <a:pt x="150476" y="13631"/>
                  </a:cubicBezTo>
                  <a:cubicBezTo>
                    <a:pt x="148267" y="13631"/>
                    <a:pt x="145835" y="14125"/>
                    <a:pt x="143267" y="15346"/>
                  </a:cubicBezTo>
                  <a:cubicBezTo>
                    <a:pt x="143765" y="12362"/>
                    <a:pt x="143785" y="8761"/>
                    <a:pt x="142114" y="7648"/>
                  </a:cubicBezTo>
                  <a:cubicBezTo>
                    <a:pt x="141692" y="7356"/>
                    <a:pt x="141154" y="7230"/>
                    <a:pt x="140558" y="7230"/>
                  </a:cubicBezTo>
                  <a:cubicBezTo>
                    <a:pt x="139609" y="7230"/>
                    <a:pt x="138513" y="7549"/>
                    <a:pt x="137499" y="8025"/>
                  </a:cubicBezTo>
                  <a:cubicBezTo>
                    <a:pt x="137260" y="4982"/>
                    <a:pt x="135987" y="1481"/>
                    <a:pt x="133063" y="367"/>
                  </a:cubicBezTo>
                  <a:cubicBezTo>
                    <a:pt x="132413" y="115"/>
                    <a:pt x="131733" y="1"/>
                    <a:pt x="13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 name="Google Shape;802;p32"/>
            <p:cNvGrpSpPr/>
            <p:nvPr/>
          </p:nvGrpSpPr>
          <p:grpSpPr>
            <a:xfrm>
              <a:off x="1000" y="806175"/>
              <a:ext cx="9144299" cy="3772500"/>
              <a:chOff x="1000" y="425175"/>
              <a:chExt cx="9960025" cy="3772500"/>
            </a:xfrm>
          </p:grpSpPr>
          <p:sp>
            <p:nvSpPr>
              <p:cNvPr id="803" name="Google Shape;803;p32"/>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2"/>
              <p:cNvSpPr/>
              <p:nvPr/>
            </p:nvSpPr>
            <p:spPr>
              <a:xfrm flipH="1">
                <a:off x="6155525" y="670913"/>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2"/>
              <p:cNvSpPr/>
              <p:nvPr/>
            </p:nvSpPr>
            <p:spPr>
              <a:xfrm>
                <a:off x="1000" y="425175"/>
                <a:ext cx="3805500" cy="3669936"/>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32"/>
            <p:cNvGrpSpPr/>
            <p:nvPr/>
          </p:nvGrpSpPr>
          <p:grpSpPr>
            <a:xfrm flipH="1">
              <a:off x="4905029" y="607160"/>
              <a:ext cx="6753416" cy="6478466"/>
              <a:chOff x="-539564" y="989460"/>
              <a:chExt cx="6753416" cy="6478466"/>
            </a:xfrm>
          </p:grpSpPr>
          <p:sp>
            <p:nvSpPr>
              <p:cNvPr id="807" name="Google Shape;807;p32"/>
              <p:cNvSpPr/>
              <p:nvPr/>
            </p:nvSpPr>
            <p:spPr>
              <a:xfrm rot="1325064" flipH="1">
                <a:off x="172808" y="1814013"/>
                <a:ext cx="5328672" cy="4829359"/>
              </a:xfrm>
              <a:custGeom>
                <a:avLst/>
                <a:gdLst/>
                <a:ahLst/>
                <a:cxnLst/>
                <a:rect l="l" t="t" r="r" b="b"/>
                <a:pathLst>
                  <a:path w="213131" h="193160" extrusionOk="0">
                    <a:moveTo>
                      <a:pt x="111499" y="1"/>
                    </a:moveTo>
                    <a:lnTo>
                      <a:pt x="111499" y="1"/>
                    </a:lnTo>
                    <a:cubicBezTo>
                      <a:pt x="108734" y="379"/>
                      <a:pt x="105829" y="1513"/>
                      <a:pt x="106088" y="4735"/>
                    </a:cubicBezTo>
                    <a:cubicBezTo>
                      <a:pt x="107341" y="21803"/>
                      <a:pt x="98569" y="18362"/>
                      <a:pt x="94212" y="22778"/>
                    </a:cubicBezTo>
                    <a:cubicBezTo>
                      <a:pt x="93118" y="23872"/>
                      <a:pt x="92402" y="24548"/>
                      <a:pt x="91904" y="24727"/>
                    </a:cubicBezTo>
                    <a:cubicBezTo>
                      <a:pt x="91904" y="24727"/>
                      <a:pt x="85201" y="29840"/>
                      <a:pt x="82774" y="34137"/>
                    </a:cubicBezTo>
                    <a:cubicBezTo>
                      <a:pt x="82385" y="34833"/>
                      <a:pt x="82099" y="35131"/>
                      <a:pt x="81904" y="35131"/>
                    </a:cubicBezTo>
                    <a:cubicBezTo>
                      <a:pt x="80892" y="35131"/>
                      <a:pt x="82351" y="27093"/>
                      <a:pt x="84803" y="25225"/>
                    </a:cubicBezTo>
                    <a:cubicBezTo>
                      <a:pt x="84803" y="25225"/>
                      <a:pt x="84798" y="25225"/>
                      <a:pt x="84789" y="25225"/>
                    </a:cubicBezTo>
                    <a:cubicBezTo>
                      <a:pt x="84378" y="25225"/>
                      <a:pt x="75027" y="25301"/>
                      <a:pt x="76408" y="32247"/>
                    </a:cubicBezTo>
                    <a:cubicBezTo>
                      <a:pt x="77840" y="39369"/>
                      <a:pt x="80188" y="41139"/>
                      <a:pt x="75811" y="44640"/>
                    </a:cubicBezTo>
                    <a:cubicBezTo>
                      <a:pt x="74160" y="45973"/>
                      <a:pt x="72211" y="48519"/>
                      <a:pt x="70798" y="51324"/>
                    </a:cubicBezTo>
                    <a:cubicBezTo>
                      <a:pt x="69605" y="49335"/>
                      <a:pt x="68312" y="48340"/>
                      <a:pt x="68252" y="44481"/>
                    </a:cubicBezTo>
                    <a:cubicBezTo>
                      <a:pt x="68212" y="39647"/>
                      <a:pt x="73126" y="40980"/>
                      <a:pt x="72509" y="36683"/>
                    </a:cubicBezTo>
                    <a:cubicBezTo>
                      <a:pt x="71892" y="32386"/>
                      <a:pt x="70699" y="31491"/>
                      <a:pt x="70699" y="31491"/>
                    </a:cubicBezTo>
                    <a:cubicBezTo>
                      <a:pt x="68232" y="35310"/>
                      <a:pt x="68053" y="31352"/>
                      <a:pt x="65646" y="36106"/>
                    </a:cubicBezTo>
                    <a:cubicBezTo>
                      <a:pt x="63265" y="40810"/>
                      <a:pt x="62733" y="43567"/>
                      <a:pt x="60159" y="43567"/>
                    </a:cubicBezTo>
                    <a:cubicBezTo>
                      <a:pt x="60132" y="43567"/>
                      <a:pt x="60104" y="43567"/>
                      <a:pt x="60076" y="43566"/>
                    </a:cubicBezTo>
                    <a:cubicBezTo>
                      <a:pt x="57450" y="43486"/>
                      <a:pt x="57669" y="36683"/>
                      <a:pt x="61628" y="33421"/>
                    </a:cubicBezTo>
                    <a:cubicBezTo>
                      <a:pt x="65566" y="30158"/>
                      <a:pt x="63856" y="25683"/>
                      <a:pt x="63856" y="25682"/>
                    </a:cubicBezTo>
                    <a:lnTo>
                      <a:pt x="63856" y="25682"/>
                    </a:lnTo>
                    <a:cubicBezTo>
                      <a:pt x="63856" y="25682"/>
                      <a:pt x="62462" y="26449"/>
                      <a:pt x="61024" y="26449"/>
                    </a:cubicBezTo>
                    <a:cubicBezTo>
                      <a:pt x="60288" y="26449"/>
                      <a:pt x="59541" y="26248"/>
                      <a:pt x="58962" y="25643"/>
                    </a:cubicBezTo>
                    <a:cubicBezTo>
                      <a:pt x="57271" y="23832"/>
                      <a:pt x="64631" y="19874"/>
                      <a:pt x="64632" y="19874"/>
                    </a:cubicBezTo>
                    <a:lnTo>
                      <a:pt x="64632" y="19874"/>
                    </a:lnTo>
                    <a:cubicBezTo>
                      <a:pt x="64631" y="19874"/>
                      <a:pt x="61150" y="21047"/>
                      <a:pt x="55958" y="21704"/>
                    </a:cubicBezTo>
                    <a:cubicBezTo>
                      <a:pt x="50747" y="22360"/>
                      <a:pt x="53134" y="26379"/>
                      <a:pt x="50209" y="30297"/>
                    </a:cubicBezTo>
                    <a:cubicBezTo>
                      <a:pt x="49453" y="31252"/>
                      <a:pt x="48956" y="31849"/>
                      <a:pt x="48598" y="32048"/>
                    </a:cubicBezTo>
                    <a:cubicBezTo>
                      <a:pt x="48598" y="32048"/>
                      <a:pt x="43724" y="36723"/>
                      <a:pt x="42451" y="40403"/>
                    </a:cubicBezTo>
                    <a:cubicBezTo>
                      <a:pt x="42239" y="41014"/>
                      <a:pt x="42040" y="41274"/>
                      <a:pt x="41865" y="41274"/>
                    </a:cubicBezTo>
                    <a:cubicBezTo>
                      <a:pt x="40993" y="41274"/>
                      <a:pt x="40731" y="34789"/>
                      <a:pt x="42471" y="33082"/>
                    </a:cubicBezTo>
                    <a:lnTo>
                      <a:pt x="42471" y="33082"/>
                    </a:lnTo>
                    <a:cubicBezTo>
                      <a:pt x="42471" y="33082"/>
                      <a:pt x="36603" y="33739"/>
                      <a:pt x="36523" y="39448"/>
                    </a:cubicBezTo>
                    <a:cubicBezTo>
                      <a:pt x="36507" y="40899"/>
                      <a:pt x="36143" y="41425"/>
                      <a:pt x="35568" y="41425"/>
                    </a:cubicBezTo>
                    <a:cubicBezTo>
                      <a:pt x="34052" y="41425"/>
                      <a:pt x="31068" y="37776"/>
                      <a:pt x="29101" y="37776"/>
                    </a:cubicBezTo>
                    <a:cubicBezTo>
                      <a:pt x="29082" y="37776"/>
                      <a:pt x="29063" y="37776"/>
                      <a:pt x="29044" y="37777"/>
                    </a:cubicBezTo>
                    <a:cubicBezTo>
                      <a:pt x="29322" y="40781"/>
                      <a:pt x="31093" y="46928"/>
                      <a:pt x="27273" y="57173"/>
                    </a:cubicBezTo>
                    <a:cubicBezTo>
                      <a:pt x="27007" y="57889"/>
                      <a:pt x="26639" y="58172"/>
                      <a:pt x="26223" y="58172"/>
                    </a:cubicBezTo>
                    <a:cubicBezTo>
                      <a:pt x="24678" y="58172"/>
                      <a:pt x="22479" y="54268"/>
                      <a:pt x="22479" y="54268"/>
                    </a:cubicBezTo>
                    <a:cubicBezTo>
                      <a:pt x="22479" y="54268"/>
                      <a:pt x="18918" y="58446"/>
                      <a:pt x="21445" y="64652"/>
                    </a:cubicBezTo>
                    <a:cubicBezTo>
                      <a:pt x="23743" y="70362"/>
                      <a:pt x="21709" y="77628"/>
                      <a:pt x="19346" y="77628"/>
                    </a:cubicBezTo>
                    <a:cubicBezTo>
                      <a:pt x="19132" y="77628"/>
                      <a:pt x="18916" y="77569"/>
                      <a:pt x="18699" y="77443"/>
                    </a:cubicBezTo>
                    <a:cubicBezTo>
                      <a:pt x="16093" y="75911"/>
                      <a:pt x="16730" y="72371"/>
                      <a:pt x="16372" y="65348"/>
                    </a:cubicBezTo>
                    <a:cubicBezTo>
                      <a:pt x="15994" y="58346"/>
                      <a:pt x="14144" y="62842"/>
                      <a:pt x="13348" y="56874"/>
                    </a:cubicBezTo>
                    <a:cubicBezTo>
                      <a:pt x="13348" y="56874"/>
                      <a:pt x="11817" y="57212"/>
                      <a:pt x="9410" y="61867"/>
                    </a:cubicBezTo>
                    <a:cubicBezTo>
                      <a:pt x="7022" y="66522"/>
                      <a:pt x="12393" y="67954"/>
                      <a:pt x="10325" y="73584"/>
                    </a:cubicBezTo>
                    <a:cubicBezTo>
                      <a:pt x="8256" y="79194"/>
                      <a:pt x="3680" y="77205"/>
                      <a:pt x="3362" y="81621"/>
                    </a:cubicBezTo>
                    <a:cubicBezTo>
                      <a:pt x="0" y="128826"/>
                      <a:pt x="19873" y="146312"/>
                      <a:pt x="20350" y="149714"/>
                    </a:cubicBezTo>
                    <a:lnTo>
                      <a:pt x="105352" y="176708"/>
                    </a:lnTo>
                    <a:lnTo>
                      <a:pt x="108992" y="163101"/>
                    </a:lnTo>
                    <a:cubicBezTo>
                      <a:pt x="112772" y="168552"/>
                      <a:pt x="115756" y="171436"/>
                      <a:pt x="116054" y="172670"/>
                    </a:cubicBezTo>
                    <a:lnTo>
                      <a:pt x="202388" y="193159"/>
                    </a:lnTo>
                    <a:lnTo>
                      <a:pt x="213131" y="122838"/>
                    </a:lnTo>
                    <a:cubicBezTo>
                      <a:pt x="213131" y="122838"/>
                      <a:pt x="194949" y="106626"/>
                      <a:pt x="195605" y="69904"/>
                    </a:cubicBezTo>
                    <a:cubicBezTo>
                      <a:pt x="195764" y="69088"/>
                      <a:pt x="195824" y="68432"/>
                      <a:pt x="195724" y="67994"/>
                    </a:cubicBezTo>
                    <a:cubicBezTo>
                      <a:pt x="194750" y="63618"/>
                      <a:pt x="194053" y="63120"/>
                      <a:pt x="194650" y="57053"/>
                    </a:cubicBezTo>
                    <a:cubicBezTo>
                      <a:pt x="195247" y="50986"/>
                      <a:pt x="199007" y="52816"/>
                      <a:pt x="198907" y="47405"/>
                    </a:cubicBezTo>
                    <a:cubicBezTo>
                      <a:pt x="198808" y="41974"/>
                      <a:pt x="196122" y="35310"/>
                      <a:pt x="196122" y="35310"/>
                    </a:cubicBezTo>
                    <a:cubicBezTo>
                      <a:pt x="192860" y="40045"/>
                      <a:pt x="194431" y="39747"/>
                      <a:pt x="188583" y="41676"/>
                    </a:cubicBezTo>
                    <a:cubicBezTo>
                      <a:pt x="181583" y="43996"/>
                      <a:pt x="186943" y="55586"/>
                      <a:pt x="184265" y="55586"/>
                    </a:cubicBezTo>
                    <a:cubicBezTo>
                      <a:pt x="184233" y="55586"/>
                      <a:pt x="184200" y="55584"/>
                      <a:pt x="184167" y="55581"/>
                    </a:cubicBezTo>
                    <a:cubicBezTo>
                      <a:pt x="176906" y="54885"/>
                      <a:pt x="179651" y="36605"/>
                      <a:pt x="179651" y="36603"/>
                    </a:cubicBezTo>
                    <a:lnTo>
                      <a:pt x="179651" y="36603"/>
                    </a:lnTo>
                    <a:cubicBezTo>
                      <a:pt x="179039" y="38667"/>
                      <a:pt x="178378" y="39251"/>
                      <a:pt x="177672" y="39251"/>
                    </a:cubicBezTo>
                    <a:cubicBezTo>
                      <a:pt x="176749" y="39251"/>
                      <a:pt x="175750" y="38252"/>
                      <a:pt x="174685" y="38252"/>
                    </a:cubicBezTo>
                    <a:cubicBezTo>
                      <a:pt x="174499" y="38252"/>
                      <a:pt x="174311" y="38282"/>
                      <a:pt x="174121" y="38354"/>
                    </a:cubicBezTo>
                    <a:cubicBezTo>
                      <a:pt x="171674" y="39249"/>
                      <a:pt x="170003" y="41119"/>
                      <a:pt x="169566" y="43447"/>
                    </a:cubicBezTo>
                    <a:cubicBezTo>
                      <a:pt x="169068" y="45993"/>
                      <a:pt x="167895" y="49394"/>
                      <a:pt x="164990" y="51026"/>
                    </a:cubicBezTo>
                    <a:cubicBezTo>
                      <a:pt x="164439" y="51337"/>
                      <a:pt x="163998" y="51477"/>
                      <a:pt x="163652" y="51477"/>
                    </a:cubicBezTo>
                    <a:cubicBezTo>
                      <a:pt x="161128" y="51477"/>
                      <a:pt x="163713" y="44042"/>
                      <a:pt x="166005" y="41855"/>
                    </a:cubicBezTo>
                    <a:lnTo>
                      <a:pt x="166005" y="41855"/>
                    </a:lnTo>
                    <a:cubicBezTo>
                      <a:pt x="166004" y="41855"/>
                      <a:pt x="156377" y="42571"/>
                      <a:pt x="158545" y="49633"/>
                    </a:cubicBezTo>
                    <a:cubicBezTo>
                      <a:pt x="160713" y="56695"/>
                      <a:pt x="163220" y="58287"/>
                      <a:pt x="159301" y="62205"/>
                    </a:cubicBezTo>
                    <a:cubicBezTo>
                      <a:pt x="157809" y="63697"/>
                      <a:pt x="156178" y="66403"/>
                      <a:pt x="155084" y="69347"/>
                    </a:cubicBezTo>
                    <a:cubicBezTo>
                      <a:pt x="153731" y="67437"/>
                      <a:pt x="152299" y="66522"/>
                      <a:pt x="151861" y="62643"/>
                    </a:cubicBezTo>
                    <a:cubicBezTo>
                      <a:pt x="151284" y="57769"/>
                      <a:pt x="156257" y="58724"/>
                      <a:pt x="155183" y="54407"/>
                    </a:cubicBezTo>
                    <a:cubicBezTo>
                      <a:pt x="154129" y="50111"/>
                      <a:pt x="152856" y="49295"/>
                      <a:pt x="152856" y="49295"/>
                    </a:cubicBezTo>
                    <a:cubicBezTo>
                      <a:pt x="150866" y="53373"/>
                      <a:pt x="150270" y="49394"/>
                      <a:pt x="148400" y="54368"/>
                    </a:cubicBezTo>
                    <a:cubicBezTo>
                      <a:pt x="146530" y="59361"/>
                      <a:pt x="146331" y="62186"/>
                      <a:pt x="143725" y="62325"/>
                    </a:cubicBezTo>
                    <a:cubicBezTo>
                      <a:pt x="143699" y="62326"/>
                      <a:pt x="143674" y="62327"/>
                      <a:pt x="143648" y="62327"/>
                    </a:cubicBezTo>
                    <a:cubicBezTo>
                      <a:pt x="141129" y="62327"/>
                      <a:pt x="140657" y="55525"/>
                      <a:pt x="144143" y="51941"/>
                    </a:cubicBezTo>
                    <a:cubicBezTo>
                      <a:pt x="147683" y="48340"/>
                      <a:pt x="145515" y="43964"/>
                      <a:pt x="145515" y="43964"/>
                    </a:cubicBezTo>
                    <a:lnTo>
                      <a:pt x="145515" y="43964"/>
                    </a:lnTo>
                    <a:cubicBezTo>
                      <a:pt x="145515" y="43964"/>
                      <a:pt x="144067" y="44959"/>
                      <a:pt x="142557" y="44959"/>
                    </a:cubicBezTo>
                    <a:cubicBezTo>
                      <a:pt x="141921" y="44959"/>
                      <a:pt x="141275" y="44783"/>
                      <a:pt x="140721" y="44282"/>
                    </a:cubicBezTo>
                    <a:cubicBezTo>
                      <a:pt x="138851" y="42591"/>
                      <a:pt x="145674" y="37996"/>
                      <a:pt x="145674" y="37996"/>
                    </a:cubicBezTo>
                    <a:lnTo>
                      <a:pt x="145674" y="37996"/>
                    </a:lnTo>
                    <a:cubicBezTo>
                      <a:pt x="145674" y="37996"/>
                      <a:pt x="142392" y="39468"/>
                      <a:pt x="137359" y="40542"/>
                    </a:cubicBezTo>
                    <a:cubicBezTo>
                      <a:pt x="132346" y="41597"/>
                      <a:pt x="135131" y="45476"/>
                      <a:pt x="132665" y="49653"/>
                    </a:cubicBezTo>
                    <a:cubicBezTo>
                      <a:pt x="132048" y="50707"/>
                      <a:pt x="131610" y="51344"/>
                      <a:pt x="131252" y="51583"/>
                    </a:cubicBezTo>
                    <a:cubicBezTo>
                      <a:pt x="131252" y="51583"/>
                      <a:pt x="126975" y="56695"/>
                      <a:pt x="126120" y="60495"/>
                    </a:cubicBezTo>
                    <a:cubicBezTo>
                      <a:pt x="125977" y="61150"/>
                      <a:pt x="125806" y="61428"/>
                      <a:pt x="125630" y="61428"/>
                    </a:cubicBezTo>
                    <a:cubicBezTo>
                      <a:pt x="124783" y="61428"/>
                      <a:pt x="123828" y="54940"/>
                      <a:pt x="125344" y="53095"/>
                    </a:cubicBezTo>
                    <a:lnTo>
                      <a:pt x="125344" y="53095"/>
                    </a:lnTo>
                    <a:cubicBezTo>
                      <a:pt x="125344" y="53095"/>
                      <a:pt x="117049" y="54587"/>
                      <a:pt x="120212" y="59997"/>
                    </a:cubicBezTo>
                    <a:cubicBezTo>
                      <a:pt x="123395" y="65428"/>
                      <a:pt x="125881" y="66443"/>
                      <a:pt x="123136" y="69924"/>
                    </a:cubicBezTo>
                    <a:cubicBezTo>
                      <a:pt x="122599" y="70620"/>
                      <a:pt x="122102" y="71575"/>
                      <a:pt x="121644" y="72689"/>
                    </a:cubicBezTo>
                    <a:lnTo>
                      <a:pt x="121564" y="72689"/>
                    </a:lnTo>
                    <a:cubicBezTo>
                      <a:pt x="121564" y="72689"/>
                      <a:pt x="118461" y="76468"/>
                      <a:pt x="117586" y="83869"/>
                    </a:cubicBezTo>
                    <a:cubicBezTo>
                      <a:pt x="114801" y="80248"/>
                      <a:pt x="112215" y="76270"/>
                      <a:pt x="118043" y="66502"/>
                    </a:cubicBezTo>
                    <a:cubicBezTo>
                      <a:pt x="118959" y="64951"/>
                      <a:pt x="115079" y="61867"/>
                      <a:pt x="111220" y="59182"/>
                    </a:cubicBezTo>
                    <a:cubicBezTo>
                      <a:pt x="111360" y="57869"/>
                      <a:pt x="111479" y="56516"/>
                      <a:pt x="111658" y="55163"/>
                    </a:cubicBezTo>
                    <a:cubicBezTo>
                      <a:pt x="111897" y="54388"/>
                      <a:pt x="112016" y="53731"/>
                      <a:pt x="111976" y="53274"/>
                    </a:cubicBezTo>
                    <a:cubicBezTo>
                      <a:pt x="111479" y="48897"/>
                      <a:pt x="109231" y="48221"/>
                      <a:pt x="110504" y="42293"/>
                    </a:cubicBezTo>
                    <a:cubicBezTo>
                      <a:pt x="111777" y="36385"/>
                      <a:pt x="116929" y="38613"/>
                      <a:pt x="117387" y="33301"/>
                    </a:cubicBezTo>
                    <a:cubicBezTo>
                      <a:pt x="117864" y="27970"/>
                      <a:pt x="116790" y="26737"/>
                      <a:pt x="116790" y="26737"/>
                    </a:cubicBezTo>
                    <a:cubicBezTo>
                      <a:pt x="112991" y="31113"/>
                      <a:pt x="113886" y="26259"/>
                      <a:pt x="109887" y="31750"/>
                    </a:cubicBezTo>
                    <a:cubicBezTo>
                      <a:pt x="106106" y="36960"/>
                      <a:pt x="104709" y="40197"/>
                      <a:pt x="102095" y="40197"/>
                    </a:cubicBezTo>
                    <a:cubicBezTo>
                      <a:pt x="101945" y="40197"/>
                      <a:pt x="101791" y="40186"/>
                      <a:pt x="101632" y="40164"/>
                    </a:cubicBezTo>
                    <a:cubicBezTo>
                      <a:pt x="98688" y="39766"/>
                      <a:pt x="100777" y="31491"/>
                      <a:pt x="106108" y="28010"/>
                    </a:cubicBezTo>
                    <a:cubicBezTo>
                      <a:pt x="111419" y="24529"/>
                      <a:pt x="110703" y="18859"/>
                      <a:pt x="110703" y="18859"/>
                    </a:cubicBezTo>
                    <a:lnTo>
                      <a:pt x="110703" y="18859"/>
                    </a:lnTo>
                    <a:cubicBezTo>
                      <a:pt x="110703" y="18859"/>
                      <a:pt x="108330" y="19962"/>
                      <a:pt x="106697" y="19962"/>
                    </a:cubicBezTo>
                    <a:cubicBezTo>
                      <a:pt x="105690" y="19962"/>
                      <a:pt x="104964" y="19542"/>
                      <a:pt x="105252" y="18183"/>
                    </a:cubicBezTo>
                    <a:cubicBezTo>
                      <a:pt x="107520" y="7421"/>
                      <a:pt x="109708" y="2269"/>
                      <a:pt x="111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2"/>
              <p:cNvSpPr/>
              <p:nvPr/>
            </p:nvSpPr>
            <p:spPr>
              <a:xfrm rot="1325064" flipH="1">
                <a:off x="2933896" y="3407957"/>
                <a:ext cx="2136659" cy="2539514"/>
              </a:xfrm>
              <a:custGeom>
                <a:avLst/>
                <a:gdLst/>
                <a:ahLst/>
                <a:cxnLst/>
                <a:rect l="l" t="t" r="r" b="b"/>
                <a:pathLst>
                  <a:path w="85460" h="101573" extrusionOk="0">
                    <a:moveTo>
                      <a:pt x="76030" y="1"/>
                    </a:moveTo>
                    <a:cubicBezTo>
                      <a:pt x="75891" y="558"/>
                      <a:pt x="74717" y="5014"/>
                      <a:pt x="72628" y="7739"/>
                    </a:cubicBezTo>
                    <a:cubicBezTo>
                      <a:pt x="70400" y="10623"/>
                      <a:pt x="71395" y="12772"/>
                      <a:pt x="71395" y="12772"/>
                    </a:cubicBezTo>
                    <a:cubicBezTo>
                      <a:pt x="71395" y="12772"/>
                      <a:pt x="77403" y="5252"/>
                      <a:pt x="76567" y="3084"/>
                    </a:cubicBezTo>
                    <a:cubicBezTo>
                      <a:pt x="75831" y="1214"/>
                      <a:pt x="75990" y="239"/>
                      <a:pt x="76030" y="1"/>
                    </a:cubicBezTo>
                    <a:close/>
                    <a:moveTo>
                      <a:pt x="85459" y="29641"/>
                    </a:moveTo>
                    <a:lnTo>
                      <a:pt x="85459" y="29641"/>
                    </a:lnTo>
                    <a:cubicBezTo>
                      <a:pt x="85459" y="29641"/>
                      <a:pt x="84027" y="31750"/>
                      <a:pt x="81103" y="33858"/>
                    </a:cubicBezTo>
                    <a:cubicBezTo>
                      <a:pt x="78198" y="35987"/>
                      <a:pt x="79352" y="40084"/>
                      <a:pt x="79352" y="40084"/>
                    </a:cubicBezTo>
                    <a:cubicBezTo>
                      <a:pt x="82376" y="38334"/>
                      <a:pt x="85459" y="29642"/>
                      <a:pt x="85459" y="29641"/>
                    </a:cubicBezTo>
                    <a:close/>
                    <a:moveTo>
                      <a:pt x="40442" y="697"/>
                    </a:moveTo>
                    <a:cubicBezTo>
                      <a:pt x="40442" y="697"/>
                      <a:pt x="30476" y="22420"/>
                      <a:pt x="34076" y="29143"/>
                    </a:cubicBezTo>
                    <a:cubicBezTo>
                      <a:pt x="37697" y="35887"/>
                      <a:pt x="0" y="54188"/>
                      <a:pt x="5093" y="58008"/>
                    </a:cubicBezTo>
                    <a:lnTo>
                      <a:pt x="60792" y="101573"/>
                    </a:lnTo>
                    <a:cubicBezTo>
                      <a:pt x="60792" y="101573"/>
                      <a:pt x="82615" y="52657"/>
                      <a:pt x="81043" y="48977"/>
                    </a:cubicBezTo>
                    <a:cubicBezTo>
                      <a:pt x="79213" y="44759"/>
                      <a:pt x="76627" y="44680"/>
                      <a:pt x="76269" y="38413"/>
                    </a:cubicBezTo>
                    <a:cubicBezTo>
                      <a:pt x="75891" y="32167"/>
                      <a:pt x="82058" y="33003"/>
                      <a:pt x="81003" y="27532"/>
                    </a:cubicBezTo>
                    <a:cubicBezTo>
                      <a:pt x="79969" y="22082"/>
                      <a:pt x="78457" y="21107"/>
                      <a:pt x="78457" y="21107"/>
                    </a:cubicBezTo>
                    <a:cubicBezTo>
                      <a:pt x="75672" y="26538"/>
                      <a:pt x="75195" y="21425"/>
                      <a:pt x="72509" y="28029"/>
                    </a:cubicBezTo>
                    <a:cubicBezTo>
                      <a:pt x="69843" y="34634"/>
                      <a:pt x="69366" y="38314"/>
                      <a:pt x="66124" y="38712"/>
                    </a:cubicBezTo>
                    <a:cubicBezTo>
                      <a:pt x="66052" y="38721"/>
                      <a:pt x="65982" y="38725"/>
                      <a:pt x="65914" y="38725"/>
                    </a:cubicBezTo>
                    <a:cubicBezTo>
                      <a:pt x="62856" y="38725"/>
                      <a:pt x="62784" y="30149"/>
                      <a:pt x="67357" y="25304"/>
                    </a:cubicBezTo>
                    <a:cubicBezTo>
                      <a:pt x="72032" y="20391"/>
                      <a:pt x="69625" y="14920"/>
                      <a:pt x="69625" y="14920"/>
                    </a:cubicBezTo>
                    <a:lnTo>
                      <a:pt x="69625" y="14920"/>
                    </a:lnTo>
                    <a:cubicBezTo>
                      <a:pt x="69624" y="14920"/>
                      <a:pt x="67542" y="16474"/>
                      <a:pt x="65562" y="16474"/>
                    </a:cubicBezTo>
                    <a:cubicBezTo>
                      <a:pt x="64854" y="16474"/>
                      <a:pt x="64159" y="16276"/>
                      <a:pt x="63577" y="15736"/>
                    </a:cubicBezTo>
                    <a:cubicBezTo>
                      <a:pt x="61369" y="13707"/>
                      <a:pt x="70221" y="7242"/>
                      <a:pt x="70221" y="7242"/>
                    </a:cubicBezTo>
                    <a:lnTo>
                      <a:pt x="70221" y="7242"/>
                    </a:lnTo>
                    <a:cubicBezTo>
                      <a:pt x="70221" y="7242"/>
                      <a:pt x="66004" y="9390"/>
                      <a:pt x="59619" y="11180"/>
                    </a:cubicBezTo>
                    <a:cubicBezTo>
                      <a:pt x="53233" y="12971"/>
                      <a:pt x="56476" y="17725"/>
                      <a:pt x="53074" y="23335"/>
                    </a:cubicBezTo>
                    <a:cubicBezTo>
                      <a:pt x="52238" y="24747"/>
                      <a:pt x="51662" y="25603"/>
                      <a:pt x="51184" y="25921"/>
                    </a:cubicBezTo>
                    <a:cubicBezTo>
                      <a:pt x="51184" y="25921"/>
                      <a:pt x="40920" y="33880"/>
                      <a:pt x="38179" y="33880"/>
                    </a:cubicBezTo>
                    <a:cubicBezTo>
                      <a:pt x="37600" y="33880"/>
                      <a:pt x="37357" y="33525"/>
                      <a:pt x="37617" y="32664"/>
                    </a:cubicBezTo>
                    <a:cubicBezTo>
                      <a:pt x="42770" y="15577"/>
                      <a:pt x="47643" y="11817"/>
                      <a:pt x="40442" y="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2"/>
              <p:cNvSpPr/>
              <p:nvPr/>
            </p:nvSpPr>
            <p:spPr>
              <a:xfrm rot="1325064" flipH="1">
                <a:off x="1159030" y="3144372"/>
                <a:ext cx="2123708" cy="2463908"/>
              </a:xfrm>
              <a:custGeom>
                <a:avLst/>
                <a:gdLst/>
                <a:ahLst/>
                <a:cxnLst/>
                <a:rect l="l" t="t" r="r" b="b"/>
                <a:pathLst>
                  <a:path w="84942" h="98549" extrusionOk="0">
                    <a:moveTo>
                      <a:pt x="84942" y="0"/>
                    </a:moveTo>
                    <a:lnTo>
                      <a:pt x="84942" y="0"/>
                    </a:lnTo>
                    <a:cubicBezTo>
                      <a:pt x="84942" y="1"/>
                      <a:pt x="83092" y="2706"/>
                      <a:pt x="79372" y="5391"/>
                    </a:cubicBezTo>
                    <a:cubicBezTo>
                      <a:pt x="75672" y="8077"/>
                      <a:pt x="77124" y="13308"/>
                      <a:pt x="77124" y="13308"/>
                    </a:cubicBezTo>
                    <a:cubicBezTo>
                      <a:pt x="80983" y="11101"/>
                      <a:pt x="84942" y="1"/>
                      <a:pt x="84942" y="0"/>
                    </a:cubicBezTo>
                    <a:close/>
                    <a:moveTo>
                      <a:pt x="73106" y="3999"/>
                    </a:moveTo>
                    <a:lnTo>
                      <a:pt x="73106" y="3999"/>
                    </a:lnTo>
                    <a:cubicBezTo>
                      <a:pt x="72947" y="4576"/>
                      <a:pt x="71793" y="9032"/>
                      <a:pt x="69684" y="11737"/>
                    </a:cubicBezTo>
                    <a:cubicBezTo>
                      <a:pt x="67456" y="14621"/>
                      <a:pt x="68451" y="16790"/>
                      <a:pt x="68451" y="16790"/>
                    </a:cubicBezTo>
                    <a:cubicBezTo>
                      <a:pt x="68451" y="16790"/>
                      <a:pt x="74478" y="9250"/>
                      <a:pt x="73623" y="7082"/>
                    </a:cubicBezTo>
                    <a:cubicBezTo>
                      <a:pt x="72907" y="5212"/>
                      <a:pt x="73046" y="4257"/>
                      <a:pt x="73106" y="3999"/>
                    </a:cubicBezTo>
                    <a:close/>
                    <a:moveTo>
                      <a:pt x="53929" y="5431"/>
                    </a:moveTo>
                    <a:cubicBezTo>
                      <a:pt x="53929" y="5432"/>
                      <a:pt x="50507" y="8714"/>
                      <a:pt x="44898" y="12234"/>
                    </a:cubicBezTo>
                    <a:cubicBezTo>
                      <a:pt x="39308" y="15775"/>
                      <a:pt x="43744" y="19416"/>
                      <a:pt x="42093" y="25761"/>
                    </a:cubicBezTo>
                    <a:cubicBezTo>
                      <a:pt x="41695" y="27353"/>
                      <a:pt x="41377" y="28347"/>
                      <a:pt x="40999" y="28765"/>
                    </a:cubicBezTo>
                    <a:cubicBezTo>
                      <a:pt x="41019" y="28805"/>
                      <a:pt x="0" y="70440"/>
                      <a:pt x="5968" y="72668"/>
                    </a:cubicBezTo>
                    <a:lnTo>
                      <a:pt x="71753" y="98549"/>
                    </a:lnTo>
                    <a:cubicBezTo>
                      <a:pt x="71753" y="98549"/>
                      <a:pt x="78775" y="45435"/>
                      <a:pt x="76189" y="42352"/>
                    </a:cubicBezTo>
                    <a:cubicBezTo>
                      <a:pt x="73225" y="38811"/>
                      <a:pt x="70739" y="39467"/>
                      <a:pt x="68590" y="33599"/>
                    </a:cubicBezTo>
                    <a:cubicBezTo>
                      <a:pt x="66462" y="27711"/>
                      <a:pt x="72609" y="26736"/>
                      <a:pt x="70062" y="21803"/>
                    </a:cubicBezTo>
                    <a:cubicBezTo>
                      <a:pt x="67536" y="16889"/>
                      <a:pt x="65785" y="16392"/>
                      <a:pt x="65785" y="16392"/>
                    </a:cubicBezTo>
                    <a:cubicBezTo>
                      <a:pt x="64671" y="22380"/>
                      <a:pt x="62762" y="17625"/>
                      <a:pt x="62085" y="24727"/>
                    </a:cubicBezTo>
                    <a:cubicBezTo>
                      <a:pt x="61389" y="31789"/>
                      <a:pt x="61986" y="35469"/>
                      <a:pt x="58982" y="36762"/>
                    </a:cubicBezTo>
                    <a:cubicBezTo>
                      <a:pt x="58770" y="36854"/>
                      <a:pt x="58559" y="36898"/>
                      <a:pt x="58351" y="36898"/>
                    </a:cubicBezTo>
                    <a:cubicBezTo>
                      <a:pt x="55607" y="36898"/>
                      <a:pt x="53472" y="29194"/>
                      <a:pt x="56376" y="23553"/>
                    </a:cubicBezTo>
                    <a:cubicBezTo>
                      <a:pt x="59440" y="17486"/>
                      <a:pt x="55580" y="12931"/>
                      <a:pt x="55580" y="12931"/>
                    </a:cubicBezTo>
                    <a:cubicBezTo>
                      <a:pt x="55580" y="12931"/>
                      <a:pt x="53474" y="15749"/>
                      <a:pt x="51185" y="15749"/>
                    </a:cubicBezTo>
                    <a:cubicBezTo>
                      <a:pt x="50795" y="15749"/>
                      <a:pt x="50401" y="15668"/>
                      <a:pt x="50010" y="15477"/>
                    </a:cubicBezTo>
                    <a:cubicBezTo>
                      <a:pt x="47285" y="14144"/>
                      <a:pt x="53929" y="5432"/>
                      <a:pt x="53929" y="5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32"/>
            <p:cNvGrpSpPr/>
            <p:nvPr/>
          </p:nvGrpSpPr>
          <p:grpSpPr>
            <a:xfrm flipH="1">
              <a:off x="-11164" y="4003450"/>
              <a:ext cx="9228771" cy="1136900"/>
              <a:chOff x="1901275" y="4385750"/>
              <a:chExt cx="9228771" cy="1136900"/>
            </a:xfrm>
          </p:grpSpPr>
          <p:sp>
            <p:nvSpPr>
              <p:cNvPr id="811" name="Google Shape;811;p32"/>
              <p:cNvSpPr/>
              <p:nvPr/>
            </p:nvSpPr>
            <p:spPr>
              <a:xfrm>
                <a:off x="1904250" y="4385750"/>
                <a:ext cx="3782125" cy="647025"/>
              </a:xfrm>
              <a:custGeom>
                <a:avLst/>
                <a:gdLst/>
                <a:ahLst/>
                <a:cxnLst/>
                <a:rect l="l" t="t" r="r" b="b"/>
                <a:pathLst>
                  <a:path w="151285" h="25881" extrusionOk="0">
                    <a:moveTo>
                      <a:pt x="1" y="0"/>
                    </a:moveTo>
                    <a:lnTo>
                      <a:pt x="1" y="20649"/>
                    </a:lnTo>
                    <a:lnTo>
                      <a:pt x="151285" y="25881"/>
                    </a:lnTo>
                    <a:cubicBezTo>
                      <a:pt x="151285" y="25881"/>
                      <a:pt x="93516" y="1911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2"/>
              <p:cNvSpPr/>
              <p:nvPr/>
            </p:nvSpPr>
            <p:spPr>
              <a:xfrm>
                <a:off x="1901275" y="4815425"/>
                <a:ext cx="9228740" cy="707225"/>
              </a:xfrm>
              <a:custGeom>
                <a:avLst/>
                <a:gdLst/>
                <a:ahLst/>
                <a:cxnLst/>
                <a:rect l="l" t="t" r="r" b="b"/>
                <a:pathLst>
                  <a:path w="152120" h="28289" extrusionOk="0">
                    <a:moveTo>
                      <a:pt x="0" y="1"/>
                    </a:moveTo>
                    <a:lnTo>
                      <a:pt x="0" y="28288"/>
                    </a:lnTo>
                    <a:lnTo>
                      <a:pt x="152120" y="28288"/>
                    </a:lnTo>
                    <a:lnTo>
                      <a:pt x="152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2"/>
              <p:cNvSpPr/>
              <p:nvPr/>
            </p:nvSpPr>
            <p:spPr>
              <a:xfrm>
                <a:off x="3420723" y="4812450"/>
                <a:ext cx="7709323"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rgbClr val="F4B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2"/>
            <p:cNvGrpSpPr/>
            <p:nvPr/>
          </p:nvGrpSpPr>
          <p:grpSpPr>
            <a:xfrm>
              <a:off x="-11175" y="883134"/>
              <a:ext cx="915984" cy="3994163"/>
              <a:chOff x="2008200" y="2578500"/>
              <a:chExt cx="446125" cy="1945525"/>
            </a:xfrm>
          </p:grpSpPr>
          <p:sp>
            <p:nvSpPr>
              <p:cNvPr id="815" name="Google Shape;815;p32"/>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2"/>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2"/>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2"/>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2"/>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2"/>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2"/>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2"/>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2"/>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2"/>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2"/>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32"/>
            <p:cNvGrpSpPr/>
            <p:nvPr/>
          </p:nvGrpSpPr>
          <p:grpSpPr>
            <a:xfrm flipH="1">
              <a:off x="5722006" y="2101850"/>
              <a:ext cx="3317625" cy="2616925"/>
              <a:chOff x="2008200" y="2302475"/>
              <a:chExt cx="3317625" cy="2616925"/>
            </a:xfrm>
          </p:grpSpPr>
          <p:sp>
            <p:nvSpPr>
              <p:cNvPr id="827" name="Google Shape;827;p32"/>
              <p:cNvSpPr/>
              <p:nvPr/>
            </p:nvSpPr>
            <p:spPr>
              <a:xfrm>
                <a:off x="3395700" y="3587550"/>
                <a:ext cx="76625" cy="1243325"/>
              </a:xfrm>
              <a:custGeom>
                <a:avLst/>
                <a:gdLst/>
                <a:ahLst/>
                <a:cxnLst/>
                <a:rect l="l" t="t" r="r" b="b"/>
                <a:pathLst>
                  <a:path w="3065" h="49733" extrusionOk="0">
                    <a:moveTo>
                      <a:pt x="2010" y="1"/>
                    </a:moveTo>
                    <a:lnTo>
                      <a:pt x="1" y="49553"/>
                    </a:lnTo>
                    <a:lnTo>
                      <a:pt x="2070" y="49732"/>
                    </a:lnTo>
                    <a:lnTo>
                      <a:pt x="3064" y="100"/>
                    </a:lnTo>
                    <a:lnTo>
                      <a:pt x="20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2"/>
              <p:cNvSpPr/>
              <p:nvPr/>
            </p:nvSpPr>
            <p:spPr>
              <a:xfrm>
                <a:off x="3460350" y="3806375"/>
                <a:ext cx="95025" cy="163150"/>
              </a:xfrm>
              <a:custGeom>
                <a:avLst/>
                <a:gdLst/>
                <a:ahLst/>
                <a:cxnLst/>
                <a:rect l="l" t="t" r="r" b="b"/>
                <a:pathLst>
                  <a:path w="3801" h="6526" extrusionOk="0">
                    <a:moveTo>
                      <a:pt x="3800" y="0"/>
                    </a:moveTo>
                    <a:lnTo>
                      <a:pt x="2925" y="100"/>
                    </a:lnTo>
                    <a:lnTo>
                      <a:pt x="1" y="3899"/>
                    </a:lnTo>
                    <a:lnTo>
                      <a:pt x="1" y="6525"/>
                    </a:lnTo>
                    <a:lnTo>
                      <a:pt x="38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2"/>
              <p:cNvSpPr/>
              <p:nvPr/>
            </p:nvSpPr>
            <p:spPr>
              <a:xfrm>
                <a:off x="3452400" y="4260425"/>
                <a:ext cx="52250" cy="126850"/>
              </a:xfrm>
              <a:custGeom>
                <a:avLst/>
                <a:gdLst/>
                <a:ahLst/>
                <a:cxnLst/>
                <a:rect l="l" t="t" r="r" b="b"/>
                <a:pathLst>
                  <a:path w="2090" h="5074" extrusionOk="0">
                    <a:moveTo>
                      <a:pt x="1950" y="0"/>
                    </a:moveTo>
                    <a:lnTo>
                      <a:pt x="1" y="2925"/>
                    </a:lnTo>
                    <a:lnTo>
                      <a:pt x="21" y="5073"/>
                    </a:lnTo>
                    <a:lnTo>
                      <a:pt x="2089" y="498"/>
                    </a:lnTo>
                    <a:lnTo>
                      <a:pt x="19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2"/>
              <p:cNvSpPr/>
              <p:nvPr/>
            </p:nvSpPr>
            <p:spPr>
              <a:xfrm>
                <a:off x="3438975" y="3706900"/>
                <a:ext cx="111425" cy="99500"/>
              </a:xfrm>
              <a:custGeom>
                <a:avLst/>
                <a:gdLst/>
                <a:ahLst/>
                <a:cxnLst/>
                <a:rect l="l" t="t" r="r" b="b"/>
                <a:pathLst>
                  <a:path w="4457" h="3980" extrusionOk="0">
                    <a:moveTo>
                      <a:pt x="4457" y="1"/>
                    </a:moveTo>
                    <a:lnTo>
                      <a:pt x="1095" y="2050"/>
                    </a:lnTo>
                    <a:lnTo>
                      <a:pt x="1" y="3979"/>
                    </a:lnTo>
                    <a:lnTo>
                      <a:pt x="4317" y="498"/>
                    </a:lnTo>
                    <a:lnTo>
                      <a:pt x="44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2"/>
              <p:cNvSpPr/>
              <p:nvPr/>
            </p:nvSpPr>
            <p:spPr>
              <a:xfrm>
                <a:off x="3344475" y="4641875"/>
                <a:ext cx="78125" cy="111900"/>
              </a:xfrm>
              <a:custGeom>
                <a:avLst/>
                <a:gdLst/>
                <a:ahLst/>
                <a:cxnLst/>
                <a:rect l="l" t="t" r="r" b="b"/>
                <a:pathLst>
                  <a:path w="3125" h="4476" extrusionOk="0">
                    <a:moveTo>
                      <a:pt x="458" y="0"/>
                    </a:moveTo>
                    <a:lnTo>
                      <a:pt x="1" y="159"/>
                    </a:lnTo>
                    <a:lnTo>
                      <a:pt x="3124" y="4476"/>
                    </a:lnTo>
                    <a:lnTo>
                      <a:pt x="2945" y="3083"/>
                    </a:lnTo>
                    <a:lnTo>
                      <a:pt x="4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2"/>
              <p:cNvSpPr/>
              <p:nvPr/>
            </p:nvSpPr>
            <p:spPr>
              <a:xfrm>
                <a:off x="3366375" y="3913800"/>
                <a:ext cx="66150" cy="116400"/>
              </a:xfrm>
              <a:custGeom>
                <a:avLst/>
                <a:gdLst/>
                <a:ahLst/>
                <a:cxnLst/>
                <a:rect l="l" t="t" r="r" b="b"/>
                <a:pathLst>
                  <a:path w="2646" h="4656" extrusionOk="0">
                    <a:moveTo>
                      <a:pt x="418" y="0"/>
                    </a:moveTo>
                    <a:lnTo>
                      <a:pt x="0" y="438"/>
                    </a:lnTo>
                    <a:lnTo>
                      <a:pt x="2646" y="4655"/>
                    </a:lnTo>
                    <a:lnTo>
                      <a:pt x="2606" y="2328"/>
                    </a:lnTo>
                    <a:lnTo>
                      <a:pt x="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2"/>
              <p:cNvSpPr/>
              <p:nvPr/>
            </p:nvSpPr>
            <p:spPr>
              <a:xfrm>
                <a:off x="3946250" y="3652700"/>
                <a:ext cx="172575" cy="1179675"/>
              </a:xfrm>
              <a:custGeom>
                <a:avLst/>
                <a:gdLst/>
                <a:ahLst/>
                <a:cxnLst/>
                <a:rect l="l" t="t" r="r" b="b"/>
                <a:pathLst>
                  <a:path w="6903" h="47187" extrusionOk="0">
                    <a:moveTo>
                      <a:pt x="995" y="0"/>
                    </a:moveTo>
                    <a:lnTo>
                      <a:pt x="0" y="60"/>
                    </a:lnTo>
                    <a:lnTo>
                      <a:pt x="4933" y="47186"/>
                    </a:lnTo>
                    <a:lnTo>
                      <a:pt x="6903" y="47047"/>
                    </a:lnTo>
                    <a:lnTo>
                      <a:pt x="9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2"/>
              <p:cNvSpPr/>
              <p:nvPr/>
            </p:nvSpPr>
            <p:spPr>
              <a:xfrm>
                <a:off x="4003425" y="3845650"/>
                <a:ext cx="76625" cy="167125"/>
              </a:xfrm>
              <a:custGeom>
                <a:avLst/>
                <a:gdLst/>
                <a:ahLst/>
                <a:cxnLst/>
                <a:rect l="l" t="t" r="r" b="b"/>
                <a:pathLst>
                  <a:path w="3065" h="6685" extrusionOk="0">
                    <a:moveTo>
                      <a:pt x="3064" y="1"/>
                    </a:moveTo>
                    <a:lnTo>
                      <a:pt x="2249" y="220"/>
                    </a:lnTo>
                    <a:lnTo>
                      <a:pt x="1" y="4218"/>
                    </a:lnTo>
                    <a:lnTo>
                      <a:pt x="359" y="6685"/>
                    </a:lnTo>
                    <a:lnTo>
                      <a:pt x="30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2"/>
              <p:cNvSpPr/>
              <p:nvPr/>
            </p:nvSpPr>
            <p:spPr>
              <a:xfrm>
                <a:off x="4055150" y="4281800"/>
                <a:ext cx="40300" cy="126850"/>
              </a:xfrm>
              <a:custGeom>
                <a:avLst/>
                <a:gdLst/>
                <a:ahLst/>
                <a:cxnLst/>
                <a:rect l="l" t="t" r="r" b="b"/>
                <a:pathLst>
                  <a:path w="1612" h="5074" extrusionOk="0">
                    <a:moveTo>
                      <a:pt x="1413" y="1"/>
                    </a:moveTo>
                    <a:lnTo>
                      <a:pt x="1" y="3064"/>
                    </a:lnTo>
                    <a:lnTo>
                      <a:pt x="319" y="5073"/>
                    </a:lnTo>
                    <a:lnTo>
                      <a:pt x="1612" y="478"/>
                    </a:lnTo>
                    <a:lnTo>
                      <a:pt x="14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2"/>
              <p:cNvSpPr/>
              <p:nvPr/>
            </p:nvSpPr>
            <p:spPr>
              <a:xfrm>
                <a:off x="3970100" y="3752175"/>
                <a:ext cx="91550" cy="109425"/>
              </a:xfrm>
              <a:custGeom>
                <a:avLst/>
                <a:gdLst/>
                <a:ahLst/>
                <a:cxnLst/>
                <a:rect l="l" t="t" r="r" b="b"/>
                <a:pathLst>
                  <a:path w="3662" h="4377" extrusionOk="0">
                    <a:moveTo>
                      <a:pt x="3661" y="0"/>
                    </a:moveTo>
                    <a:lnTo>
                      <a:pt x="757" y="2387"/>
                    </a:lnTo>
                    <a:lnTo>
                      <a:pt x="1" y="4376"/>
                    </a:lnTo>
                    <a:lnTo>
                      <a:pt x="3582" y="497"/>
                    </a:lnTo>
                    <a:lnTo>
                      <a:pt x="36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2"/>
              <p:cNvSpPr/>
              <p:nvPr/>
            </p:nvSpPr>
            <p:spPr>
              <a:xfrm>
                <a:off x="3995975" y="4663250"/>
                <a:ext cx="89050" cy="96000"/>
              </a:xfrm>
              <a:custGeom>
                <a:avLst/>
                <a:gdLst/>
                <a:ahLst/>
                <a:cxnLst/>
                <a:rect l="l" t="t" r="r" b="b"/>
                <a:pathLst>
                  <a:path w="3562" h="3840" extrusionOk="0">
                    <a:moveTo>
                      <a:pt x="398" y="1"/>
                    </a:moveTo>
                    <a:lnTo>
                      <a:pt x="0" y="199"/>
                    </a:lnTo>
                    <a:lnTo>
                      <a:pt x="3561" y="3840"/>
                    </a:lnTo>
                    <a:lnTo>
                      <a:pt x="3561" y="3840"/>
                    </a:lnTo>
                    <a:lnTo>
                      <a:pt x="3183" y="2547"/>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2"/>
              <p:cNvSpPr/>
              <p:nvPr/>
            </p:nvSpPr>
            <p:spPr>
              <a:xfrm>
                <a:off x="3917400" y="3971975"/>
                <a:ext cx="77100" cy="102475"/>
              </a:xfrm>
              <a:custGeom>
                <a:avLst/>
                <a:gdLst/>
                <a:ahLst/>
                <a:cxnLst/>
                <a:rect l="l" t="t" r="r" b="b"/>
                <a:pathLst>
                  <a:path w="3084" h="4099" extrusionOk="0">
                    <a:moveTo>
                      <a:pt x="339" y="1"/>
                    </a:moveTo>
                    <a:lnTo>
                      <a:pt x="0" y="458"/>
                    </a:lnTo>
                    <a:lnTo>
                      <a:pt x="3084" y="4099"/>
                    </a:lnTo>
                    <a:lnTo>
                      <a:pt x="2726" y="1890"/>
                    </a:lnTo>
                    <a:lnTo>
                      <a:pt x="3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2"/>
              <p:cNvSpPr/>
              <p:nvPr/>
            </p:nvSpPr>
            <p:spPr>
              <a:xfrm>
                <a:off x="2479150" y="3777025"/>
                <a:ext cx="642575" cy="955875"/>
              </a:xfrm>
              <a:custGeom>
                <a:avLst/>
                <a:gdLst/>
                <a:ahLst/>
                <a:cxnLst/>
                <a:rect l="l" t="t" r="r" b="b"/>
                <a:pathLst>
                  <a:path w="25703" h="38235" extrusionOk="0">
                    <a:moveTo>
                      <a:pt x="24946" y="1"/>
                    </a:moveTo>
                    <a:lnTo>
                      <a:pt x="1" y="37140"/>
                    </a:lnTo>
                    <a:lnTo>
                      <a:pt x="1493" y="38234"/>
                    </a:lnTo>
                    <a:lnTo>
                      <a:pt x="25702" y="578"/>
                    </a:lnTo>
                    <a:lnTo>
                      <a:pt x="249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2"/>
              <p:cNvSpPr/>
              <p:nvPr/>
            </p:nvSpPr>
            <p:spPr>
              <a:xfrm>
                <a:off x="2933700" y="3988400"/>
                <a:ext cx="149725" cy="88525"/>
              </a:xfrm>
              <a:custGeom>
                <a:avLst/>
                <a:gdLst/>
                <a:ahLst/>
                <a:cxnLst/>
                <a:rect l="l" t="t" r="r" b="b"/>
                <a:pathLst>
                  <a:path w="5989" h="3541" extrusionOk="0">
                    <a:moveTo>
                      <a:pt x="5272" y="0"/>
                    </a:moveTo>
                    <a:lnTo>
                      <a:pt x="1214" y="1552"/>
                    </a:lnTo>
                    <a:lnTo>
                      <a:pt x="1" y="3541"/>
                    </a:lnTo>
                    <a:lnTo>
                      <a:pt x="1" y="3541"/>
                    </a:lnTo>
                    <a:lnTo>
                      <a:pt x="5988" y="338"/>
                    </a:lnTo>
                    <a:lnTo>
                      <a:pt x="52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2"/>
              <p:cNvSpPr/>
              <p:nvPr/>
            </p:nvSpPr>
            <p:spPr>
              <a:xfrm>
                <a:off x="2730300" y="4320100"/>
                <a:ext cx="97000" cy="74625"/>
              </a:xfrm>
              <a:custGeom>
                <a:avLst/>
                <a:gdLst/>
                <a:ahLst/>
                <a:cxnLst/>
                <a:rect l="l" t="t" r="r" b="b"/>
                <a:pathLst>
                  <a:path w="3880" h="2985" extrusionOk="0">
                    <a:moveTo>
                      <a:pt x="3880" y="1"/>
                    </a:moveTo>
                    <a:lnTo>
                      <a:pt x="995" y="1313"/>
                    </a:lnTo>
                    <a:lnTo>
                      <a:pt x="0" y="2984"/>
                    </a:lnTo>
                    <a:lnTo>
                      <a:pt x="3760" y="438"/>
                    </a:lnTo>
                    <a:lnTo>
                      <a:pt x="38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2"/>
              <p:cNvSpPr/>
              <p:nvPr/>
            </p:nvSpPr>
            <p:spPr>
              <a:xfrm>
                <a:off x="2993875" y="3917775"/>
                <a:ext cx="132800" cy="23900"/>
              </a:xfrm>
              <a:custGeom>
                <a:avLst/>
                <a:gdLst/>
                <a:ahLst/>
                <a:cxnLst/>
                <a:rect l="l" t="t" r="r" b="b"/>
                <a:pathLst>
                  <a:path w="5312" h="956" extrusionOk="0">
                    <a:moveTo>
                      <a:pt x="1771" y="0"/>
                    </a:moveTo>
                    <a:lnTo>
                      <a:pt x="1" y="955"/>
                    </a:lnTo>
                    <a:lnTo>
                      <a:pt x="4954" y="319"/>
                    </a:lnTo>
                    <a:lnTo>
                      <a:pt x="53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2491100" y="4606050"/>
                <a:ext cx="26875" cy="143250"/>
              </a:xfrm>
              <a:custGeom>
                <a:avLst/>
                <a:gdLst/>
                <a:ahLst/>
                <a:cxnLst/>
                <a:rect l="l" t="t" r="r" b="b"/>
                <a:pathLst>
                  <a:path w="1075" h="5730" extrusionOk="0">
                    <a:moveTo>
                      <a:pt x="0" y="1"/>
                    </a:moveTo>
                    <a:lnTo>
                      <a:pt x="458" y="5730"/>
                    </a:lnTo>
                    <a:lnTo>
                      <a:pt x="1074" y="4337"/>
                    </a:lnTo>
                    <a:lnTo>
                      <a:pt x="497" y="14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2881975" y="3995350"/>
                <a:ext cx="28375" cy="115900"/>
              </a:xfrm>
              <a:custGeom>
                <a:avLst/>
                <a:gdLst/>
                <a:ahLst/>
                <a:cxnLst/>
                <a:rect l="l" t="t" r="r" b="b"/>
                <a:pathLst>
                  <a:path w="1135" h="4636" extrusionOk="0">
                    <a:moveTo>
                      <a:pt x="558" y="1"/>
                    </a:moveTo>
                    <a:lnTo>
                      <a:pt x="1" y="120"/>
                    </a:lnTo>
                    <a:lnTo>
                      <a:pt x="60" y="4636"/>
                    </a:lnTo>
                    <a:lnTo>
                      <a:pt x="1135" y="2786"/>
                    </a:lnTo>
                    <a:lnTo>
                      <a:pt x="5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2"/>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2"/>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2"/>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2"/>
              <p:cNvSpPr/>
              <p:nvPr/>
            </p:nvSpPr>
            <p:spPr>
              <a:xfrm>
                <a:off x="2014175" y="2762500"/>
                <a:ext cx="53225" cy="61700"/>
              </a:xfrm>
              <a:custGeom>
                <a:avLst/>
                <a:gdLst/>
                <a:ahLst/>
                <a:cxnLst/>
                <a:rect l="l" t="t" r="r" b="b"/>
                <a:pathLst>
                  <a:path w="2129" h="2468" extrusionOk="0">
                    <a:moveTo>
                      <a:pt x="40" y="0"/>
                    </a:moveTo>
                    <a:lnTo>
                      <a:pt x="0" y="458"/>
                    </a:lnTo>
                    <a:lnTo>
                      <a:pt x="2129" y="2467"/>
                    </a:lnTo>
                    <a:lnTo>
                      <a:pt x="1432" y="836"/>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2"/>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2"/>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2"/>
              <p:cNvSpPr/>
              <p:nvPr/>
            </p:nvSpPr>
            <p:spPr>
              <a:xfrm>
                <a:off x="3010775" y="3021100"/>
                <a:ext cx="328775" cy="1898300"/>
              </a:xfrm>
              <a:custGeom>
                <a:avLst/>
                <a:gdLst/>
                <a:ahLst/>
                <a:cxnLst/>
                <a:rect l="l" t="t" r="r" b="b"/>
                <a:pathLst>
                  <a:path w="13151" h="75932" extrusionOk="0">
                    <a:moveTo>
                      <a:pt x="12434" y="1"/>
                    </a:moveTo>
                    <a:lnTo>
                      <a:pt x="1" y="75494"/>
                    </a:lnTo>
                    <a:lnTo>
                      <a:pt x="2945" y="75931"/>
                    </a:lnTo>
                    <a:lnTo>
                      <a:pt x="13150" y="80"/>
                    </a:lnTo>
                    <a:lnTo>
                      <a:pt x="124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2"/>
              <p:cNvSpPr/>
              <p:nvPr/>
            </p:nvSpPr>
            <p:spPr>
              <a:xfrm>
                <a:off x="3264925" y="3318500"/>
                <a:ext cx="125825" cy="235750"/>
              </a:xfrm>
              <a:custGeom>
                <a:avLst/>
                <a:gdLst/>
                <a:ahLst/>
                <a:cxnLst/>
                <a:rect l="l" t="t" r="r" b="b"/>
                <a:pathLst>
                  <a:path w="5033" h="9430" extrusionOk="0">
                    <a:moveTo>
                      <a:pt x="5033" y="1"/>
                    </a:moveTo>
                    <a:lnTo>
                      <a:pt x="4138" y="100"/>
                    </a:lnTo>
                    <a:lnTo>
                      <a:pt x="398" y="5690"/>
                    </a:lnTo>
                    <a:lnTo>
                      <a:pt x="0" y="9430"/>
                    </a:lnTo>
                    <a:lnTo>
                      <a:pt x="50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2"/>
              <p:cNvSpPr/>
              <p:nvPr/>
            </p:nvSpPr>
            <p:spPr>
              <a:xfrm>
                <a:off x="3174400" y="4053050"/>
                <a:ext cx="74125" cy="190500"/>
              </a:xfrm>
              <a:custGeom>
                <a:avLst/>
                <a:gdLst/>
                <a:ahLst/>
                <a:cxnLst/>
                <a:rect l="l" t="t" r="r" b="b"/>
                <a:pathLst>
                  <a:path w="2965" h="7620" extrusionOk="0">
                    <a:moveTo>
                      <a:pt x="2925" y="0"/>
                    </a:moveTo>
                    <a:lnTo>
                      <a:pt x="399" y="4337"/>
                    </a:lnTo>
                    <a:lnTo>
                      <a:pt x="1" y="7619"/>
                    </a:lnTo>
                    <a:lnTo>
                      <a:pt x="2965" y="776"/>
                    </a:lnTo>
                    <a:lnTo>
                      <a:pt x="29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2"/>
              <p:cNvSpPr/>
              <p:nvPr/>
            </p:nvSpPr>
            <p:spPr>
              <a:xfrm>
                <a:off x="3223650" y="3145425"/>
                <a:ext cx="59700" cy="176075"/>
              </a:xfrm>
              <a:custGeom>
                <a:avLst/>
                <a:gdLst/>
                <a:ahLst/>
                <a:cxnLst/>
                <a:rect l="l" t="t" r="r" b="b"/>
                <a:pathLst>
                  <a:path w="2388" h="7043" extrusionOk="0">
                    <a:moveTo>
                      <a:pt x="497" y="1"/>
                    </a:moveTo>
                    <a:lnTo>
                      <a:pt x="0" y="180"/>
                    </a:lnTo>
                    <a:lnTo>
                      <a:pt x="2288" y="7043"/>
                    </a:lnTo>
                    <a:lnTo>
                      <a:pt x="2387" y="4875"/>
                    </a:lnTo>
                    <a:lnTo>
                      <a:pt x="4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2"/>
              <p:cNvSpPr/>
              <p:nvPr/>
            </p:nvSpPr>
            <p:spPr>
              <a:xfrm>
                <a:off x="3222150" y="3192675"/>
                <a:ext cx="45275" cy="68650"/>
              </a:xfrm>
              <a:custGeom>
                <a:avLst/>
                <a:gdLst/>
                <a:ahLst/>
                <a:cxnLst/>
                <a:rect l="l" t="t" r="r" b="b"/>
                <a:pathLst>
                  <a:path w="1811" h="2746" extrusionOk="0">
                    <a:moveTo>
                      <a:pt x="80" y="1"/>
                    </a:moveTo>
                    <a:lnTo>
                      <a:pt x="0" y="458"/>
                    </a:lnTo>
                    <a:lnTo>
                      <a:pt x="1811" y="2746"/>
                    </a:lnTo>
                    <a:lnTo>
                      <a:pt x="1811" y="2746"/>
                    </a:lnTo>
                    <a:lnTo>
                      <a:pt x="1353" y="1035"/>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a:off x="3231600" y="3269775"/>
                <a:ext cx="34325" cy="275025"/>
              </a:xfrm>
              <a:custGeom>
                <a:avLst/>
                <a:gdLst/>
                <a:ahLst/>
                <a:cxnLst/>
                <a:rect l="l" t="t" r="r" b="b"/>
                <a:pathLst>
                  <a:path w="1373" h="11001" extrusionOk="0">
                    <a:moveTo>
                      <a:pt x="319" y="0"/>
                    </a:moveTo>
                    <a:lnTo>
                      <a:pt x="0" y="478"/>
                    </a:lnTo>
                    <a:lnTo>
                      <a:pt x="617" y="11001"/>
                    </a:lnTo>
                    <a:lnTo>
                      <a:pt x="1373" y="7301"/>
                    </a:lnTo>
                    <a:lnTo>
                      <a:pt x="3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a:off x="3154500" y="4147525"/>
                <a:ext cx="89550" cy="74625"/>
              </a:xfrm>
              <a:custGeom>
                <a:avLst/>
                <a:gdLst/>
                <a:ahLst/>
                <a:cxnLst/>
                <a:rect l="l" t="t" r="r" b="b"/>
                <a:pathLst>
                  <a:path w="3582" h="2985" extrusionOk="0">
                    <a:moveTo>
                      <a:pt x="3323" y="1"/>
                    </a:moveTo>
                    <a:lnTo>
                      <a:pt x="1" y="2985"/>
                    </a:lnTo>
                    <a:lnTo>
                      <a:pt x="1" y="2985"/>
                    </a:lnTo>
                    <a:lnTo>
                      <a:pt x="1075" y="2865"/>
                    </a:lnTo>
                    <a:lnTo>
                      <a:pt x="3582" y="259"/>
                    </a:lnTo>
                    <a:lnTo>
                      <a:pt x="33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2"/>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2"/>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2"/>
              <p:cNvSpPr/>
              <p:nvPr/>
            </p:nvSpPr>
            <p:spPr>
              <a:xfrm>
                <a:off x="2508000" y="2844050"/>
                <a:ext cx="103975" cy="1686450"/>
              </a:xfrm>
              <a:custGeom>
                <a:avLst/>
                <a:gdLst/>
                <a:ahLst/>
                <a:cxnLst/>
                <a:rect l="l" t="t" r="r" b="b"/>
                <a:pathLst>
                  <a:path w="4159" h="67458" extrusionOk="0">
                    <a:moveTo>
                      <a:pt x="2726" y="1"/>
                    </a:moveTo>
                    <a:lnTo>
                      <a:pt x="0" y="67199"/>
                    </a:lnTo>
                    <a:lnTo>
                      <a:pt x="2785" y="67457"/>
                    </a:lnTo>
                    <a:lnTo>
                      <a:pt x="4158" y="120"/>
                    </a:lnTo>
                    <a:lnTo>
                      <a:pt x="2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2"/>
              <p:cNvSpPr/>
              <p:nvPr/>
            </p:nvSpPr>
            <p:spPr>
              <a:xfrm>
                <a:off x="2595525" y="3140450"/>
                <a:ext cx="129325" cy="220850"/>
              </a:xfrm>
              <a:custGeom>
                <a:avLst/>
                <a:gdLst/>
                <a:ahLst/>
                <a:cxnLst/>
                <a:rect l="l" t="t" r="r" b="b"/>
                <a:pathLst>
                  <a:path w="5173" h="8834" extrusionOk="0">
                    <a:moveTo>
                      <a:pt x="5173" y="1"/>
                    </a:moveTo>
                    <a:lnTo>
                      <a:pt x="3979" y="160"/>
                    </a:lnTo>
                    <a:lnTo>
                      <a:pt x="1" y="5312"/>
                    </a:lnTo>
                    <a:lnTo>
                      <a:pt x="1" y="8833"/>
                    </a:lnTo>
                    <a:lnTo>
                      <a:pt x="51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2585075" y="3756150"/>
                <a:ext cx="70150" cy="172100"/>
              </a:xfrm>
              <a:custGeom>
                <a:avLst/>
                <a:gdLst/>
                <a:ahLst/>
                <a:cxnLst/>
                <a:rect l="l" t="t" r="r" b="b"/>
                <a:pathLst>
                  <a:path w="2806" h="6884" extrusionOk="0">
                    <a:moveTo>
                      <a:pt x="2627" y="0"/>
                    </a:moveTo>
                    <a:lnTo>
                      <a:pt x="1" y="3979"/>
                    </a:lnTo>
                    <a:lnTo>
                      <a:pt x="21" y="6883"/>
                    </a:lnTo>
                    <a:lnTo>
                      <a:pt x="2806" y="696"/>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a:off x="2567675" y="3005700"/>
                <a:ext cx="149725" cy="134775"/>
              </a:xfrm>
              <a:custGeom>
                <a:avLst/>
                <a:gdLst/>
                <a:ahLst/>
                <a:cxnLst/>
                <a:rect l="l" t="t" r="r" b="b"/>
                <a:pathLst>
                  <a:path w="5989" h="5391" extrusionOk="0">
                    <a:moveTo>
                      <a:pt x="5988" y="0"/>
                    </a:moveTo>
                    <a:lnTo>
                      <a:pt x="1473" y="2765"/>
                    </a:lnTo>
                    <a:lnTo>
                      <a:pt x="1" y="5391"/>
                    </a:lnTo>
                    <a:lnTo>
                      <a:pt x="5789" y="676"/>
                    </a:lnTo>
                    <a:lnTo>
                      <a:pt x="59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2"/>
              <p:cNvSpPr/>
              <p:nvPr/>
            </p:nvSpPr>
            <p:spPr>
              <a:xfrm>
                <a:off x="2438375" y="4273850"/>
                <a:ext cx="106450" cy="151700"/>
              </a:xfrm>
              <a:custGeom>
                <a:avLst/>
                <a:gdLst/>
                <a:ahLst/>
                <a:cxnLst/>
                <a:rect l="l" t="t" r="r" b="b"/>
                <a:pathLst>
                  <a:path w="4258" h="6068" extrusionOk="0">
                    <a:moveTo>
                      <a:pt x="617" y="0"/>
                    </a:moveTo>
                    <a:lnTo>
                      <a:pt x="0" y="199"/>
                    </a:lnTo>
                    <a:lnTo>
                      <a:pt x="4258" y="6068"/>
                    </a:lnTo>
                    <a:lnTo>
                      <a:pt x="3999" y="4158"/>
                    </a:lnTo>
                    <a:lnTo>
                      <a:pt x="6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2"/>
              <p:cNvSpPr/>
              <p:nvPr/>
            </p:nvSpPr>
            <p:spPr>
              <a:xfrm>
                <a:off x="2468225" y="3286175"/>
                <a:ext cx="89525" cy="158175"/>
              </a:xfrm>
              <a:custGeom>
                <a:avLst/>
                <a:gdLst/>
                <a:ahLst/>
                <a:cxnLst/>
                <a:rect l="l" t="t" r="r" b="b"/>
                <a:pathLst>
                  <a:path w="3581" h="6327" extrusionOk="0">
                    <a:moveTo>
                      <a:pt x="597" y="1"/>
                    </a:moveTo>
                    <a:lnTo>
                      <a:pt x="0" y="597"/>
                    </a:lnTo>
                    <a:lnTo>
                      <a:pt x="3581" y="6326"/>
                    </a:lnTo>
                    <a:lnTo>
                      <a:pt x="3521" y="3124"/>
                    </a:lnTo>
                    <a:lnTo>
                      <a:pt x="5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2779025" y="2779900"/>
                <a:ext cx="263125" cy="1849550"/>
              </a:xfrm>
              <a:custGeom>
                <a:avLst/>
                <a:gdLst/>
                <a:ahLst/>
                <a:cxnLst/>
                <a:rect l="l" t="t" r="r" b="b"/>
                <a:pathLst>
                  <a:path w="10525" h="73982" extrusionOk="0">
                    <a:moveTo>
                      <a:pt x="1592" y="1"/>
                    </a:moveTo>
                    <a:lnTo>
                      <a:pt x="1" y="359"/>
                    </a:lnTo>
                    <a:lnTo>
                      <a:pt x="7142" y="72947"/>
                    </a:lnTo>
                    <a:lnTo>
                      <a:pt x="10524" y="73982"/>
                    </a:lnTo>
                    <a:lnTo>
                      <a:pt x="1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2"/>
              <p:cNvSpPr/>
              <p:nvPr/>
            </p:nvSpPr>
            <p:spPr>
              <a:xfrm>
                <a:off x="2854625" y="3047475"/>
                <a:ext cx="86550" cy="247175"/>
              </a:xfrm>
              <a:custGeom>
                <a:avLst/>
                <a:gdLst/>
                <a:ahLst/>
                <a:cxnLst/>
                <a:rect l="l" t="t" r="r" b="b"/>
                <a:pathLst>
                  <a:path w="3462" h="9887" extrusionOk="0">
                    <a:moveTo>
                      <a:pt x="3462" y="0"/>
                    </a:moveTo>
                    <a:lnTo>
                      <a:pt x="2527" y="318"/>
                    </a:lnTo>
                    <a:lnTo>
                      <a:pt x="1" y="6366"/>
                    </a:lnTo>
                    <a:lnTo>
                      <a:pt x="558" y="9887"/>
                    </a:lnTo>
                    <a:lnTo>
                      <a:pt x="34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2"/>
              <p:cNvSpPr/>
              <p:nvPr/>
            </p:nvSpPr>
            <p:spPr>
              <a:xfrm>
                <a:off x="2990900" y="4230575"/>
                <a:ext cx="55225" cy="276550"/>
              </a:xfrm>
              <a:custGeom>
                <a:avLst/>
                <a:gdLst/>
                <a:ahLst/>
                <a:cxnLst/>
                <a:rect l="l" t="t" r="r" b="b"/>
                <a:pathLst>
                  <a:path w="2209" h="11062" extrusionOk="0">
                    <a:moveTo>
                      <a:pt x="2208" y="1"/>
                    </a:moveTo>
                    <a:lnTo>
                      <a:pt x="1313" y="458"/>
                    </a:lnTo>
                    <a:lnTo>
                      <a:pt x="0" y="7679"/>
                    </a:lnTo>
                    <a:lnTo>
                      <a:pt x="1055" y="11061"/>
                    </a:lnTo>
                    <a:lnTo>
                      <a:pt x="2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2716875" y="2930100"/>
                <a:ext cx="106950" cy="149225"/>
              </a:xfrm>
              <a:custGeom>
                <a:avLst/>
                <a:gdLst/>
                <a:ahLst/>
                <a:cxnLst/>
                <a:rect l="l" t="t" r="r" b="b"/>
                <a:pathLst>
                  <a:path w="4278" h="5969" extrusionOk="0">
                    <a:moveTo>
                      <a:pt x="498" y="0"/>
                    </a:moveTo>
                    <a:lnTo>
                      <a:pt x="0" y="299"/>
                    </a:lnTo>
                    <a:lnTo>
                      <a:pt x="4277" y="5968"/>
                    </a:lnTo>
                    <a:lnTo>
                      <a:pt x="3800" y="3939"/>
                    </a:lnTo>
                    <a:lnTo>
                      <a:pt x="4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2729300" y="2975850"/>
                <a:ext cx="64675" cy="51750"/>
              </a:xfrm>
              <a:custGeom>
                <a:avLst/>
                <a:gdLst/>
                <a:ahLst/>
                <a:cxnLst/>
                <a:rect l="l" t="t" r="r" b="b"/>
                <a:pathLst>
                  <a:path w="2587" h="2070" extrusionOk="0">
                    <a:moveTo>
                      <a:pt x="1" y="0"/>
                    </a:moveTo>
                    <a:lnTo>
                      <a:pt x="21" y="458"/>
                    </a:lnTo>
                    <a:lnTo>
                      <a:pt x="2587" y="2069"/>
                    </a:lnTo>
                    <a:lnTo>
                      <a:pt x="2587" y="2069"/>
                    </a:lnTo>
                    <a:lnTo>
                      <a:pt x="163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a:off x="3375325" y="3078300"/>
                <a:ext cx="690300" cy="1704325"/>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a:off x="5321825" y="2306450"/>
                <a:ext cx="2000" cy="1025"/>
              </a:xfrm>
              <a:custGeom>
                <a:avLst/>
                <a:gdLst/>
                <a:ahLst/>
                <a:cxnLst/>
                <a:rect l="l" t="t" r="r" b="b"/>
                <a:pathLst>
                  <a:path w="80" h="41" extrusionOk="0">
                    <a:moveTo>
                      <a:pt x="0" y="1"/>
                    </a:moveTo>
                    <a:cubicBezTo>
                      <a:pt x="0" y="15"/>
                      <a:pt x="20" y="19"/>
                      <a:pt x="46" y="27"/>
                    </a:cubicBezTo>
                    <a:lnTo>
                      <a:pt x="46" y="27"/>
                    </a:lnTo>
                    <a:cubicBezTo>
                      <a:pt x="34" y="20"/>
                      <a:pt x="19" y="10"/>
                      <a:pt x="0" y="1"/>
                    </a:cubicBezTo>
                    <a:close/>
                    <a:moveTo>
                      <a:pt x="46" y="27"/>
                    </a:moveTo>
                    <a:cubicBezTo>
                      <a:pt x="59" y="35"/>
                      <a:pt x="70" y="41"/>
                      <a:pt x="80" y="41"/>
                    </a:cubicBezTo>
                    <a:cubicBezTo>
                      <a:pt x="68" y="35"/>
                      <a:pt x="57" y="31"/>
                      <a:pt x="46" y="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a:off x="5317350" y="2302475"/>
                <a:ext cx="1025" cy="1025"/>
              </a:xfrm>
              <a:custGeom>
                <a:avLst/>
                <a:gdLst/>
                <a:ahLst/>
                <a:cxnLst/>
                <a:rect l="l" t="t" r="r" b="b"/>
                <a:pathLst>
                  <a:path w="41" h="41" extrusionOk="0">
                    <a:moveTo>
                      <a:pt x="0" y="1"/>
                    </a:moveTo>
                    <a:cubicBezTo>
                      <a:pt x="0" y="1"/>
                      <a:pt x="20" y="41"/>
                      <a:pt x="40" y="41"/>
                    </a:cubicBezTo>
                    <a:cubicBezTo>
                      <a:pt x="40" y="41"/>
                      <a:pt x="2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5324300" y="2308950"/>
                <a:ext cx="1525" cy="1025"/>
              </a:xfrm>
              <a:custGeom>
                <a:avLst/>
                <a:gdLst/>
                <a:ahLst/>
                <a:cxnLst/>
                <a:rect l="l" t="t" r="r" b="b"/>
                <a:pathLst>
                  <a:path w="61" h="41" extrusionOk="0">
                    <a:moveTo>
                      <a:pt x="60" y="40"/>
                    </a:moveTo>
                    <a:lnTo>
                      <a:pt x="60" y="40"/>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5319825" y="2303975"/>
                <a:ext cx="1025" cy="1025"/>
              </a:xfrm>
              <a:custGeom>
                <a:avLst/>
                <a:gdLst/>
                <a:ahLst/>
                <a:cxnLst/>
                <a:rect l="l" t="t" r="r" b="b"/>
                <a:pathLst>
                  <a:path w="41" h="41" extrusionOk="0">
                    <a:moveTo>
                      <a:pt x="1" y="0"/>
                    </a:moveTo>
                    <a:cubicBezTo>
                      <a:pt x="1" y="20"/>
                      <a:pt x="21" y="40"/>
                      <a:pt x="40" y="4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2"/>
              <p:cNvSpPr/>
              <p:nvPr/>
            </p:nvSpPr>
            <p:spPr>
              <a:xfrm>
                <a:off x="5290500" y="2304475"/>
                <a:ext cx="3000" cy="5000"/>
              </a:xfrm>
              <a:custGeom>
                <a:avLst/>
                <a:gdLst/>
                <a:ahLst/>
                <a:cxnLst/>
                <a:rect l="l" t="t" r="r" b="b"/>
                <a:pathLst>
                  <a:path w="120" h="200" extrusionOk="0">
                    <a:moveTo>
                      <a:pt x="119" y="0"/>
                    </a:moveTo>
                    <a:lnTo>
                      <a:pt x="119" y="0"/>
                    </a:lnTo>
                    <a:cubicBezTo>
                      <a:pt x="80" y="60"/>
                      <a:pt x="20" y="120"/>
                      <a:pt x="0" y="199"/>
                    </a:cubicBezTo>
                    <a:cubicBezTo>
                      <a:pt x="40" y="120"/>
                      <a:pt x="99" y="8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2"/>
              <p:cNvSpPr/>
              <p:nvPr/>
            </p:nvSpPr>
            <p:spPr>
              <a:xfrm>
                <a:off x="5278050" y="2318400"/>
                <a:ext cx="5500" cy="6475"/>
              </a:xfrm>
              <a:custGeom>
                <a:avLst/>
                <a:gdLst/>
                <a:ahLst/>
                <a:cxnLst/>
                <a:rect l="l" t="t" r="r" b="b"/>
                <a:pathLst>
                  <a:path w="220" h="259" extrusionOk="0">
                    <a:moveTo>
                      <a:pt x="220" y="0"/>
                    </a:moveTo>
                    <a:cubicBezTo>
                      <a:pt x="140" y="100"/>
                      <a:pt x="80" y="159"/>
                      <a:pt x="1" y="259"/>
                    </a:cubicBezTo>
                    <a:cubicBezTo>
                      <a:pt x="80" y="159"/>
                      <a:pt x="140" y="100"/>
                      <a:pt x="2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5284025" y="2311425"/>
                <a:ext cx="5000" cy="6000"/>
              </a:xfrm>
              <a:custGeom>
                <a:avLst/>
                <a:gdLst/>
                <a:ahLst/>
                <a:cxnLst/>
                <a:rect l="l" t="t" r="r" b="b"/>
                <a:pathLst>
                  <a:path w="200" h="240" extrusionOk="0">
                    <a:moveTo>
                      <a:pt x="199" y="1"/>
                    </a:moveTo>
                    <a:lnTo>
                      <a:pt x="199" y="1"/>
                    </a:lnTo>
                    <a:cubicBezTo>
                      <a:pt x="140" y="80"/>
                      <a:pt x="80" y="140"/>
                      <a:pt x="0" y="240"/>
                    </a:cubicBezTo>
                    <a:cubicBezTo>
                      <a:pt x="80" y="180"/>
                      <a:pt x="160" y="80"/>
                      <a:pt x="1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a:off x="5113450" y="3535325"/>
                <a:ext cx="25" cy="25"/>
              </a:xfrm>
              <a:custGeom>
                <a:avLst/>
                <a:gdLst/>
                <a:ahLst/>
                <a:cxnLst/>
                <a:rect l="l" t="t" r="r" b="b"/>
                <a:pathLst>
                  <a:path w="1" h="1" extrusionOk="0">
                    <a:moveTo>
                      <a:pt x="0" y="1"/>
                    </a:move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a:off x="5109950" y="3535825"/>
                <a:ext cx="25" cy="25"/>
              </a:xfrm>
              <a:custGeom>
                <a:avLst/>
                <a:gdLst/>
                <a:ahLst/>
                <a:cxnLst/>
                <a:rect l="l" t="t" r="r" b="b"/>
                <a:pathLst>
                  <a:path w="1" h="1" extrusionOk="0">
                    <a:moveTo>
                      <a:pt x="1" y="1"/>
                    </a:move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5114925" y="3534350"/>
                <a:ext cx="1025" cy="0"/>
              </a:xfrm>
              <a:custGeom>
                <a:avLst/>
                <a:gdLst/>
                <a:ahLst/>
                <a:cxnLst/>
                <a:rect l="l" t="t" r="r" b="b"/>
                <a:pathLst>
                  <a:path w="41" extrusionOk="0">
                    <a:moveTo>
                      <a:pt x="1" y="0"/>
                    </a:moveTo>
                    <a:cubicBezTo>
                      <a:pt x="1" y="0"/>
                      <a:pt x="41" y="0"/>
                      <a:pt x="1" y="0"/>
                    </a:cubicBezTo>
                    <a:cubicBezTo>
                      <a:pt x="41" y="0"/>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5139800" y="3570650"/>
                <a:ext cx="17425" cy="26375"/>
              </a:xfrm>
              <a:custGeom>
                <a:avLst/>
                <a:gdLst/>
                <a:ahLst/>
                <a:cxnLst/>
                <a:rect l="l" t="t" r="r" b="b"/>
                <a:pathLst>
                  <a:path w="697" h="1055" extrusionOk="0">
                    <a:moveTo>
                      <a:pt x="697" y="1054"/>
                    </a:moveTo>
                    <a:lnTo>
                      <a:pt x="697" y="1054"/>
                    </a:lnTo>
                    <a:cubicBezTo>
                      <a:pt x="478" y="696"/>
                      <a:pt x="239" y="358"/>
                      <a:pt x="1" y="0"/>
                    </a:cubicBezTo>
                    <a:cubicBezTo>
                      <a:pt x="239" y="358"/>
                      <a:pt x="478" y="696"/>
                      <a:pt x="697" y="10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5105975" y="3537325"/>
                <a:ext cx="1025" cy="525"/>
              </a:xfrm>
              <a:custGeom>
                <a:avLst/>
                <a:gdLst/>
                <a:ahLst/>
                <a:cxnLst/>
                <a:rect l="l" t="t" r="r" b="b"/>
                <a:pathLst>
                  <a:path w="41" h="21" extrusionOk="0">
                    <a:moveTo>
                      <a:pt x="41" y="0"/>
                    </a:moveTo>
                    <a:lnTo>
                      <a:pt x="41" y="0"/>
                    </a:lnTo>
                    <a:cubicBezTo>
                      <a:pt x="21" y="20"/>
                      <a:pt x="1" y="20"/>
                      <a:pt x="1" y="20"/>
                    </a:cubicBezTo>
                    <a:cubicBezTo>
                      <a:pt x="21" y="20"/>
                      <a:pt x="21" y="20"/>
                      <a:pt x="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5066200" y="3551750"/>
                <a:ext cx="1025" cy="525"/>
              </a:xfrm>
              <a:custGeom>
                <a:avLst/>
                <a:gdLst/>
                <a:ahLst/>
                <a:cxnLst/>
                <a:rect l="l" t="t" r="r" b="b"/>
                <a:pathLst>
                  <a:path w="41" h="21" extrusionOk="0">
                    <a:moveTo>
                      <a:pt x="40" y="0"/>
                    </a:moveTo>
                    <a:cubicBezTo>
                      <a:pt x="20" y="0"/>
                      <a:pt x="20" y="20"/>
                      <a:pt x="0" y="20"/>
                    </a:cubicBezTo>
                    <a:cubicBezTo>
                      <a:pt x="20" y="20"/>
                      <a:pt x="40" y="20"/>
                      <a:pt x="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a:off x="5121900" y="3542800"/>
                <a:ext cx="17425" cy="26875"/>
              </a:xfrm>
              <a:custGeom>
                <a:avLst/>
                <a:gdLst/>
                <a:ahLst/>
                <a:cxnLst/>
                <a:rect l="l" t="t" r="r" b="b"/>
                <a:pathLst>
                  <a:path w="697" h="1075" extrusionOk="0">
                    <a:moveTo>
                      <a:pt x="1" y="1"/>
                    </a:moveTo>
                    <a:cubicBezTo>
                      <a:pt x="220" y="379"/>
                      <a:pt x="458" y="717"/>
                      <a:pt x="697" y="1074"/>
                    </a:cubicBezTo>
                    <a:cubicBezTo>
                      <a:pt x="478" y="717"/>
                      <a:pt x="220" y="37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a:off x="5100025" y="3539300"/>
                <a:ext cx="2000" cy="525"/>
              </a:xfrm>
              <a:custGeom>
                <a:avLst/>
                <a:gdLst/>
                <a:ahLst/>
                <a:cxnLst/>
                <a:rect l="l" t="t" r="r" b="b"/>
                <a:pathLst>
                  <a:path w="80" h="21" extrusionOk="0">
                    <a:moveTo>
                      <a:pt x="0" y="21"/>
                    </a:moveTo>
                    <a:cubicBezTo>
                      <a:pt x="40" y="21"/>
                      <a:pt x="60" y="1"/>
                      <a:pt x="80" y="1"/>
                    </a:cubicBezTo>
                    <a:cubicBezTo>
                      <a:pt x="60" y="1"/>
                      <a:pt x="40" y="21"/>
                      <a:pt x="0" y="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a:off x="5081625" y="3545775"/>
                <a:ext cx="2000" cy="1025"/>
              </a:xfrm>
              <a:custGeom>
                <a:avLst/>
                <a:gdLst/>
                <a:ahLst/>
                <a:cxnLst/>
                <a:rect l="l" t="t" r="r" b="b"/>
                <a:pathLst>
                  <a:path w="80" h="41" extrusionOk="0">
                    <a:moveTo>
                      <a:pt x="0" y="40"/>
                    </a:moveTo>
                    <a:cubicBezTo>
                      <a:pt x="20" y="40"/>
                      <a:pt x="40" y="1"/>
                      <a:pt x="80" y="1"/>
                    </a:cubicBezTo>
                    <a:cubicBezTo>
                      <a:pt x="40" y="1"/>
                      <a:pt x="20" y="40"/>
                      <a:pt x="0" y="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a:off x="5095050" y="3540800"/>
                <a:ext cx="2000" cy="1025"/>
              </a:xfrm>
              <a:custGeom>
                <a:avLst/>
                <a:gdLst/>
                <a:ahLst/>
                <a:cxnLst/>
                <a:rect l="l" t="t" r="r" b="b"/>
                <a:pathLst>
                  <a:path w="80" h="41" extrusionOk="0">
                    <a:moveTo>
                      <a:pt x="80" y="1"/>
                    </a:moveTo>
                    <a:cubicBezTo>
                      <a:pt x="63" y="1"/>
                      <a:pt x="47" y="28"/>
                      <a:pt x="19" y="37"/>
                    </a:cubicBezTo>
                    <a:lnTo>
                      <a:pt x="19" y="37"/>
                    </a:lnTo>
                    <a:cubicBezTo>
                      <a:pt x="35" y="33"/>
                      <a:pt x="57" y="23"/>
                      <a:pt x="80" y="1"/>
                    </a:cubicBezTo>
                    <a:close/>
                    <a:moveTo>
                      <a:pt x="19" y="37"/>
                    </a:moveTo>
                    <a:cubicBezTo>
                      <a:pt x="8" y="40"/>
                      <a:pt x="0" y="40"/>
                      <a:pt x="0" y="40"/>
                    </a:cubicBezTo>
                    <a:cubicBezTo>
                      <a:pt x="7" y="40"/>
                      <a:pt x="14" y="39"/>
                      <a:pt x="19" y="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2"/>
              <p:cNvSpPr/>
              <p:nvPr/>
            </p:nvSpPr>
            <p:spPr>
              <a:xfrm>
                <a:off x="5087575" y="3543300"/>
                <a:ext cx="2025" cy="500"/>
              </a:xfrm>
              <a:custGeom>
                <a:avLst/>
                <a:gdLst/>
                <a:ahLst/>
                <a:cxnLst/>
                <a:rect l="l" t="t" r="r" b="b"/>
                <a:pathLst>
                  <a:path w="81" h="20" extrusionOk="0">
                    <a:moveTo>
                      <a:pt x="80" y="0"/>
                    </a:moveTo>
                    <a:cubicBezTo>
                      <a:pt x="60" y="0"/>
                      <a:pt x="41" y="20"/>
                      <a:pt x="1" y="20"/>
                    </a:cubicBezTo>
                    <a:cubicBezTo>
                      <a:pt x="60" y="20"/>
                      <a:pt x="80" y="20"/>
                      <a:pt x="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97"/>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98"/>
        <p:cNvGrpSpPr/>
        <p:nvPr/>
      </p:nvGrpSpPr>
      <p:grpSpPr>
        <a:xfrm>
          <a:off x="0" y="0"/>
          <a:ext cx="0" cy="0"/>
          <a:chOff x="0" y="0"/>
          <a:chExt cx="0" cy="0"/>
        </a:xfrm>
      </p:grpSpPr>
      <p:sp>
        <p:nvSpPr>
          <p:cNvPr id="899" name="Google Shape;899;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grpSp>
        <p:nvGrpSpPr>
          <p:cNvPr id="69" name="Google Shape;69;p5"/>
          <p:cNvGrpSpPr/>
          <p:nvPr/>
        </p:nvGrpSpPr>
        <p:grpSpPr>
          <a:xfrm>
            <a:off x="-832376" y="-194718"/>
            <a:ext cx="10076550" cy="6350726"/>
            <a:chOff x="-832376" y="-194718"/>
            <a:chExt cx="10076550" cy="6350726"/>
          </a:xfrm>
        </p:grpSpPr>
        <p:grpSp>
          <p:nvGrpSpPr>
            <p:cNvPr id="70" name="Google Shape;70;p5"/>
            <p:cNvGrpSpPr/>
            <p:nvPr/>
          </p:nvGrpSpPr>
          <p:grpSpPr>
            <a:xfrm>
              <a:off x="-832376" y="3235484"/>
              <a:ext cx="2983068" cy="2920524"/>
              <a:chOff x="1022025" y="1188825"/>
              <a:chExt cx="3901475" cy="3819675"/>
            </a:xfrm>
          </p:grpSpPr>
          <p:sp>
            <p:nvSpPr>
              <p:cNvPr id="71" name="Google Shape;71;p5"/>
              <p:cNvSpPr/>
              <p:nvPr/>
            </p:nvSpPr>
            <p:spPr>
              <a:xfrm>
                <a:off x="1066275" y="1188825"/>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1022025" y="171855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5"/>
            <p:cNvGrpSpPr/>
            <p:nvPr/>
          </p:nvGrpSpPr>
          <p:grpSpPr>
            <a:xfrm>
              <a:off x="34350" y="-98106"/>
              <a:ext cx="678875" cy="5339725"/>
              <a:chOff x="1252200" y="-178968"/>
              <a:chExt cx="678875" cy="5339725"/>
            </a:xfrm>
          </p:grpSpPr>
          <p:sp>
            <p:nvSpPr>
              <p:cNvPr id="74" name="Google Shape;74;p5"/>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5"/>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5"/>
            <p:cNvGrpSpPr/>
            <p:nvPr/>
          </p:nvGrpSpPr>
          <p:grpSpPr>
            <a:xfrm>
              <a:off x="8524800" y="-194718"/>
              <a:ext cx="619200" cy="5338225"/>
              <a:chOff x="8524800" y="-194718"/>
              <a:chExt cx="619200" cy="5338225"/>
            </a:xfrm>
          </p:grpSpPr>
          <p:sp>
            <p:nvSpPr>
              <p:cNvPr id="79" name="Google Shape;79;p5"/>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5"/>
            <p:cNvGrpSpPr/>
            <p:nvPr/>
          </p:nvGrpSpPr>
          <p:grpSpPr>
            <a:xfrm>
              <a:off x="-222044" y="4207621"/>
              <a:ext cx="1870524" cy="1067180"/>
              <a:chOff x="137276" y="3854024"/>
              <a:chExt cx="1762650" cy="1005635"/>
            </a:xfrm>
          </p:grpSpPr>
          <p:grpSp>
            <p:nvGrpSpPr>
              <p:cNvPr id="89" name="Google Shape;89;p5"/>
              <p:cNvGrpSpPr/>
              <p:nvPr/>
            </p:nvGrpSpPr>
            <p:grpSpPr>
              <a:xfrm>
                <a:off x="137276" y="3854024"/>
                <a:ext cx="1762650" cy="1005635"/>
                <a:chOff x="2083436" y="2909224"/>
                <a:chExt cx="2212439" cy="1262250"/>
              </a:xfrm>
            </p:grpSpPr>
            <p:sp>
              <p:nvSpPr>
                <p:cNvPr id="90" name="Google Shape;90;p5"/>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5"/>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5"/>
            <p:cNvSpPr/>
            <p:nvPr/>
          </p:nvSpPr>
          <p:spPr>
            <a:xfrm rot="-504774" flipH="1">
              <a:off x="8331318" y="3943941"/>
              <a:ext cx="837967" cy="1085382"/>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7" name="Google Shape;97;p5"/>
          <p:cNvSpPr txBox="1">
            <a:spLocks noGrp="1"/>
          </p:cNvSpPr>
          <p:nvPr>
            <p:ph type="subTitle" idx="1"/>
          </p:nvPr>
        </p:nvSpPr>
        <p:spPr>
          <a:xfrm>
            <a:off x="5055284" y="3718524"/>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8" name="Google Shape;98;p5"/>
          <p:cNvSpPr txBox="1">
            <a:spLocks noGrp="1"/>
          </p:cNvSpPr>
          <p:nvPr>
            <p:ph type="subTitle" idx="2"/>
          </p:nvPr>
        </p:nvSpPr>
        <p:spPr>
          <a:xfrm>
            <a:off x="1583300" y="3718524"/>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9" name="Google Shape;99;p5"/>
          <p:cNvSpPr txBox="1">
            <a:spLocks noGrp="1"/>
          </p:cNvSpPr>
          <p:nvPr>
            <p:ph type="subTitle" idx="3"/>
          </p:nvPr>
        </p:nvSpPr>
        <p:spPr>
          <a:xfrm>
            <a:off x="5055275" y="3410500"/>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
        <p:nvSpPr>
          <p:cNvPr id="100" name="Google Shape;100;p5"/>
          <p:cNvSpPr txBox="1">
            <a:spLocks noGrp="1"/>
          </p:cNvSpPr>
          <p:nvPr>
            <p:ph type="subTitle" idx="4"/>
          </p:nvPr>
        </p:nvSpPr>
        <p:spPr>
          <a:xfrm>
            <a:off x="1583075" y="3410500"/>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rchivo Black"/>
              <a:buNone/>
              <a:defRPr sz="2200" b="1">
                <a:latin typeface="Epilogue"/>
                <a:ea typeface="Epilogue"/>
                <a:cs typeface="Epilogue"/>
                <a:sym typeface="Epilogue"/>
              </a:defRPr>
            </a:lvl1pPr>
            <a:lvl2pPr lvl="1"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2pPr>
            <a:lvl3pPr lvl="2"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3pPr>
            <a:lvl4pPr lvl="3"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4pPr>
            <a:lvl5pPr lvl="4"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5pPr>
            <a:lvl6pPr lvl="5"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6pPr>
            <a:lvl7pPr lvl="6"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7pPr>
            <a:lvl8pPr lvl="7"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8pPr>
            <a:lvl9pPr lvl="8" algn="ctr" rtl="0">
              <a:lnSpc>
                <a:spcPct val="100000"/>
              </a:lnSpc>
              <a:spcBef>
                <a:spcPts val="0"/>
              </a:spcBef>
              <a:spcAft>
                <a:spcPts val="0"/>
              </a:spcAft>
              <a:buSzPts val="2400"/>
              <a:buFont typeface="Archivo Black"/>
              <a:buNone/>
              <a:defRPr sz="2400">
                <a:latin typeface="Archivo Black"/>
                <a:ea typeface="Archivo Black"/>
                <a:cs typeface="Archivo Black"/>
                <a:sym typeface="Archivo Black"/>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grpSp>
        <p:nvGrpSpPr>
          <p:cNvPr id="102" name="Google Shape;102;p6"/>
          <p:cNvGrpSpPr/>
          <p:nvPr/>
        </p:nvGrpSpPr>
        <p:grpSpPr>
          <a:xfrm flipH="1">
            <a:off x="-246036" y="-194718"/>
            <a:ext cx="10562520" cy="6350726"/>
            <a:chOff x="-1140442" y="-194718"/>
            <a:chExt cx="10562520" cy="6350726"/>
          </a:xfrm>
        </p:grpSpPr>
        <p:grpSp>
          <p:nvGrpSpPr>
            <p:cNvPr id="103" name="Google Shape;103;p6"/>
            <p:cNvGrpSpPr/>
            <p:nvPr/>
          </p:nvGrpSpPr>
          <p:grpSpPr>
            <a:xfrm>
              <a:off x="-1140442" y="3392034"/>
              <a:ext cx="3291134" cy="2763974"/>
              <a:chOff x="619113" y="1393573"/>
              <a:chExt cx="4304387" cy="3614927"/>
            </a:xfrm>
          </p:grpSpPr>
          <p:sp>
            <p:nvSpPr>
              <p:cNvPr id="104" name="Google Shape;104;p6"/>
              <p:cNvSpPr/>
              <p:nvPr/>
            </p:nvSpPr>
            <p:spPr>
              <a:xfrm>
                <a:off x="619113" y="1393573"/>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1022025" y="1718550"/>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6"/>
            <p:cNvGrpSpPr/>
            <p:nvPr/>
          </p:nvGrpSpPr>
          <p:grpSpPr>
            <a:xfrm>
              <a:off x="34350" y="-98106"/>
              <a:ext cx="678875" cy="5339725"/>
              <a:chOff x="1252200" y="-178968"/>
              <a:chExt cx="678875" cy="5339725"/>
            </a:xfrm>
          </p:grpSpPr>
          <p:sp>
            <p:nvSpPr>
              <p:cNvPr id="107" name="Google Shape;107;p6"/>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6"/>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6"/>
            <p:cNvGrpSpPr/>
            <p:nvPr/>
          </p:nvGrpSpPr>
          <p:grpSpPr>
            <a:xfrm>
              <a:off x="8524800" y="-194718"/>
              <a:ext cx="619200" cy="5338225"/>
              <a:chOff x="8524800" y="-194718"/>
              <a:chExt cx="619200" cy="5338225"/>
            </a:xfrm>
          </p:grpSpPr>
          <p:sp>
            <p:nvSpPr>
              <p:cNvPr id="112" name="Google Shape;112;p6"/>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6"/>
            <p:cNvGrpSpPr/>
            <p:nvPr/>
          </p:nvGrpSpPr>
          <p:grpSpPr>
            <a:xfrm>
              <a:off x="-222044" y="4207621"/>
              <a:ext cx="1870524" cy="1067180"/>
              <a:chOff x="137276" y="3854024"/>
              <a:chExt cx="1762650" cy="1005635"/>
            </a:xfrm>
          </p:grpSpPr>
          <p:grpSp>
            <p:nvGrpSpPr>
              <p:cNvPr id="122" name="Google Shape;122;p6"/>
              <p:cNvGrpSpPr/>
              <p:nvPr/>
            </p:nvGrpSpPr>
            <p:grpSpPr>
              <a:xfrm>
                <a:off x="137276" y="3854024"/>
                <a:ext cx="1762650" cy="1005635"/>
                <a:chOff x="2083436" y="2909224"/>
                <a:chExt cx="2212439" cy="1262250"/>
              </a:xfrm>
            </p:grpSpPr>
            <p:sp>
              <p:nvSpPr>
                <p:cNvPr id="123" name="Google Shape;123;p6"/>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6"/>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6"/>
            <p:cNvSpPr/>
            <p:nvPr/>
          </p:nvSpPr>
          <p:spPr>
            <a:xfrm rot="-1145812" flipH="1">
              <a:off x="8136982" y="3692050"/>
              <a:ext cx="1085004" cy="1405394"/>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0"/>
        <p:cNvGrpSpPr/>
        <p:nvPr/>
      </p:nvGrpSpPr>
      <p:grpSpPr>
        <a:xfrm>
          <a:off x="0" y="0"/>
          <a:ext cx="0" cy="0"/>
          <a:chOff x="0" y="0"/>
          <a:chExt cx="0" cy="0"/>
        </a:xfrm>
      </p:grpSpPr>
      <p:grpSp>
        <p:nvGrpSpPr>
          <p:cNvPr id="131" name="Google Shape;131;p7"/>
          <p:cNvGrpSpPr/>
          <p:nvPr/>
        </p:nvGrpSpPr>
        <p:grpSpPr>
          <a:xfrm>
            <a:off x="-1015926" y="-194718"/>
            <a:ext cx="10423400" cy="6350744"/>
            <a:chOff x="-1015926" y="-194718"/>
            <a:chExt cx="10423400" cy="6350744"/>
          </a:xfrm>
        </p:grpSpPr>
        <p:grpSp>
          <p:nvGrpSpPr>
            <p:cNvPr id="132" name="Google Shape;132;p7"/>
            <p:cNvGrpSpPr/>
            <p:nvPr/>
          </p:nvGrpSpPr>
          <p:grpSpPr>
            <a:xfrm>
              <a:off x="-1015926" y="2989668"/>
              <a:ext cx="3615317" cy="3166358"/>
              <a:chOff x="781965" y="867328"/>
              <a:chExt cx="4728377" cy="4141195"/>
            </a:xfrm>
          </p:grpSpPr>
          <p:sp>
            <p:nvSpPr>
              <p:cNvPr id="133" name="Google Shape;133;p7"/>
              <p:cNvSpPr/>
              <p:nvPr/>
            </p:nvSpPr>
            <p:spPr>
              <a:xfrm>
                <a:off x="781965" y="867328"/>
                <a:ext cx="4357783" cy="3241115"/>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a:off x="1056027" y="1252388"/>
                <a:ext cx="4454314" cy="3756136"/>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7"/>
            <p:cNvGrpSpPr/>
            <p:nvPr/>
          </p:nvGrpSpPr>
          <p:grpSpPr>
            <a:xfrm>
              <a:off x="34350" y="-98106"/>
              <a:ext cx="678875" cy="5339725"/>
              <a:chOff x="1252200" y="-178968"/>
              <a:chExt cx="678875" cy="5339725"/>
            </a:xfrm>
          </p:grpSpPr>
          <p:sp>
            <p:nvSpPr>
              <p:cNvPr id="136" name="Google Shape;136;p7"/>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7"/>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7"/>
            <p:cNvGrpSpPr/>
            <p:nvPr/>
          </p:nvGrpSpPr>
          <p:grpSpPr>
            <a:xfrm>
              <a:off x="8524800" y="-194718"/>
              <a:ext cx="619200" cy="5338225"/>
              <a:chOff x="8524800" y="-194718"/>
              <a:chExt cx="619200" cy="5338225"/>
            </a:xfrm>
          </p:grpSpPr>
          <p:sp>
            <p:nvSpPr>
              <p:cNvPr id="141" name="Google Shape;141;p7"/>
              <p:cNvSpPr/>
              <p:nvPr/>
            </p:nvSpPr>
            <p:spPr>
              <a:xfrm flipH="1">
                <a:off x="8784900" y="-19471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flipH="1">
                <a:off x="8524800" y="60098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flipH="1">
                <a:off x="8640175" y="268575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flipH="1">
                <a:off x="8879900" y="18273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flipH="1">
                <a:off x="8950025" y="31800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flipH="1">
                <a:off x="8911725" y="127933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flipH="1">
                <a:off x="8624612" y="29602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flipH="1">
                <a:off x="8616800" y="296623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flipH="1">
                <a:off x="8524800" y="60098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7"/>
            <p:cNvGrpSpPr/>
            <p:nvPr/>
          </p:nvGrpSpPr>
          <p:grpSpPr>
            <a:xfrm>
              <a:off x="-222044" y="4207621"/>
              <a:ext cx="1870524" cy="1067180"/>
              <a:chOff x="137276" y="3854024"/>
              <a:chExt cx="1762650" cy="1005635"/>
            </a:xfrm>
          </p:grpSpPr>
          <p:grpSp>
            <p:nvGrpSpPr>
              <p:cNvPr id="151" name="Google Shape;151;p7"/>
              <p:cNvGrpSpPr/>
              <p:nvPr/>
            </p:nvGrpSpPr>
            <p:grpSpPr>
              <a:xfrm>
                <a:off x="137276" y="3854024"/>
                <a:ext cx="1762650" cy="1005635"/>
                <a:chOff x="2083436" y="2909224"/>
                <a:chExt cx="2212439" cy="1262250"/>
              </a:xfrm>
            </p:grpSpPr>
            <p:sp>
              <p:nvSpPr>
                <p:cNvPr id="152" name="Google Shape;152;p7"/>
                <p:cNvSpPr/>
                <p:nvPr/>
              </p:nvSpPr>
              <p:spPr>
                <a:xfrm>
                  <a:off x="2083436" y="2909224"/>
                  <a:ext cx="1149465" cy="1262250"/>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3299225" y="31131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7"/>
              <p:cNvSpPr/>
              <p:nvPr/>
            </p:nvSpPr>
            <p:spPr>
              <a:xfrm>
                <a:off x="1167062" y="4267822"/>
                <a:ext cx="628397" cy="555499"/>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7"/>
            <p:cNvSpPr/>
            <p:nvPr/>
          </p:nvSpPr>
          <p:spPr>
            <a:xfrm rot="-1145938" flipH="1">
              <a:off x="7974827" y="3537390"/>
              <a:ext cx="1209616" cy="1566763"/>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7172775" y="4321175"/>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4103700" y="46628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7"/>
          <p:cNvSpPr txBox="1">
            <a:spLocks noGrp="1"/>
          </p:cNvSpPr>
          <p:nvPr>
            <p:ph type="subTitle" idx="1"/>
          </p:nvPr>
        </p:nvSpPr>
        <p:spPr>
          <a:xfrm>
            <a:off x="2166224" y="1819800"/>
            <a:ext cx="4817100" cy="190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Darker Grotesque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59" name="Google Shape;159;p7"/>
          <p:cNvSpPr txBox="1">
            <a:spLocks noGrp="1"/>
          </p:cNvSpPr>
          <p:nvPr>
            <p:ph type="title"/>
          </p:nvPr>
        </p:nvSpPr>
        <p:spPr>
          <a:xfrm>
            <a:off x="2160674" y="969650"/>
            <a:ext cx="4817100" cy="587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0"/>
        <p:cNvGrpSpPr/>
        <p:nvPr/>
      </p:nvGrpSpPr>
      <p:grpSpPr>
        <a:xfrm>
          <a:off x="0" y="0"/>
          <a:ext cx="0" cy="0"/>
          <a:chOff x="0" y="0"/>
          <a:chExt cx="0" cy="0"/>
        </a:xfrm>
      </p:grpSpPr>
      <p:grpSp>
        <p:nvGrpSpPr>
          <p:cNvPr id="161" name="Google Shape;161;p8"/>
          <p:cNvGrpSpPr/>
          <p:nvPr/>
        </p:nvGrpSpPr>
        <p:grpSpPr>
          <a:xfrm>
            <a:off x="8212869" y="883113"/>
            <a:ext cx="1241033" cy="3769124"/>
            <a:chOff x="2453783" y="3192175"/>
            <a:chExt cx="688736" cy="2091750"/>
          </a:xfrm>
        </p:grpSpPr>
        <p:sp>
          <p:nvSpPr>
            <p:cNvPr id="162" name="Google Shape;162;p8"/>
            <p:cNvSpPr/>
            <p:nvPr/>
          </p:nvSpPr>
          <p:spPr>
            <a:xfrm>
              <a:off x="2687025" y="3981925"/>
              <a:ext cx="208400" cy="1302000"/>
            </a:xfrm>
            <a:custGeom>
              <a:avLst/>
              <a:gdLst/>
              <a:ahLst/>
              <a:cxnLst/>
              <a:rect l="l" t="t" r="r" b="b"/>
              <a:pathLst>
                <a:path w="8336" h="52080" extrusionOk="0">
                  <a:moveTo>
                    <a:pt x="6148" y="0"/>
                  </a:moveTo>
                  <a:lnTo>
                    <a:pt x="4497" y="1214"/>
                  </a:lnTo>
                  <a:cubicBezTo>
                    <a:pt x="4516" y="2089"/>
                    <a:pt x="5989" y="25602"/>
                    <a:pt x="6207" y="28109"/>
                  </a:cubicBezTo>
                  <a:cubicBezTo>
                    <a:pt x="6366" y="29879"/>
                    <a:pt x="1274" y="43327"/>
                    <a:pt x="1" y="51383"/>
                  </a:cubicBezTo>
                  <a:lnTo>
                    <a:pt x="5352" y="52080"/>
                  </a:lnTo>
                  <a:cubicBezTo>
                    <a:pt x="5670" y="49991"/>
                    <a:pt x="8336" y="30536"/>
                    <a:pt x="8137" y="27970"/>
                  </a:cubicBezTo>
                  <a:cubicBezTo>
                    <a:pt x="7918" y="25503"/>
                    <a:pt x="6148" y="219"/>
                    <a:pt x="61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2586575" y="4063975"/>
              <a:ext cx="285475" cy="594325"/>
            </a:xfrm>
            <a:custGeom>
              <a:avLst/>
              <a:gdLst/>
              <a:ahLst/>
              <a:cxnLst/>
              <a:rect l="l" t="t" r="r" b="b"/>
              <a:pathLst>
                <a:path w="11419" h="23773" extrusionOk="0">
                  <a:moveTo>
                    <a:pt x="796" y="1"/>
                  </a:moveTo>
                  <a:lnTo>
                    <a:pt x="0" y="60"/>
                  </a:lnTo>
                  <a:cubicBezTo>
                    <a:pt x="180" y="1751"/>
                    <a:pt x="776" y="7321"/>
                    <a:pt x="1154" y="7978"/>
                  </a:cubicBezTo>
                  <a:lnTo>
                    <a:pt x="1492" y="8674"/>
                  </a:lnTo>
                  <a:cubicBezTo>
                    <a:pt x="1970" y="9669"/>
                    <a:pt x="2785" y="11360"/>
                    <a:pt x="3820" y="12613"/>
                  </a:cubicBezTo>
                  <a:cubicBezTo>
                    <a:pt x="5133" y="14224"/>
                    <a:pt x="10723" y="23673"/>
                    <a:pt x="10782" y="23773"/>
                  </a:cubicBezTo>
                  <a:lnTo>
                    <a:pt x="11419" y="21087"/>
                  </a:lnTo>
                  <a:cubicBezTo>
                    <a:pt x="11200" y="20689"/>
                    <a:pt x="5769" y="13767"/>
                    <a:pt x="4437" y="12135"/>
                  </a:cubicBezTo>
                  <a:cubicBezTo>
                    <a:pt x="3462" y="10942"/>
                    <a:pt x="2706" y="9311"/>
                    <a:pt x="2228" y="8356"/>
                  </a:cubicBezTo>
                  <a:cubicBezTo>
                    <a:pt x="2069" y="8018"/>
                    <a:pt x="1950" y="7759"/>
                    <a:pt x="1851" y="7600"/>
                  </a:cubicBezTo>
                  <a:cubicBezTo>
                    <a:pt x="1652" y="7202"/>
                    <a:pt x="1154" y="3422"/>
                    <a:pt x="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2679075" y="4107250"/>
              <a:ext cx="63675" cy="266100"/>
            </a:xfrm>
            <a:custGeom>
              <a:avLst/>
              <a:gdLst/>
              <a:ahLst/>
              <a:cxnLst/>
              <a:rect l="l" t="t" r="r" b="b"/>
              <a:pathLst>
                <a:path w="2547" h="10644" extrusionOk="0">
                  <a:moveTo>
                    <a:pt x="1751" y="0"/>
                  </a:moveTo>
                  <a:lnTo>
                    <a:pt x="995" y="120"/>
                  </a:lnTo>
                  <a:cubicBezTo>
                    <a:pt x="995" y="120"/>
                    <a:pt x="1194" y="1293"/>
                    <a:pt x="1254" y="2586"/>
                  </a:cubicBezTo>
                  <a:cubicBezTo>
                    <a:pt x="1413" y="4795"/>
                    <a:pt x="1115" y="5570"/>
                    <a:pt x="935" y="5849"/>
                  </a:cubicBezTo>
                  <a:cubicBezTo>
                    <a:pt x="1" y="7301"/>
                    <a:pt x="40" y="10524"/>
                    <a:pt x="60" y="10643"/>
                  </a:cubicBezTo>
                  <a:lnTo>
                    <a:pt x="856" y="10623"/>
                  </a:lnTo>
                  <a:cubicBezTo>
                    <a:pt x="836" y="9768"/>
                    <a:pt x="935" y="7321"/>
                    <a:pt x="1612" y="6287"/>
                  </a:cubicBezTo>
                  <a:cubicBezTo>
                    <a:pt x="2547" y="4854"/>
                    <a:pt x="1851" y="498"/>
                    <a:pt x="17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2483625" y="4030650"/>
              <a:ext cx="151700" cy="239750"/>
            </a:xfrm>
            <a:custGeom>
              <a:avLst/>
              <a:gdLst/>
              <a:ahLst/>
              <a:cxnLst/>
              <a:rect l="l" t="t" r="r" b="b"/>
              <a:pathLst>
                <a:path w="6068" h="9590" extrusionOk="0">
                  <a:moveTo>
                    <a:pt x="558" y="1"/>
                  </a:moveTo>
                  <a:lnTo>
                    <a:pt x="1" y="578"/>
                  </a:lnTo>
                  <a:cubicBezTo>
                    <a:pt x="1" y="578"/>
                    <a:pt x="856" y="1393"/>
                    <a:pt x="1672" y="2428"/>
                  </a:cubicBezTo>
                  <a:cubicBezTo>
                    <a:pt x="3084" y="4119"/>
                    <a:pt x="3303" y="4934"/>
                    <a:pt x="3343" y="5253"/>
                  </a:cubicBezTo>
                  <a:cubicBezTo>
                    <a:pt x="3442" y="6924"/>
                    <a:pt x="5372" y="9450"/>
                    <a:pt x="5451" y="9589"/>
                  </a:cubicBezTo>
                  <a:lnTo>
                    <a:pt x="6068" y="9112"/>
                  </a:lnTo>
                  <a:cubicBezTo>
                    <a:pt x="5551" y="8435"/>
                    <a:pt x="4178" y="6406"/>
                    <a:pt x="4138" y="5173"/>
                  </a:cubicBezTo>
                  <a:cubicBezTo>
                    <a:pt x="4059" y="3462"/>
                    <a:pt x="896" y="359"/>
                    <a:pt x="5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flipH="1">
              <a:off x="2889369" y="3747924"/>
              <a:ext cx="253150" cy="104975"/>
            </a:xfrm>
            <a:custGeom>
              <a:avLst/>
              <a:gdLst/>
              <a:ahLst/>
              <a:cxnLst/>
              <a:rect l="l" t="t" r="r" b="b"/>
              <a:pathLst>
                <a:path w="10126" h="4199" extrusionOk="0">
                  <a:moveTo>
                    <a:pt x="40" y="1"/>
                  </a:moveTo>
                  <a:lnTo>
                    <a:pt x="0" y="797"/>
                  </a:lnTo>
                  <a:cubicBezTo>
                    <a:pt x="0" y="797"/>
                    <a:pt x="1174" y="896"/>
                    <a:pt x="2467" y="1115"/>
                  </a:cubicBezTo>
                  <a:cubicBezTo>
                    <a:pt x="4615" y="1513"/>
                    <a:pt x="5311" y="1950"/>
                    <a:pt x="5550" y="2209"/>
                  </a:cubicBezTo>
                  <a:cubicBezTo>
                    <a:pt x="6684" y="3482"/>
                    <a:pt x="9787" y="4178"/>
                    <a:pt x="9946" y="4198"/>
                  </a:cubicBezTo>
                  <a:lnTo>
                    <a:pt x="10125" y="3422"/>
                  </a:lnTo>
                  <a:cubicBezTo>
                    <a:pt x="9270" y="3223"/>
                    <a:pt x="6943" y="2547"/>
                    <a:pt x="6107" y="1652"/>
                  </a:cubicBezTo>
                  <a:cubicBezTo>
                    <a:pt x="4953" y="399"/>
                    <a:pt x="537" y="4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2642275" y="3317000"/>
              <a:ext cx="137775" cy="247700"/>
            </a:xfrm>
            <a:custGeom>
              <a:avLst/>
              <a:gdLst/>
              <a:ahLst/>
              <a:cxnLst/>
              <a:rect l="l" t="t" r="r" b="b"/>
              <a:pathLst>
                <a:path w="5511" h="9908" extrusionOk="0">
                  <a:moveTo>
                    <a:pt x="597" y="1"/>
                  </a:moveTo>
                  <a:lnTo>
                    <a:pt x="0" y="538"/>
                  </a:lnTo>
                  <a:cubicBezTo>
                    <a:pt x="0" y="538"/>
                    <a:pt x="796" y="1393"/>
                    <a:pt x="1572" y="2468"/>
                  </a:cubicBezTo>
                  <a:cubicBezTo>
                    <a:pt x="2865" y="4258"/>
                    <a:pt x="3064" y="5074"/>
                    <a:pt x="3064" y="5412"/>
                  </a:cubicBezTo>
                  <a:cubicBezTo>
                    <a:pt x="3024" y="7122"/>
                    <a:pt x="4795" y="9788"/>
                    <a:pt x="4874" y="9907"/>
                  </a:cubicBezTo>
                  <a:lnTo>
                    <a:pt x="5511" y="9450"/>
                  </a:lnTo>
                  <a:cubicBezTo>
                    <a:pt x="5053" y="8734"/>
                    <a:pt x="3800" y="6625"/>
                    <a:pt x="3820" y="5412"/>
                  </a:cubicBezTo>
                  <a:cubicBezTo>
                    <a:pt x="3860" y="3681"/>
                    <a:pt x="916" y="379"/>
                    <a:pt x="5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2856625" y="4146050"/>
              <a:ext cx="116900" cy="399350"/>
            </a:xfrm>
            <a:custGeom>
              <a:avLst/>
              <a:gdLst/>
              <a:ahLst/>
              <a:cxnLst/>
              <a:rect l="l" t="t" r="r" b="b"/>
              <a:pathLst>
                <a:path w="4676" h="15974" extrusionOk="0">
                  <a:moveTo>
                    <a:pt x="3700" y="0"/>
                  </a:moveTo>
                  <a:lnTo>
                    <a:pt x="3064" y="159"/>
                  </a:lnTo>
                  <a:cubicBezTo>
                    <a:pt x="3462" y="1751"/>
                    <a:pt x="4337" y="6187"/>
                    <a:pt x="3541" y="7420"/>
                  </a:cubicBezTo>
                  <a:cubicBezTo>
                    <a:pt x="2467" y="9071"/>
                    <a:pt x="100" y="13149"/>
                    <a:pt x="0" y="13428"/>
                  </a:cubicBezTo>
                  <a:lnTo>
                    <a:pt x="716" y="15974"/>
                  </a:lnTo>
                  <a:cubicBezTo>
                    <a:pt x="736" y="15914"/>
                    <a:pt x="3084" y="9350"/>
                    <a:pt x="4098" y="7778"/>
                  </a:cubicBezTo>
                  <a:cubicBezTo>
                    <a:pt x="4576" y="7022"/>
                    <a:pt x="4675" y="5490"/>
                    <a:pt x="4337" y="3183"/>
                  </a:cubicBezTo>
                  <a:cubicBezTo>
                    <a:pt x="4078" y="1512"/>
                    <a:pt x="3700" y="20"/>
                    <a:pt x="3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2759650" y="3333425"/>
              <a:ext cx="81575" cy="678850"/>
            </a:xfrm>
            <a:custGeom>
              <a:avLst/>
              <a:gdLst/>
              <a:ahLst/>
              <a:cxnLst/>
              <a:rect l="l" t="t" r="r" b="b"/>
              <a:pathLst>
                <a:path w="3263" h="27154" extrusionOk="0">
                  <a:moveTo>
                    <a:pt x="2248" y="0"/>
                  </a:moveTo>
                  <a:cubicBezTo>
                    <a:pt x="1711" y="1612"/>
                    <a:pt x="0" y="6963"/>
                    <a:pt x="80" y="7699"/>
                  </a:cubicBezTo>
                  <a:cubicBezTo>
                    <a:pt x="100" y="7878"/>
                    <a:pt x="100" y="8156"/>
                    <a:pt x="100" y="8495"/>
                  </a:cubicBezTo>
                  <a:cubicBezTo>
                    <a:pt x="120" y="9628"/>
                    <a:pt x="179" y="11478"/>
                    <a:pt x="617" y="13050"/>
                  </a:cubicBezTo>
                  <a:cubicBezTo>
                    <a:pt x="1174" y="15019"/>
                    <a:pt x="1592" y="27054"/>
                    <a:pt x="1611" y="27154"/>
                  </a:cubicBezTo>
                  <a:lnTo>
                    <a:pt x="3263" y="25940"/>
                  </a:lnTo>
                  <a:cubicBezTo>
                    <a:pt x="3203" y="25483"/>
                    <a:pt x="1970" y="14840"/>
                    <a:pt x="1393" y="12831"/>
                  </a:cubicBezTo>
                  <a:cubicBezTo>
                    <a:pt x="995" y="11339"/>
                    <a:pt x="935" y="9549"/>
                    <a:pt x="895" y="8475"/>
                  </a:cubicBezTo>
                  <a:cubicBezTo>
                    <a:pt x="895" y="8097"/>
                    <a:pt x="875" y="7838"/>
                    <a:pt x="875" y="7639"/>
                  </a:cubicBezTo>
                  <a:cubicBezTo>
                    <a:pt x="856" y="7182"/>
                    <a:pt x="1950" y="3521"/>
                    <a:pt x="2984" y="239"/>
                  </a:cubicBezTo>
                  <a:lnTo>
                    <a:pt x="22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flipH="1">
              <a:off x="2482633" y="3598528"/>
              <a:ext cx="351125" cy="565975"/>
            </a:xfrm>
            <a:custGeom>
              <a:avLst/>
              <a:gdLst/>
              <a:ahLst/>
              <a:cxnLst/>
              <a:rect l="l" t="t" r="r" b="b"/>
              <a:pathLst>
                <a:path w="14045" h="22639" extrusionOk="0">
                  <a:moveTo>
                    <a:pt x="13528" y="1"/>
                  </a:moveTo>
                  <a:cubicBezTo>
                    <a:pt x="12235" y="1095"/>
                    <a:pt x="7998" y="4775"/>
                    <a:pt x="7659" y="5431"/>
                  </a:cubicBezTo>
                  <a:cubicBezTo>
                    <a:pt x="7580" y="5590"/>
                    <a:pt x="7460" y="5829"/>
                    <a:pt x="7281" y="6128"/>
                  </a:cubicBezTo>
                  <a:cubicBezTo>
                    <a:pt x="6744" y="7102"/>
                    <a:pt x="5789" y="8714"/>
                    <a:pt x="5352" y="10285"/>
                  </a:cubicBezTo>
                  <a:cubicBezTo>
                    <a:pt x="4775" y="12215"/>
                    <a:pt x="40" y="19038"/>
                    <a:pt x="1" y="19137"/>
                  </a:cubicBezTo>
                  <a:lnTo>
                    <a:pt x="836" y="22639"/>
                  </a:lnTo>
                  <a:cubicBezTo>
                    <a:pt x="1035" y="22221"/>
                    <a:pt x="5511" y="12533"/>
                    <a:pt x="6108" y="10484"/>
                  </a:cubicBezTo>
                  <a:cubicBezTo>
                    <a:pt x="6526" y="9012"/>
                    <a:pt x="7441" y="7460"/>
                    <a:pt x="7978" y="6506"/>
                  </a:cubicBezTo>
                  <a:cubicBezTo>
                    <a:pt x="8157" y="6187"/>
                    <a:pt x="8296" y="5929"/>
                    <a:pt x="8376" y="5770"/>
                  </a:cubicBezTo>
                  <a:cubicBezTo>
                    <a:pt x="8594" y="5372"/>
                    <a:pt x="11439" y="2805"/>
                    <a:pt x="14045" y="597"/>
                  </a:cubicBezTo>
                  <a:lnTo>
                    <a:pt x="135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flipH="1">
              <a:off x="2453783" y="3720378"/>
              <a:ext cx="243200" cy="145725"/>
            </a:xfrm>
            <a:custGeom>
              <a:avLst/>
              <a:gdLst/>
              <a:ahLst/>
              <a:cxnLst/>
              <a:rect l="l" t="t" r="r" b="b"/>
              <a:pathLst>
                <a:path w="9728" h="5829" extrusionOk="0">
                  <a:moveTo>
                    <a:pt x="9171" y="0"/>
                  </a:moveTo>
                  <a:cubicBezTo>
                    <a:pt x="9171" y="0"/>
                    <a:pt x="8335" y="816"/>
                    <a:pt x="7301" y="1632"/>
                  </a:cubicBezTo>
                  <a:cubicBezTo>
                    <a:pt x="5570" y="3004"/>
                    <a:pt x="4774" y="3223"/>
                    <a:pt x="4456" y="3223"/>
                  </a:cubicBezTo>
                  <a:cubicBezTo>
                    <a:pt x="2725" y="3243"/>
                    <a:pt x="120" y="5113"/>
                    <a:pt x="0" y="5192"/>
                  </a:cubicBezTo>
                  <a:lnTo>
                    <a:pt x="478" y="5829"/>
                  </a:lnTo>
                  <a:cubicBezTo>
                    <a:pt x="1174" y="5332"/>
                    <a:pt x="3223" y="4019"/>
                    <a:pt x="4456" y="3999"/>
                  </a:cubicBezTo>
                  <a:cubicBezTo>
                    <a:pt x="6167" y="3939"/>
                    <a:pt x="9370" y="915"/>
                    <a:pt x="9728" y="557"/>
                  </a:cubicBezTo>
                  <a:lnTo>
                    <a:pt x="91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flipH="1">
              <a:off x="2673583" y="3714403"/>
              <a:ext cx="87550" cy="257650"/>
            </a:xfrm>
            <a:custGeom>
              <a:avLst/>
              <a:gdLst/>
              <a:ahLst/>
              <a:cxnLst/>
              <a:rect l="l" t="t" r="r" b="b"/>
              <a:pathLst>
                <a:path w="3502" h="10306" extrusionOk="0">
                  <a:moveTo>
                    <a:pt x="2745" y="1"/>
                  </a:moveTo>
                  <a:cubicBezTo>
                    <a:pt x="2606" y="856"/>
                    <a:pt x="2089" y="3243"/>
                    <a:pt x="1253" y="4138"/>
                  </a:cubicBezTo>
                  <a:cubicBezTo>
                    <a:pt x="80" y="5372"/>
                    <a:pt x="0" y="9808"/>
                    <a:pt x="0" y="10305"/>
                  </a:cubicBezTo>
                  <a:lnTo>
                    <a:pt x="796" y="10305"/>
                  </a:lnTo>
                  <a:cubicBezTo>
                    <a:pt x="796" y="10305"/>
                    <a:pt x="796" y="9111"/>
                    <a:pt x="955" y="7818"/>
                  </a:cubicBezTo>
                  <a:cubicBezTo>
                    <a:pt x="1194" y="5630"/>
                    <a:pt x="1591" y="4874"/>
                    <a:pt x="1810" y="4656"/>
                  </a:cubicBezTo>
                  <a:cubicBezTo>
                    <a:pt x="2984" y="3442"/>
                    <a:pt x="3481" y="279"/>
                    <a:pt x="3501" y="120"/>
                  </a:cubicBezTo>
                  <a:lnTo>
                    <a:pt x="27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flipH="1">
              <a:off x="2800844" y="3708649"/>
              <a:ext cx="193975" cy="211375"/>
            </a:xfrm>
            <a:custGeom>
              <a:avLst/>
              <a:gdLst/>
              <a:ahLst/>
              <a:cxnLst/>
              <a:rect l="l" t="t" r="r" b="b"/>
              <a:pathLst>
                <a:path w="7759" h="8455" extrusionOk="0">
                  <a:moveTo>
                    <a:pt x="537" y="0"/>
                  </a:moveTo>
                  <a:lnTo>
                    <a:pt x="0" y="597"/>
                  </a:lnTo>
                  <a:cubicBezTo>
                    <a:pt x="657" y="1174"/>
                    <a:pt x="2387" y="2885"/>
                    <a:pt x="2686" y="4078"/>
                  </a:cubicBezTo>
                  <a:cubicBezTo>
                    <a:pt x="3123" y="5749"/>
                    <a:pt x="6803" y="8176"/>
                    <a:pt x="7221" y="8455"/>
                  </a:cubicBezTo>
                  <a:lnTo>
                    <a:pt x="7758" y="6625"/>
                  </a:lnTo>
                  <a:lnTo>
                    <a:pt x="7758" y="6625"/>
                  </a:lnTo>
                  <a:cubicBezTo>
                    <a:pt x="7758" y="6625"/>
                    <a:pt x="7405" y="6798"/>
                    <a:pt x="6913" y="6798"/>
                  </a:cubicBezTo>
                  <a:cubicBezTo>
                    <a:pt x="6540" y="6798"/>
                    <a:pt x="6088" y="6698"/>
                    <a:pt x="5650" y="6346"/>
                  </a:cubicBezTo>
                  <a:cubicBezTo>
                    <a:pt x="3939" y="4954"/>
                    <a:pt x="3541" y="4237"/>
                    <a:pt x="3462" y="3899"/>
                  </a:cubicBezTo>
                  <a:cubicBezTo>
                    <a:pt x="3024" y="2208"/>
                    <a:pt x="637" y="100"/>
                    <a:pt x="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2760150" y="3192175"/>
              <a:ext cx="56700" cy="223825"/>
            </a:xfrm>
            <a:custGeom>
              <a:avLst/>
              <a:gdLst/>
              <a:ahLst/>
              <a:cxnLst/>
              <a:rect l="l" t="t" r="r" b="b"/>
              <a:pathLst>
                <a:path w="2268" h="8953" extrusionOk="0">
                  <a:moveTo>
                    <a:pt x="1233" y="1"/>
                  </a:moveTo>
                  <a:lnTo>
                    <a:pt x="497" y="180"/>
                  </a:lnTo>
                  <a:cubicBezTo>
                    <a:pt x="676" y="797"/>
                    <a:pt x="1015" y="2607"/>
                    <a:pt x="597" y="3502"/>
                  </a:cubicBezTo>
                  <a:cubicBezTo>
                    <a:pt x="0" y="4775"/>
                    <a:pt x="1194" y="8594"/>
                    <a:pt x="1373" y="8953"/>
                  </a:cubicBezTo>
                  <a:lnTo>
                    <a:pt x="2268" y="7898"/>
                  </a:lnTo>
                  <a:cubicBezTo>
                    <a:pt x="2268" y="7898"/>
                    <a:pt x="1870" y="7083"/>
                    <a:pt x="1572" y="6168"/>
                  </a:cubicBezTo>
                  <a:cubicBezTo>
                    <a:pt x="1054" y="4576"/>
                    <a:pt x="1154" y="3920"/>
                    <a:pt x="1273" y="3701"/>
                  </a:cubicBezTo>
                  <a:cubicBezTo>
                    <a:pt x="1870" y="2448"/>
                    <a:pt x="1253" y="100"/>
                    <a:pt x="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8"/>
          <p:cNvGrpSpPr/>
          <p:nvPr/>
        </p:nvGrpSpPr>
        <p:grpSpPr>
          <a:xfrm>
            <a:off x="1200" y="3859399"/>
            <a:ext cx="9143915" cy="1284006"/>
            <a:chOff x="1200" y="3859399"/>
            <a:chExt cx="9143915" cy="1284006"/>
          </a:xfrm>
        </p:grpSpPr>
        <p:sp>
          <p:nvSpPr>
            <p:cNvPr id="176" name="Google Shape;176;p8"/>
            <p:cNvSpPr/>
            <p:nvPr/>
          </p:nvSpPr>
          <p:spPr>
            <a:xfrm>
              <a:off x="1200" y="4557296"/>
              <a:ext cx="9143915" cy="583051"/>
            </a:xfrm>
            <a:custGeom>
              <a:avLst/>
              <a:gdLst/>
              <a:ahLst/>
              <a:cxnLst/>
              <a:rect l="l" t="t" r="r" b="b"/>
              <a:pathLst>
                <a:path w="152240" h="19118" extrusionOk="0">
                  <a:moveTo>
                    <a:pt x="0" y="1"/>
                  </a:moveTo>
                  <a:lnTo>
                    <a:pt x="0" y="19118"/>
                  </a:lnTo>
                  <a:lnTo>
                    <a:pt x="152239" y="19118"/>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flipH="1">
              <a:off x="5646880" y="3859399"/>
              <a:ext cx="3498124" cy="1284006"/>
            </a:xfrm>
            <a:custGeom>
              <a:avLst/>
              <a:gdLst/>
              <a:ahLst/>
              <a:cxnLst/>
              <a:rect l="l" t="t" r="r" b="b"/>
              <a:pathLst>
                <a:path w="114702" h="42102" extrusionOk="0">
                  <a:moveTo>
                    <a:pt x="1684" y="0"/>
                  </a:moveTo>
                  <a:cubicBezTo>
                    <a:pt x="1540" y="0"/>
                    <a:pt x="1390" y="28"/>
                    <a:pt x="1234" y="88"/>
                  </a:cubicBezTo>
                  <a:cubicBezTo>
                    <a:pt x="876" y="207"/>
                    <a:pt x="359" y="446"/>
                    <a:pt x="1" y="704"/>
                  </a:cubicBezTo>
                  <a:lnTo>
                    <a:pt x="40" y="42002"/>
                  </a:lnTo>
                  <a:lnTo>
                    <a:pt x="114702" y="42101"/>
                  </a:lnTo>
                  <a:lnTo>
                    <a:pt x="111519" y="37347"/>
                  </a:lnTo>
                  <a:cubicBezTo>
                    <a:pt x="110485" y="35934"/>
                    <a:pt x="109172" y="35338"/>
                    <a:pt x="108038" y="35039"/>
                  </a:cubicBezTo>
                  <a:cubicBezTo>
                    <a:pt x="109092" y="34363"/>
                    <a:pt x="107779" y="33746"/>
                    <a:pt x="106586" y="33408"/>
                  </a:cubicBezTo>
                  <a:cubicBezTo>
                    <a:pt x="106884" y="33229"/>
                    <a:pt x="107202" y="32931"/>
                    <a:pt x="107501" y="32433"/>
                  </a:cubicBezTo>
                  <a:cubicBezTo>
                    <a:pt x="108456" y="30882"/>
                    <a:pt x="105114" y="30185"/>
                    <a:pt x="102707" y="30026"/>
                  </a:cubicBezTo>
                  <a:cubicBezTo>
                    <a:pt x="103065" y="29807"/>
                    <a:pt x="103403" y="29529"/>
                    <a:pt x="103761" y="29111"/>
                  </a:cubicBezTo>
                  <a:cubicBezTo>
                    <a:pt x="104747" y="27980"/>
                    <a:pt x="103217" y="27642"/>
                    <a:pt x="101467" y="27642"/>
                  </a:cubicBezTo>
                  <a:cubicBezTo>
                    <a:pt x="100817" y="27642"/>
                    <a:pt x="100136" y="27688"/>
                    <a:pt x="99544" y="27759"/>
                  </a:cubicBezTo>
                  <a:cubicBezTo>
                    <a:pt x="99802" y="27540"/>
                    <a:pt x="100001" y="27202"/>
                    <a:pt x="100021" y="26784"/>
                  </a:cubicBezTo>
                  <a:cubicBezTo>
                    <a:pt x="100053" y="26290"/>
                    <a:pt x="99705" y="26092"/>
                    <a:pt x="99179" y="26092"/>
                  </a:cubicBezTo>
                  <a:cubicBezTo>
                    <a:pt x="98392" y="26092"/>
                    <a:pt x="97207" y="26534"/>
                    <a:pt x="96301" y="27082"/>
                  </a:cubicBezTo>
                  <a:cubicBezTo>
                    <a:pt x="96898" y="26107"/>
                    <a:pt x="97216" y="24775"/>
                    <a:pt x="95704" y="23581"/>
                  </a:cubicBezTo>
                  <a:cubicBezTo>
                    <a:pt x="95001" y="23009"/>
                    <a:pt x="94154" y="22775"/>
                    <a:pt x="93277" y="22775"/>
                  </a:cubicBezTo>
                  <a:cubicBezTo>
                    <a:pt x="90981" y="22775"/>
                    <a:pt x="88478" y="24382"/>
                    <a:pt x="87787" y="25749"/>
                  </a:cubicBezTo>
                  <a:cubicBezTo>
                    <a:pt x="87489" y="25371"/>
                    <a:pt x="87051" y="24974"/>
                    <a:pt x="86375" y="24675"/>
                  </a:cubicBezTo>
                  <a:cubicBezTo>
                    <a:pt x="85987" y="24492"/>
                    <a:pt x="85625" y="24413"/>
                    <a:pt x="85292" y="24413"/>
                  </a:cubicBezTo>
                  <a:cubicBezTo>
                    <a:pt x="84361" y="24413"/>
                    <a:pt x="83663" y="25030"/>
                    <a:pt x="83311" y="25690"/>
                  </a:cubicBezTo>
                  <a:cubicBezTo>
                    <a:pt x="82471" y="24671"/>
                    <a:pt x="80941" y="23411"/>
                    <a:pt x="79210" y="23411"/>
                  </a:cubicBezTo>
                  <a:cubicBezTo>
                    <a:pt x="79015" y="23411"/>
                    <a:pt x="78816" y="23427"/>
                    <a:pt x="78616" y="23462"/>
                  </a:cubicBezTo>
                  <a:cubicBezTo>
                    <a:pt x="76727" y="23780"/>
                    <a:pt x="76766" y="25511"/>
                    <a:pt x="77304" y="26744"/>
                  </a:cubicBezTo>
                  <a:cubicBezTo>
                    <a:pt x="76867" y="26587"/>
                    <a:pt x="76308" y="26495"/>
                    <a:pt x="75689" y="26495"/>
                  </a:cubicBezTo>
                  <a:cubicBezTo>
                    <a:pt x="74897" y="26495"/>
                    <a:pt x="74006" y="26645"/>
                    <a:pt x="73146" y="27003"/>
                  </a:cubicBezTo>
                  <a:cubicBezTo>
                    <a:pt x="72390" y="27301"/>
                    <a:pt x="71873" y="27938"/>
                    <a:pt x="71654" y="28693"/>
                  </a:cubicBezTo>
                  <a:cubicBezTo>
                    <a:pt x="71392" y="28664"/>
                    <a:pt x="71151" y="28646"/>
                    <a:pt x="70932" y="28646"/>
                  </a:cubicBezTo>
                  <a:cubicBezTo>
                    <a:pt x="70851" y="28646"/>
                    <a:pt x="70774" y="28648"/>
                    <a:pt x="70699" y="28654"/>
                  </a:cubicBezTo>
                  <a:cubicBezTo>
                    <a:pt x="71475" y="27639"/>
                    <a:pt x="72131" y="26147"/>
                    <a:pt x="70640" y="25312"/>
                  </a:cubicBezTo>
                  <a:cubicBezTo>
                    <a:pt x="70159" y="25053"/>
                    <a:pt x="69626" y="24945"/>
                    <a:pt x="69082" y="24945"/>
                  </a:cubicBezTo>
                  <a:cubicBezTo>
                    <a:pt x="67869" y="24945"/>
                    <a:pt x="66604" y="25483"/>
                    <a:pt x="65766" y="26088"/>
                  </a:cubicBezTo>
                  <a:cubicBezTo>
                    <a:pt x="65675" y="25184"/>
                    <a:pt x="65175" y="24166"/>
                    <a:pt x="63921" y="24166"/>
                  </a:cubicBezTo>
                  <a:cubicBezTo>
                    <a:pt x="63794" y="24166"/>
                    <a:pt x="63660" y="24176"/>
                    <a:pt x="63518" y="24198"/>
                  </a:cubicBezTo>
                  <a:cubicBezTo>
                    <a:pt x="62822" y="24297"/>
                    <a:pt x="62285" y="24556"/>
                    <a:pt x="61887" y="24854"/>
                  </a:cubicBezTo>
                  <a:cubicBezTo>
                    <a:pt x="61733" y="23026"/>
                    <a:pt x="59642" y="21110"/>
                    <a:pt x="56685" y="21110"/>
                  </a:cubicBezTo>
                  <a:cubicBezTo>
                    <a:pt x="56199" y="21110"/>
                    <a:pt x="55691" y="21161"/>
                    <a:pt x="55163" y="21273"/>
                  </a:cubicBezTo>
                  <a:cubicBezTo>
                    <a:pt x="54064" y="21502"/>
                    <a:pt x="53117" y="22083"/>
                    <a:pt x="53410" y="22970"/>
                  </a:cubicBezTo>
                  <a:lnTo>
                    <a:pt x="53410" y="22970"/>
                  </a:lnTo>
                  <a:cubicBezTo>
                    <a:pt x="52845" y="22284"/>
                    <a:pt x="52203" y="21752"/>
                    <a:pt x="51698" y="21752"/>
                  </a:cubicBezTo>
                  <a:cubicBezTo>
                    <a:pt x="51443" y="21752"/>
                    <a:pt x="51223" y="21888"/>
                    <a:pt x="51065" y="22208"/>
                  </a:cubicBezTo>
                  <a:cubicBezTo>
                    <a:pt x="51147" y="20249"/>
                    <a:pt x="49312" y="19429"/>
                    <a:pt x="47706" y="19429"/>
                  </a:cubicBezTo>
                  <a:cubicBezTo>
                    <a:pt x="47355" y="19429"/>
                    <a:pt x="47015" y="19468"/>
                    <a:pt x="46709" y="19543"/>
                  </a:cubicBezTo>
                  <a:cubicBezTo>
                    <a:pt x="44819" y="20020"/>
                    <a:pt x="43526" y="21532"/>
                    <a:pt x="43227" y="22885"/>
                  </a:cubicBezTo>
                  <a:cubicBezTo>
                    <a:pt x="43097" y="21761"/>
                    <a:pt x="42812" y="21249"/>
                    <a:pt x="42347" y="21249"/>
                  </a:cubicBezTo>
                  <a:cubicBezTo>
                    <a:pt x="42031" y="21249"/>
                    <a:pt x="41630" y="21487"/>
                    <a:pt x="41139" y="21930"/>
                  </a:cubicBezTo>
                  <a:cubicBezTo>
                    <a:pt x="39905" y="23004"/>
                    <a:pt x="39647" y="26943"/>
                    <a:pt x="39706" y="27361"/>
                  </a:cubicBezTo>
                  <a:cubicBezTo>
                    <a:pt x="39152" y="26679"/>
                    <a:pt x="38592" y="26403"/>
                    <a:pt x="38079" y="26403"/>
                  </a:cubicBezTo>
                  <a:cubicBezTo>
                    <a:pt x="37544" y="26403"/>
                    <a:pt x="37059" y="26704"/>
                    <a:pt x="36683" y="27162"/>
                  </a:cubicBezTo>
                  <a:cubicBezTo>
                    <a:pt x="36225" y="26704"/>
                    <a:pt x="35688" y="26286"/>
                    <a:pt x="35231" y="25948"/>
                  </a:cubicBezTo>
                  <a:cubicBezTo>
                    <a:pt x="35628" y="25869"/>
                    <a:pt x="36046" y="25670"/>
                    <a:pt x="36424" y="25192"/>
                  </a:cubicBezTo>
                  <a:cubicBezTo>
                    <a:pt x="37558" y="23820"/>
                    <a:pt x="35330" y="22865"/>
                    <a:pt x="33460" y="22706"/>
                  </a:cubicBezTo>
                  <a:cubicBezTo>
                    <a:pt x="34753" y="22089"/>
                    <a:pt x="36146" y="20796"/>
                    <a:pt x="36185" y="18290"/>
                  </a:cubicBezTo>
                  <a:cubicBezTo>
                    <a:pt x="36300" y="15255"/>
                    <a:pt x="33808" y="14023"/>
                    <a:pt x="31512" y="14023"/>
                  </a:cubicBezTo>
                  <a:cubicBezTo>
                    <a:pt x="30618" y="14023"/>
                    <a:pt x="29753" y="14210"/>
                    <a:pt x="29084" y="14550"/>
                  </a:cubicBezTo>
                  <a:cubicBezTo>
                    <a:pt x="29263" y="13913"/>
                    <a:pt x="29362" y="13137"/>
                    <a:pt x="29263" y="12262"/>
                  </a:cubicBezTo>
                  <a:cubicBezTo>
                    <a:pt x="29131" y="11013"/>
                    <a:pt x="28461" y="10572"/>
                    <a:pt x="27693" y="10572"/>
                  </a:cubicBezTo>
                  <a:cubicBezTo>
                    <a:pt x="27300" y="10572"/>
                    <a:pt x="26882" y="10688"/>
                    <a:pt x="26498" y="10870"/>
                  </a:cubicBezTo>
                  <a:cubicBezTo>
                    <a:pt x="27094" y="8880"/>
                    <a:pt x="27612" y="7309"/>
                    <a:pt x="26339" y="5996"/>
                  </a:cubicBezTo>
                  <a:cubicBezTo>
                    <a:pt x="25857" y="5499"/>
                    <a:pt x="25281" y="5265"/>
                    <a:pt x="24699" y="5265"/>
                  </a:cubicBezTo>
                  <a:cubicBezTo>
                    <a:pt x="23790" y="5265"/>
                    <a:pt x="22867" y="5833"/>
                    <a:pt x="22261" y="6851"/>
                  </a:cubicBezTo>
                  <a:cubicBezTo>
                    <a:pt x="22261" y="6851"/>
                    <a:pt x="21340" y="6440"/>
                    <a:pt x="19678" y="6440"/>
                  </a:cubicBezTo>
                  <a:cubicBezTo>
                    <a:pt x="19512" y="6440"/>
                    <a:pt x="19338" y="6444"/>
                    <a:pt x="19157" y="6453"/>
                  </a:cubicBezTo>
                  <a:cubicBezTo>
                    <a:pt x="15557" y="6613"/>
                    <a:pt x="13010" y="8781"/>
                    <a:pt x="12473" y="11526"/>
                  </a:cubicBezTo>
                  <a:cubicBezTo>
                    <a:pt x="12513" y="10352"/>
                    <a:pt x="12513" y="9338"/>
                    <a:pt x="11896" y="8781"/>
                  </a:cubicBezTo>
                  <a:cubicBezTo>
                    <a:pt x="11756" y="8655"/>
                    <a:pt x="11508" y="8519"/>
                    <a:pt x="11179" y="8519"/>
                  </a:cubicBezTo>
                  <a:cubicBezTo>
                    <a:pt x="11040" y="8519"/>
                    <a:pt x="10888" y="8543"/>
                    <a:pt x="10723" y="8602"/>
                  </a:cubicBezTo>
                  <a:cubicBezTo>
                    <a:pt x="10027" y="8860"/>
                    <a:pt x="9171" y="9875"/>
                    <a:pt x="8535" y="10989"/>
                  </a:cubicBezTo>
                  <a:cubicBezTo>
                    <a:pt x="9370" y="9497"/>
                    <a:pt x="10086" y="5877"/>
                    <a:pt x="6983" y="5001"/>
                  </a:cubicBezTo>
                  <a:cubicBezTo>
                    <a:pt x="6726" y="4930"/>
                    <a:pt x="6473" y="4898"/>
                    <a:pt x="6229" y="4898"/>
                  </a:cubicBezTo>
                  <a:cubicBezTo>
                    <a:pt x="5111" y="4898"/>
                    <a:pt x="4187" y="5575"/>
                    <a:pt x="4039" y="6293"/>
                  </a:cubicBezTo>
                  <a:lnTo>
                    <a:pt x="4039" y="6293"/>
                  </a:lnTo>
                  <a:cubicBezTo>
                    <a:pt x="4407" y="4503"/>
                    <a:pt x="3511" y="0"/>
                    <a:pt x="16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2922450" y="4568450"/>
              <a:ext cx="2693000" cy="141250"/>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8"/>
          <p:cNvSpPr txBox="1">
            <a:spLocks noGrp="1"/>
          </p:cNvSpPr>
          <p:nvPr>
            <p:ph type="title"/>
          </p:nvPr>
        </p:nvSpPr>
        <p:spPr>
          <a:xfrm>
            <a:off x="2342450" y="1846650"/>
            <a:ext cx="4461300" cy="14502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80" name="Google Shape;180;p8"/>
          <p:cNvGrpSpPr/>
          <p:nvPr/>
        </p:nvGrpSpPr>
        <p:grpSpPr>
          <a:xfrm flipH="1">
            <a:off x="5511225" y="207125"/>
            <a:ext cx="796225" cy="381475"/>
            <a:chOff x="3566300" y="405200"/>
            <a:chExt cx="796225" cy="381475"/>
          </a:xfrm>
        </p:grpSpPr>
        <p:sp>
          <p:nvSpPr>
            <p:cNvPr id="181" name="Google Shape;181;p8"/>
            <p:cNvSpPr/>
            <p:nvPr/>
          </p:nvSpPr>
          <p:spPr>
            <a:xfrm>
              <a:off x="3639900" y="670775"/>
              <a:ext cx="221325" cy="115900"/>
            </a:xfrm>
            <a:custGeom>
              <a:avLst/>
              <a:gdLst/>
              <a:ahLst/>
              <a:cxnLst/>
              <a:rect l="l" t="t" r="r" b="b"/>
              <a:pathLst>
                <a:path w="8853" h="4636" extrusionOk="0">
                  <a:moveTo>
                    <a:pt x="0" y="1"/>
                  </a:moveTo>
                  <a:lnTo>
                    <a:pt x="3163" y="4636"/>
                  </a:lnTo>
                  <a:lnTo>
                    <a:pt x="8852" y="2408"/>
                  </a:lnTo>
                  <a:cubicBezTo>
                    <a:pt x="8394" y="2292"/>
                    <a:pt x="7965" y="2243"/>
                    <a:pt x="7567" y="2243"/>
                  </a:cubicBezTo>
                  <a:cubicBezTo>
                    <a:pt x="5219" y="2243"/>
                    <a:pt x="3939" y="3959"/>
                    <a:pt x="3939" y="3959"/>
                  </a:cubicBezTo>
                  <a:cubicBezTo>
                    <a:pt x="3442" y="976"/>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a:off x="3566300" y="527050"/>
              <a:ext cx="174075" cy="71650"/>
            </a:xfrm>
            <a:custGeom>
              <a:avLst/>
              <a:gdLst/>
              <a:ahLst/>
              <a:cxnLst/>
              <a:rect l="l" t="t" r="r" b="b"/>
              <a:pathLst>
                <a:path w="6963" h="2866" extrusionOk="0">
                  <a:moveTo>
                    <a:pt x="0" y="1"/>
                  </a:moveTo>
                  <a:lnTo>
                    <a:pt x="3163" y="2865"/>
                  </a:lnTo>
                  <a:lnTo>
                    <a:pt x="6963" y="239"/>
                  </a:lnTo>
                  <a:cubicBezTo>
                    <a:pt x="6939" y="239"/>
                    <a:pt x="6916" y="239"/>
                    <a:pt x="6892" y="239"/>
                  </a:cubicBezTo>
                  <a:cubicBezTo>
                    <a:pt x="4499" y="239"/>
                    <a:pt x="3621" y="2249"/>
                    <a:pt x="3621" y="2249"/>
                  </a:cubicBezTo>
                  <a:cubicBezTo>
                    <a:pt x="2725" y="14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4188425" y="405200"/>
              <a:ext cx="174100" cy="71650"/>
            </a:xfrm>
            <a:custGeom>
              <a:avLst/>
              <a:gdLst/>
              <a:ahLst/>
              <a:cxnLst/>
              <a:rect l="l" t="t" r="r" b="b"/>
              <a:pathLst>
                <a:path w="6964" h="2866" extrusionOk="0">
                  <a:moveTo>
                    <a:pt x="1" y="1"/>
                  </a:moveTo>
                  <a:lnTo>
                    <a:pt x="3124" y="2866"/>
                  </a:lnTo>
                  <a:lnTo>
                    <a:pt x="6963" y="220"/>
                  </a:lnTo>
                  <a:cubicBezTo>
                    <a:pt x="6951" y="220"/>
                    <a:pt x="6939" y="220"/>
                    <a:pt x="6928" y="220"/>
                  </a:cubicBezTo>
                  <a:cubicBezTo>
                    <a:pt x="4488" y="220"/>
                    <a:pt x="3601" y="2249"/>
                    <a:pt x="3601" y="2249"/>
                  </a:cubicBezTo>
                  <a:cubicBezTo>
                    <a:pt x="2706" y="14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4"/>
        <p:cNvGrpSpPr/>
        <p:nvPr/>
      </p:nvGrpSpPr>
      <p:grpSpPr>
        <a:xfrm>
          <a:off x="0" y="0"/>
          <a:ext cx="0" cy="0"/>
          <a:chOff x="0" y="0"/>
          <a:chExt cx="0" cy="0"/>
        </a:xfrm>
      </p:grpSpPr>
      <p:grpSp>
        <p:nvGrpSpPr>
          <p:cNvPr id="185" name="Google Shape;185;p9"/>
          <p:cNvGrpSpPr/>
          <p:nvPr/>
        </p:nvGrpSpPr>
        <p:grpSpPr>
          <a:xfrm>
            <a:off x="-31500" y="580334"/>
            <a:ext cx="9176798" cy="4580923"/>
            <a:chOff x="-31500" y="580334"/>
            <a:chExt cx="9176798" cy="4580923"/>
          </a:xfrm>
        </p:grpSpPr>
        <p:sp>
          <p:nvSpPr>
            <p:cNvPr id="186" name="Google Shape;186;p9"/>
            <p:cNvSpPr/>
            <p:nvPr/>
          </p:nvSpPr>
          <p:spPr>
            <a:xfrm>
              <a:off x="100" y="4670347"/>
              <a:ext cx="9143915" cy="490892"/>
            </a:xfrm>
            <a:custGeom>
              <a:avLst/>
              <a:gdLst/>
              <a:ahLst/>
              <a:cxnLst/>
              <a:rect l="l" t="t" r="r" b="b"/>
              <a:pathLst>
                <a:path w="152240" h="13926" extrusionOk="0">
                  <a:moveTo>
                    <a:pt x="0" y="1"/>
                  </a:moveTo>
                  <a:lnTo>
                    <a:pt x="0" y="13926"/>
                  </a:lnTo>
                  <a:lnTo>
                    <a:pt x="152239" y="13926"/>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4989825" y="814550"/>
              <a:ext cx="4154084" cy="3525725"/>
            </a:xfrm>
            <a:custGeom>
              <a:avLst/>
              <a:gdLst/>
              <a:ahLst/>
              <a:cxnLst/>
              <a:rect l="l" t="t" r="r" b="b"/>
              <a:pathLst>
                <a:path w="152220" h="141029" extrusionOk="0">
                  <a:moveTo>
                    <a:pt x="131047" y="1"/>
                  </a:moveTo>
                  <a:cubicBezTo>
                    <a:pt x="128474" y="1"/>
                    <a:pt x="125814" y="1612"/>
                    <a:pt x="124369" y="3669"/>
                  </a:cubicBezTo>
                  <a:cubicBezTo>
                    <a:pt x="123912" y="4365"/>
                    <a:pt x="123554" y="5101"/>
                    <a:pt x="123335" y="5877"/>
                  </a:cubicBezTo>
                  <a:cubicBezTo>
                    <a:pt x="121362" y="4770"/>
                    <a:pt x="119202" y="4043"/>
                    <a:pt x="117061" y="4043"/>
                  </a:cubicBezTo>
                  <a:cubicBezTo>
                    <a:pt x="115316" y="4043"/>
                    <a:pt x="113584" y="4526"/>
                    <a:pt x="111976" y="5678"/>
                  </a:cubicBezTo>
                  <a:cubicBezTo>
                    <a:pt x="110146" y="6971"/>
                    <a:pt x="108953" y="8841"/>
                    <a:pt x="108236" y="10970"/>
                  </a:cubicBezTo>
                  <a:cubicBezTo>
                    <a:pt x="107948" y="10925"/>
                    <a:pt x="107639" y="10904"/>
                    <a:pt x="107315" y="10904"/>
                  </a:cubicBezTo>
                  <a:cubicBezTo>
                    <a:pt x="104287" y="10904"/>
                    <a:pt x="100010" y="12807"/>
                    <a:pt x="100279" y="16042"/>
                  </a:cubicBezTo>
                  <a:cubicBezTo>
                    <a:pt x="100299" y="16380"/>
                    <a:pt x="99742" y="16778"/>
                    <a:pt x="98847" y="17116"/>
                  </a:cubicBezTo>
                  <a:cubicBezTo>
                    <a:pt x="98012" y="17176"/>
                    <a:pt x="97077" y="17475"/>
                    <a:pt x="96201" y="17872"/>
                  </a:cubicBezTo>
                  <a:cubicBezTo>
                    <a:pt x="95983" y="14948"/>
                    <a:pt x="94769" y="11626"/>
                    <a:pt x="91944" y="10532"/>
                  </a:cubicBezTo>
                  <a:cubicBezTo>
                    <a:pt x="91322" y="10286"/>
                    <a:pt x="90666" y="10174"/>
                    <a:pt x="90004" y="10174"/>
                  </a:cubicBezTo>
                  <a:cubicBezTo>
                    <a:pt x="87556" y="10174"/>
                    <a:pt x="85011" y="11707"/>
                    <a:pt x="83649" y="13695"/>
                  </a:cubicBezTo>
                  <a:cubicBezTo>
                    <a:pt x="83192" y="14331"/>
                    <a:pt x="82873" y="15048"/>
                    <a:pt x="82654" y="15804"/>
                  </a:cubicBezTo>
                  <a:cubicBezTo>
                    <a:pt x="82097" y="15485"/>
                    <a:pt x="81521" y="15207"/>
                    <a:pt x="80964" y="14948"/>
                  </a:cubicBezTo>
                  <a:cubicBezTo>
                    <a:pt x="81023" y="12800"/>
                    <a:pt x="80685" y="10771"/>
                    <a:pt x="79511" y="10015"/>
                  </a:cubicBezTo>
                  <a:cubicBezTo>
                    <a:pt x="79087" y="9722"/>
                    <a:pt x="78547" y="9596"/>
                    <a:pt x="77949" y="9596"/>
                  </a:cubicBezTo>
                  <a:cubicBezTo>
                    <a:pt x="77004" y="9596"/>
                    <a:pt x="75915" y="9910"/>
                    <a:pt x="74916" y="10373"/>
                  </a:cubicBezTo>
                  <a:cubicBezTo>
                    <a:pt x="74658" y="7349"/>
                    <a:pt x="73404" y="3848"/>
                    <a:pt x="70460" y="2714"/>
                  </a:cubicBezTo>
                  <a:cubicBezTo>
                    <a:pt x="69812" y="2463"/>
                    <a:pt x="69132" y="2348"/>
                    <a:pt x="68446" y="2348"/>
                  </a:cubicBezTo>
                  <a:cubicBezTo>
                    <a:pt x="65874" y="2348"/>
                    <a:pt x="63216" y="3963"/>
                    <a:pt x="61787" y="6036"/>
                  </a:cubicBezTo>
                  <a:cubicBezTo>
                    <a:pt x="61310" y="6732"/>
                    <a:pt x="60971" y="7468"/>
                    <a:pt x="60753" y="8244"/>
                  </a:cubicBezTo>
                  <a:cubicBezTo>
                    <a:pt x="58780" y="7137"/>
                    <a:pt x="56613" y="6411"/>
                    <a:pt x="54467" y="6411"/>
                  </a:cubicBezTo>
                  <a:cubicBezTo>
                    <a:pt x="52718" y="6411"/>
                    <a:pt x="50982" y="6893"/>
                    <a:pt x="49374" y="8045"/>
                  </a:cubicBezTo>
                  <a:cubicBezTo>
                    <a:pt x="47564" y="9338"/>
                    <a:pt x="46370" y="11208"/>
                    <a:pt x="45654" y="13337"/>
                  </a:cubicBezTo>
                  <a:cubicBezTo>
                    <a:pt x="45358" y="13289"/>
                    <a:pt x="45039" y="13266"/>
                    <a:pt x="44706" y="13266"/>
                  </a:cubicBezTo>
                  <a:cubicBezTo>
                    <a:pt x="41679" y="13266"/>
                    <a:pt x="37428" y="15184"/>
                    <a:pt x="37697" y="18409"/>
                  </a:cubicBezTo>
                  <a:cubicBezTo>
                    <a:pt x="37717" y="18728"/>
                    <a:pt x="37140" y="19126"/>
                    <a:pt x="36245" y="19484"/>
                  </a:cubicBezTo>
                  <a:cubicBezTo>
                    <a:pt x="35429" y="19523"/>
                    <a:pt x="34474" y="19822"/>
                    <a:pt x="33619" y="20220"/>
                  </a:cubicBezTo>
                  <a:cubicBezTo>
                    <a:pt x="33400" y="17315"/>
                    <a:pt x="32167" y="13993"/>
                    <a:pt x="29362" y="12899"/>
                  </a:cubicBezTo>
                  <a:cubicBezTo>
                    <a:pt x="28739" y="12653"/>
                    <a:pt x="28083" y="12541"/>
                    <a:pt x="27420" y="12541"/>
                  </a:cubicBezTo>
                  <a:cubicBezTo>
                    <a:pt x="24973" y="12541"/>
                    <a:pt x="22429" y="14070"/>
                    <a:pt x="21067" y="16042"/>
                  </a:cubicBezTo>
                  <a:cubicBezTo>
                    <a:pt x="20609" y="16699"/>
                    <a:pt x="20291" y="17415"/>
                    <a:pt x="20072" y="18171"/>
                  </a:cubicBezTo>
                  <a:cubicBezTo>
                    <a:pt x="18188" y="17097"/>
                    <a:pt x="16123" y="16398"/>
                    <a:pt x="14073" y="16398"/>
                  </a:cubicBezTo>
                  <a:cubicBezTo>
                    <a:pt x="12400" y="16398"/>
                    <a:pt x="10737" y="16863"/>
                    <a:pt x="9191" y="17972"/>
                  </a:cubicBezTo>
                  <a:cubicBezTo>
                    <a:pt x="7460" y="19205"/>
                    <a:pt x="6306" y="20996"/>
                    <a:pt x="5610" y="23044"/>
                  </a:cubicBezTo>
                  <a:cubicBezTo>
                    <a:pt x="5330" y="23000"/>
                    <a:pt x="5028" y="22977"/>
                    <a:pt x="4712" y="22977"/>
                  </a:cubicBezTo>
                  <a:cubicBezTo>
                    <a:pt x="3209" y="22977"/>
                    <a:pt x="1381" y="23477"/>
                    <a:pt x="0" y="24397"/>
                  </a:cubicBezTo>
                  <a:lnTo>
                    <a:pt x="0" y="141028"/>
                  </a:lnTo>
                  <a:lnTo>
                    <a:pt x="152219" y="141028"/>
                  </a:lnTo>
                  <a:lnTo>
                    <a:pt x="152219" y="13735"/>
                  </a:lnTo>
                  <a:cubicBezTo>
                    <a:pt x="151656" y="13667"/>
                    <a:pt x="151074" y="13631"/>
                    <a:pt x="150476" y="13631"/>
                  </a:cubicBezTo>
                  <a:cubicBezTo>
                    <a:pt x="148267" y="13631"/>
                    <a:pt x="145835" y="14125"/>
                    <a:pt x="143267" y="15346"/>
                  </a:cubicBezTo>
                  <a:cubicBezTo>
                    <a:pt x="143765" y="12362"/>
                    <a:pt x="143785" y="8761"/>
                    <a:pt x="142114" y="7648"/>
                  </a:cubicBezTo>
                  <a:cubicBezTo>
                    <a:pt x="141692" y="7356"/>
                    <a:pt x="141154" y="7230"/>
                    <a:pt x="140558" y="7230"/>
                  </a:cubicBezTo>
                  <a:cubicBezTo>
                    <a:pt x="139609" y="7230"/>
                    <a:pt x="138513" y="7549"/>
                    <a:pt x="137499" y="8025"/>
                  </a:cubicBezTo>
                  <a:cubicBezTo>
                    <a:pt x="137260" y="4982"/>
                    <a:pt x="135987" y="1481"/>
                    <a:pt x="133063" y="367"/>
                  </a:cubicBezTo>
                  <a:cubicBezTo>
                    <a:pt x="132413" y="115"/>
                    <a:pt x="131733" y="1"/>
                    <a:pt x="13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9"/>
            <p:cNvGrpSpPr/>
            <p:nvPr/>
          </p:nvGrpSpPr>
          <p:grpSpPr>
            <a:xfrm>
              <a:off x="1000" y="882375"/>
              <a:ext cx="9144299" cy="3772500"/>
              <a:chOff x="1000" y="425175"/>
              <a:chExt cx="9960025" cy="3772500"/>
            </a:xfrm>
          </p:grpSpPr>
          <p:sp>
            <p:nvSpPr>
              <p:cNvPr id="189" name="Google Shape;189;p9"/>
              <p:cNvSpPr/>
              <p:nvPr/>
            </p:nvSpPr>
            <p:spPr>
              <a:xfrm>
                <a:off x="3686150" y="67092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flipH="1">
                <a:off x="6155525" y="670913"/>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a:off x="1000" y="425175"/>
                <a:ext cx="3805500" cy="3526750"/>
              </a:xfrm>
              <a:custGeom>
                <a:avLst/>
                <a:gdLst/>
                <a:ahLst/>
                <a:cxnLst/>
                <a:rect l="l" t="t" r="r" b="b"/>
                <a:pathLst>
                  <a:path w="152220" h="141070" extrusionOk="0">
                    <a:moveTo>
                      <a:pt x="21190" y="1"/>
                    </a:moveTo>
                    <a:cubicBezTo>
                      <a:pt x="20499" y="1"/>
                      <a:pt x="19813" y="116"/>
                      <a:pt x="19157" y="368"/>
                    </a:cubicBezTo>
                    <a:cubicBezTo>
                      <a:pt x="16233" y="1502"/>
                      <a:pt x="14960" y="5003"/>
                      <a:pt x="14721" y="8027"/>
                    </a:cubicBezTo>
                    <a:cubicBezTo>
                      <a:pt x="13710" y="7564"/>
                      <a:pt x="12617" y="7250"/>
                      <a:pt x="11670" y="7250"/>
                    </a:cubicBezTo>
                    <a:cubicBezTo>
                      <a:pt x="11070" y="7250"/>
                      <a:pt x="10530" y="7376"/>
                      <a:pt x="10106" y="7669"/>
                    </a:cubicBezTo>
                    <a:cubicBezTo>
                      <a:pt x="8415" y="8783"/>
                      <a:pt x="8455" y="12384"/>
                      <a:pt x="8952" y="15368"/>
                    </a:cubicBezTo>
                    <a:cubicBezTo>
                      <a:pt x="6386" y="14163"/>
                      <a:pt x="3981" y="13672"/>
                      <a:pt x="1764" y="13672"/>
                    </a:cubicBezTo>
                    <a:cubicBezTo>
                      <a:pt x="1162" y="13672"/>
                      <a:pt x="574" y="13708"/>
                      <a:pt x="0" y="13776"/>
                    </a:cubicBezTo>
                    <a:lnTo>
                      <a:pt x="0" y="141070"/>
                    </a:lnTo>
                    <a:lnTo>
                      <a:pt x="152219" y="141070"/>
                    </a:lnTo>
                    <a:lnTo>
                      <a:pt x="152219" y="24439"/>
                    </a:lnTo>
                    <a:cubicBezTo>
                      <a:pt x="150855" y="23518"/>
                      <a:pt x="149016" y="23019"/>
                      <a:pt x="147509" y="23019"/>
                    </a:cubicBezTo>
                    <a:cubicBezTo>
                      <a:pt x="147192" y="23019"/>
                      <a:pt x="146890" y="23041"/>
                      <a:pt x="146609" y="23086"/>
                    </a:cubicBezTo>
                    <a:cubicBezTo>
                      <a:pt x="145913" y="21037"/>
                      <a:pt x="144759" y="19247"/>
                      <a:pt x="143029" y="18013"/>
                    </a:cubicBezTo>
                    <a:cubicBezTo>
                      <a:pt x="141482" y="16905"/>
                      <a:pt x="139820" y="16439"/>
                      <a:pt x="138149" y="16439"/>
                    </a:cubicBezTo>
                    <a:cubicBezTo>
                      <a:pt x="136101" y="16439"/>
                      <a:pt x="134041" y="17139"/>
                      <a:pt x="132167" y="18212"/>
                    </a:cubicBezTo>
                    <a:cubicBezTo>
                      <a:pt x="131929" y="17456"/>
                      <a:pt x="131610" y="16740"/>
                      <a:pt x="131173" y="16084"/>
                    </a:cubicBezTo>
                    <a:cubicBezTo>
                      <a:pt x="129795" y="14111"/>
                      <a:pt x="127260" y="12583"/>
                      <a:pt x="124808" y="12583"/>
                    </a:cubicBezTo>
                    <a:cubicBezTo>
                      <a:pt x="124143" y="12583"/>
                      <a:pt x="123485" y="12695"/>
                      <a:pt x="122858" y="12941"/>
                    </a:cubicBezTo>
                    <a:cubicBezTo>
                      <a:pt x="120053" y="14035"/>
                      <a:pt x="118839" y="17357"/>
                      <a:pt x="118601" y="20261"/>
                    </a:cubicBezTo>
                    <a:cubicBezTo>
                      <a:pt x="117745" y="19863"/>
                      <a:pt x="116790" y="19565"/>
                      <a:pt x="115975" y="19525"/>
                    </a:cubicBezTo>
                    <a:cubicBezTo>
                      <a:pt x="115080" y="19167"/>
                      <a:pt x="114503" y="18769"/>
                      <a:pt x="114523" y="18451"/>
                    </a:cubicBezTo>
                    <a:cubicBezTo>
                      <a:pt x="114791" y="15226"/>
                      <a:pt x="110541" y="13308"/>
                      <a:pt x="107514" y="13308"/>
                    </a:cubicBezTo>
                    <a:cubicBezTo>
                      <a:pt x="107180" y="13308"/>
                      <a:pt x="106862" y="13331"/>
                      <a:pt x="106565" y="13378"/>
                    </a:cubicBezTo>
                    <a:cubicBezTo>
                      <a:pt x="105849" y="11250"/>
                      <a:pt x="104656" y="9380"/>
                      <a:pt x="102846" y="8087"/>
                    </a:cubicBezTo>
                    <a:cubicBezTo>
                      <a:pt x="101238" y="6935"/>
                      <a:pt x="99502" y="6452"/>
                      <a:pt x="97754" y="6452"/>
                    </a:cubicBezTo>
                    <a:cubicBezTo>
                      <a:pt x="95610" y="6452"/>
                      <a:pt x="93449" y="7179"/>
                      <a:pt x="91487" y="8286"/>
                    </a:cubicBezTo>
                    <a:cubicBezTo>
                      <a:pt x="91248" y="7510"/>
                      <a:pt x="90910" y="6774"/>
                      <a:pt x="90433" y="6078"/>
                    </a:cubicBezTo>
                    <a:cubicBezTo>
                      <a:pt x="89003" y="4004"/>
                      <a:pt x="86346" y="2390"/>
                      <a:pt x="83773" y="2390"/>
                    </a:cubicBezTo>
                    <a:cubicBezTo>
                      <a:pt x="83088" y="2390"/>
                      <a:pt x="82408" y="2504"/>
                      <a:pt x="81759" y="2756"/>
                    </a:cubicBezTo>
                    <a:cubicBezTo>
                      <a:pt x="78815" y="3889"/>
                      <a:pt x="77562" y="7391"/>
                      <a:pt x="77303" y="10414"/>
                    </a:cubicBezTo>
                    <a:cubicBezTo>
                      <a:pt x="76304" y="9951"/>
                      <a:pt x="75216" y="9638"/>
                      <a:pt x="74271" y="9638"/>
                    </a:cubicBezTo>
                    <a:cubicBezTo>
                      <a:pt x="73673" y="9638"/>
                      <a:pt x="73132" y="9763"/>
                      <a:pt x="72708" y="10056"/>
                    </a:cubicBezTo>
                    <a:cubicBezTo>
                      <a:pt x="71534" y="10812"/>
                      <a:pt x="71196" y="12841"/>
                      <a:pt x="71256" y="14990"/>
                    </a:cubicBezTo>
                    <a:cubicBezTo>
                      <a:pt x="70699" y="15248"/>
                      <a:pt x="70122" y="15527"/>
                      <a:pt x="69565" y="15845"/>
                    </a:cubicBezTo>
                    <a:cubicBezTo>
                      <a:pt x="69346" y="15089"/>
                      <a:pt x="69028" y="14373"/>
                      <a:pt x="68570" y="13736"/>
                    </a:cubicBezTo>
                    <a:cubicBezTo>
                      <a:pt x="67208" y="11748"/>
                      <a:pt x="64663" y="10216"/>
                      <a:pt x="62215" y="10216"/>
                    </a:cubicBezTo>
                    <a:cubicBezTo>
                      <a:pt x="61553" y="10216"/>
                      <a:pt x="60898" y="10328"/>
                      <a:pt x="60275" y="10573"/>
                    </a:cubicBezTo>
                    <a:cubicBezTo>
                      <a:pt x="57470" y="11668"/>
                      <a:pt x="56237" y="14990"/>
                      <a:pt x="56018" y="17914"/>
                    </a:cubicBezTo>
                    <a:cubicBezTo>
                      <a:pt x="55143" y="17516"/>
                      <a:pt x="54208" y="17218"/>
                      <a:pt x="53392" y="17158"/>
                    </a:cubicBezTo>
                    <a:cubicBezTo>
                      <a:pt x="52497" y="16820"/>
                      <a:pt x="51920" y="16422"/>
                      <a:pt x="51940" y="16084"/>
                    </a:cubicBezTo>
                    <a:cubicBezTo>
                      <a:pt x="52210" y="12849"/>
                      <a:pt x="47933" y="10945"/>
                      <a:pt x="44904" y="10945"/>
                    </a:cubicBezTo>
                    <a:cubicBezTo>
                      <a:pt x="44581" y="10945"/>
                      <a:pt x="44271" y="10967"/>
                      <a:pt x="43983" y="11011"/>
                    </a:cubicBezTo>
                    <a:cubicBezTo>
                      <a:pt x="43267" y="8883"/>
                      <a:pt x="42073" y="7013"/>
                      <a:pt x="40263" y="5720"/>
                    </a:cubicBezTo>
                    <a:cubicBezTo>
                      <a:pt x="38655" y="4567"/>
                      <a:pt x="36919" y="4085"/>
                      <a:pt x="35170" y="4085"/>
                    </a:cubicBezTo>
                    <a:cubicBezTo>
                      <a:pt x="33024" y="4085"/>
                      <a:pt x="30858" y="4811"/>
                      <a:pt x="28885" y="5919"/>
                    </a:cubicBezTo>
                    <a:cubicBezTo>
                      <a:pt x="28666" y="5143"/>
                      <a:pt x="28328" y="4407"/>
                      <a:pt x="27850" y="3710"/>
                    </a:cubicBezTo>
                    <a:cubicBezTo>
                      <a:pt x="26422" y="1608"/>
                      <a:pt x="23770" y="1"/>
                      <a:pt x="21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9"/>
            <p:cNvGrpSpPr/>
            <p:nvPr/>
          </p:nvGrpSpPr>
          <p:grpSpPr>
            <a:xfrm>
              <a:off x="-31500" y="580334"/>
              <a:ext cx="915984" cy="3994163"/>
              <a:chOff x="2008200" y="2578500"/>
              <a:chExt cx="446125" cy="1945525"/>
            </a:xfrm>
          </p:grpSpPr>
          <p:sp>
            <p:nvSpPr>
              <p:cNvPr id="193" name="Google Shape;193;p9"/>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9"/>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9"/>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9"/>
            <p:cNvSpPr/>
            <p:nvPr/>
          </p:nvSpPr>
          <p:spPr>
            <a:xfrm flipH="1">
              <a:off x="1010" y="4279725"/>
              <a:ext cx="9143915" cy="881532"/>
            </a:xfrm>
            <a:custGeom>
              <a:avLst/>
              <a:gdLst/>
              <a:ahLst/>
              <a:cxnLst/>
              <a:rect l="l" t="t" r="r" b="b"/>
              <a:pathLst>
                <a:path w="152240" h="49434" extrusionOk="0">
                  <a:moveTo>
                    <a:pt x="152239" y="0"/>
                  </a:moveTo>
                  <a:lnTo>
                    <a:pt x="0" y="17287"/>
                  </a:lnTo>
                  <a:lnTo>
                    <a:pt x="0" y="49434"/>
                  </a:lnTo>
                  <a:lnTo>
                    <a:pt x="152239" y="49434"/>
                  </a:lnTo>
                  <a:lnTo>
                    <a:pt x="152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9"/>
            <p:cNvGrpSpPr/>
            <p:nvPr/>
          </p:nvGrpSpPr>
          <p:grpSpPr>
            <a:xfrm>
              <a:off x="1000" y="4108700"/>
              <a:ext cx="3890575" cy="1052550"/>
              <a:chOff x="-3486600" y="4458175"/>
              <a:chExt cx="3890575" cy="1052550"/>
            </a:xfrm>
          </p:grpSpPr>
          <p:sp>
            <p:nvSpPr>
              <p:cNvPr id="206" name="Google Shape;206;p9"/>
              <p:cNvSpPr/>
              <p:nvPr/>
            </p:nvSpPr>
            <p:spPr>
              <a:xfrm>
                <a:off x="-2289025" y="4689750"/>
                <a:ext cx="2693000" cy="141250"/>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3486600" y="4458175"/>
                <a:ext cx="2867550" cy="1052550"/>
              </a:xfrm>
              <a:custGeom>
                <a:avLst/>
                <a:gdLst/>
                <a:ahLst/>
                <a:cxnLst/>
                <a:rect l="l" t="t" r="r" b="b"/>
                <a:pathLst>
                  <a:path w="114702" h="42102" extrusionOk="0">
                    <a:moveTo>
                      <a:pt x="1684" y="0"/>
                    </a:moveTo>
                    <a:cubicBezTo>
                      <a:pt x="1540" y="0"/>
                      <a:pt x="1390" y="28"/>
                      <a:pt x="1234" y="88"/>
                    </a:cubicBezTo>
                    <a:cubicBezTo>
                      <a:pt x="876" y="207"/>
                      <a:pt x="359" y="446"/>
                      <a:pt x="1" y="704"/>
                    </a:cubicBezTo>
                    <a:lnTo>
                      <a:pt x="40" y="42002"/>
                    </a:lnTo>
                    <a:lnTo>
                      <a:pt x="114702" y="42101"/>
                    </a:lnTo>
                    <a:lnTo>
                      <a:pt x="111519" y="37347"/>
                    </a:lnTo>
                    <a:cubicBezTo>
                      <a:pt x="110485" y="35934"/>
                      <a:pt x="109172" y="35338"/>
                      <a:pt x="108038" y="35039"/>
                    </a:cubicBezTo>
                    <a:cubicBezTo>
                      <a:pt x="109092" y="34363"/>
                      <a:pt x="107779" y="33746"/>
                      <a:pt x="106586" y="33408"/>
                    </a:cubicBezTo>
                    <a:cubicBezTo>
                      <a:pt x="106884" y="33229"/>
                      <a:pt x="107202" y="32931"/>
                      <a:pt x="107501" y="32433"/>
                    </a:cubicBezTo>
                    <a:cubicBezTo>
                      <a:pt x="108456" y="30882"/>
                      <a:pt x="105114" y="30185"/>
                      <a:pt x="102707" y="30026"/>
                    </a:cubicBezTo>
                    <a:cubicBezTo>
                      <a:pt x="103065" y="29807"/>
                      <a:pt x="103403" y="29529"/>
                      <a:pt x="103761" y="29111"/>
                    </a:cubicBezTo>
                    <a:cubicBezTo>
                      <a:pt x="104747" y="27980"/>
                      <a:pt x="103217" y="27642"/>
                      <a:pt x="101467" y="27642"/>
                    </a:cubicBezTo>
                    <a:cubicBezTo>
                      <a:pt x="100817" y="27642"/>
                      <a:pt x="100136" y="27688"/>
                      <a:pt x="99544" y="27759"/>
                    </a:cubicBezTo>
                    <a:cubicBezTo>
                      <a:pt x="99802" y="27540"/>
                      <a:pt x="100001" y="27202"/>
                      <a:pt x="100021" y="26784"/>
                    </a:cubicBezTo>
                    <a:cubicBezTo>
                      <a:pt x="100053" y="26290"/>
                      <a:pt x="99705" y="26092"/>
                      <a:pt x="99179" y="26092"/>
                    </a:cubicBezTo>
                    <a:cubicBezTo>
                      <a:pt x="98392" y="26092"/>
                      <a:pt x="97207" y="26534"/>
                      <a:pt x="96301" y="27082"/>
                    </a:cubicBezTo>
                    <a:cubicBezTo>
                      <a:pt x="96898" y="26107"/>
                      <a:pt x="97216" y="24775"/>
                      <a:pt x="95704" y="23581"/>
                    </a:cubicBezTo>
                    <a:cubicBezTo>
                      <a:pt x="95001" y="23009"/>
                      <a:pt x="94154" y="22775"/>
                      <a:pt x="93277" y="22775"/>
                    </a:cubicBezTo>
                    <a:cubicBezTo>
                      <a:pt x="90981" y="22775"/>
                      <a:pt x="88478" y="24382"/>
                      <a:pt x="87787" y="25749"/>
                    </a:cubicBezTo>
                    <a:cubicBezTo>
                      <a:pt x="87489" y="25371"/>
                      <a:pt x="87051" y="24974"/>
                      <a:pt x="86375" y="24675"/>
                    </a:cubicBezTo>
                    <a:cubicBezTo>
                      <a:pt x="85987" y="24492"/>
                      <a:pt x="85625" y="24413"/>
                      <a:pt x="85292" y="24413"/>
                    </a:cubicBezTo>
                    <a:cubicBezTo>
                      <a:pt x="84361" y="24413"/>
                      <a:pt x="83663" y="25030"/>
                      <a:pt x="83311" y="25690"/>
                    </a:cubicBezTo>
                    <a:cubicBezTo>
                      <a:pt x="82471" y="24671"/>
                      <a:pt x="80941" y="23411"/>
                      <a:pt x="79210" y="23411"/>
                    </a:cubicBezTo>
                    <a:cubicBezTo>
                      <a:pt x="79015" y="23411"/>
                      <a:pt x="78816" y="23427"/>
                      <a:pt x="78616" y="23462"/>
                    </a:cubicBezTo>
                    <a:cubicBezTo>
                      <a:pt x="76727" y="23780"/>
                      <a:pt x="76766" y="25511"/>
                      <a:pt x="77304" y="26744"/>
                    </a:cubicBezTo>
                    <a:cubicBezTo>
                      <a:pt x="76867" y="26587"/>
                      <a:pt x="76308" y="26495"/>
                      <a:pt x="75689" y="26495"/>
                    </a:cubicBezTo>
                    <a:cubicBezTo>
                      <a:pt x="74897" y="26495"/>
                      <a:pt x="74006" y="26645"/>
                      <a:pt x="73146" y="27003"/>
                    </a:cubicBezTo>
                    <a:cubicBezTo>
                      <a:pt x="72390" y="27301"/>
                      <a:pt x="71873" y="27938"/>
                      <a:pt x="71654" y="28693"/>
                    </a:cubicBezTo>
                    <a:cubicBezTo>
                      <a:pt x="71392" y="28664"/>
                      <a:pt x="71151" y="28646"/>
                      <a:pt x="70932" y="28646"/>
                    </a:cubicBezTo>
                    <a:cubicBezTo>
                      <a:pt x="70851" y="28646"/>
                      <a:pt x="70774" y="28648"/>
                      <a:pt x="70699" y="28654"/>
                    </a:cubicBezTo>
                    <a:cubicBezTo>
                      <a:pt x="71475" y="27639"/>
                      <a:pt x="72131" y="26147"/>
                      <a:pt x="70640" y="25312"/>
                    </a:cubicBezTo>
                    <a:cubicBezTo>
                      <a:pt x="70159" y="25053"/>
                      <a:pt x="69626" y="24945"/>
                      <a:pt x="69082" y="24945"/>
                    </a:cubicBezTo>
                    <a:cubicBezTo>
                      <a:pt x="67869" y="24945"/>
                      <a:pt x="66604" y="25483"/>
                      <a:pt x="65766" y="26088"/>
                    </a:cubicBezTo>
                    <a:cubicBezTo>
                      <a:pt x="65675" y="25184"/>
                      <a:pt x="65175" y="24166"/>
                      <a:pt x="63921" y="24166"/>
                    </a:cubicBezTo>
                    <a:cubicBezTo>
                      <a:pt x="63794" y="24166"/>
                      <a:pt x="63660" y="24176"/>
                      <a:pt x="63518" y="24198"/>
                    </a:cubicBezTo>
                    <a:cubicBezTo>
                      <a:pt x="62822" y="24297"/>
                      <a:pt x="62285" y="24556"/>
                      <a:pt x="61887" y="24854"/>
                    </a:cubicBezTo>
                    <a:cubicBezTo>
                      <a:pt x="61733" y="23026"/>
                      <a:pt x="59642" y="21110"/>
                      <a:pt x="56685" y="21110"/>
                    </a:cubicBezTo>
                    <a:cubicBezTo>
                      <a:pt x="56199" y="21110"/>
                      <a:pt x="55691" y="21161"/>
                      <a:pt x="55163" y="21273"/>
                    </a:cubicBezTo>
                    <a:cubicBezTo>
                      <a:pt x="54064" y="21502"/>
                      <a:pt x="53117" y="22083"/>
                      <a:pt x="53410" y="22970"/>
                    </a:cubicBezTo>
                    <a:lnTo>
                      <a:pt x="53410" y="22970"/>
                    </a:lnTo>
                    <a:cubicBezTo>
                      <a:pt x="52845" y="22284"/>
                      <a:pt x="52203" y="21752"/>
                      <a:pt x="51698" y="21752"/>
                    </a:cubicBezTo>
                    <a:cubicBezTo>
                      <a:pt x="51443" y="21752"/>
                      <a:pt x="51223" y="21888"/>
                      <a:pt x="51065" y="22208"/>
                    </a:cubicBezTo>
                    <a:cubicBezTo>
                      <a:pt x="51147" y="20249"/>
                      <a:pt x="49312" y="19429"/>
                      <a:pt x="47706" y="19429"/>
                    </a:cubicBezTo>
                    <a:cubicBezTo>
                      <a:pt x="47355" y="19429"/>
                      <a:pt x="47015" y="19468"/>
                      <a:pt x="46709" y="19543"/>
                    </a:cubicBezTo>
                    <a:cubicBezTo>
                      <a:pt x="44819" y="20020"/>
                      <a:pt x="43526" y="21532"/>
                      <a:pt x="43227" y="22885"/>
                    </a:cubicBezTo>
                    <a:cubicBezTo>
                      <a:pt x="43097" y="21761"/>
                      <a:pt x="42812" y="21249"/>
                      <a:pt x="42347" y="21249"/>
                    </a:cubicBezTo>
                    <a:cubicBezTo>
                      <a:pt x="42031" y="21249"/>
                      <a:pt x="41630" y="21487"/>
                      <a:pt x="41139" y="21930"/>
                    </a:cubicBezTo>
                    <a:cubicBezTo>
                      <a:pt x="39905" y="23004"/>
                      <a:pt x="39647" y="26943"/>
                      <a:pt x="39706" y="27361"/>
                    </a:cubicBezTo>
                    <a:cubicBezTo>
                      <a:pt x="39152" y="26679"/>
                      <a:pt x="38592" y="26403"/>
                      <a:pt x="38079" y="26403"/>
                    </a:cubicBezTo>
                    <a:cubicBezTo>
                      <a:pt x="37544" y="26403"/>
                      <a:pt x="37059" y="26704"/>
                      <a:pt x="36683" y="27162"/>
                    </a:cubicBezTo>
                    <a:cubicBezTo>
                      <a:pt x="36225" y="26704"/>
                      <a:pt x="35688" y="26286"/>
                      <a:pt x="35231" y="25948"/>
                    </a:cubicBezTo>
                    <a:cubicBezTo>
                      <a:pt x="35628" y="25869"/>
                      <a:pt x="36046" y="25670"/>
                      <a:pt x="36424" y="25192"/>
                    </a:cubicBezTo>
                    <a:cubicBezTo>
                      <a:pt x="37558" y="23820"/>
                      <a:pt x="35330" y="22865"/>
                      <a:pt x="33460" y="22706"/>
                    </a:cubicBezTo>
                    <a:cubicBezTo>
                      <a:pt x="34753" y="22089"/>
                      <a:pt x="36146" y="20796"/>
                      <a:pt x="36185" y="18290"/>
                    </a:cubicBezTo>
                    <a:cubicBezTo>
                      <a:pt x="36300" y="15255"/>
                      <a:pt x="33808" y="14023"/>
                      <a:pt x="31512" y="14023"/>
                    </a:cubicBezTo>
                    <a:cubicBezTo>
                      <a:pt x="30618" y="14023"/>
                      <a:pt x="29753" y="14210"/>
                      <a:pt x="29084" y="14550"/>
                    </a:cubicBezTo>
                    <a:cubicBezTo>
                      <a:pt x="29263" y="13913"/>
                      <a:pt x="29362" y="13137"/>
                      <a:pt x="29263" y="12262"/>
                    </a:cubicBezTo>
                    <a:cubicBezTo>
                      <a:pt x="29131" y="11013"/>
                      <a:pt x="28461" y="10572"/>
                      <a:pt x="27693" y="10572"/>
                    </a:cubicBezTo>
                    <a:cubicBezTo>
                      <a:pt x="27300" y="10572"/>
                      <a:pt x="26882" y="10688"/>
                      <a:pt x="26498" y="10870"/>
                    </a:cubicBezTo>
                    <a:cubicBezTo>
                      <a:pt x="27094" y="8880"/>
                      <a:pt x="27612" y="7309"/>
                      <a:pt x="26339" y="5996"/>
                    </a:cubicBezTo>
                    <a:cubicBezTo>
                      <a:pt x="25857" y="5499"/>
                      <a:pt x="25281" y="5265"/>
                      <a:pt x="24699" y="5265"/>
                    </a:cubicBezTo>
                    <a:cubicBezTo>
                      <a:pt x="23790" y="5265"/>
                      <a:pt x="22867" y="5833"/>
                      <a:pt x="22261" y="6851"/>
                    </a:cubicBezTo>
                    <a:cubicBezTo>
                      <a:pt x="22261" y="6851"/>
                      <a:pt x="21340" y="6440"/>
                      <a:pt x="19678" y="6440"/>
                    </a:cubicBezTo>
                    <a:cubicBezTo>
                      <a:pt x="19512" y="6440"/>
                      <a:pt x="19338" y="6444"/>
                      <a:pt x="19157" y="6453"/>
                    </a:cubicBezTo>
                    <a:cubicBezTo>
                      <a:pt x="15557" y="6613"/>
                      <a:pt x="13010" y="8781"/>
                      <a:pt x="12473" y="11526"/>
                    </a:cubicBezTo>
                    <a:cubicBezTo>
                      <a:pt x="12513" y="10352"/>
                      <a:pt x="12513" y="9338"/>
                      <a:pt x="11896" y="8781"/>
                    </a:cubicBezTo>
                    <a:cubicBezTo>
                      <a:pt x="11756" y="8655"/>
                      <a:pt x="11508" y="8519"/>
                      <a:pt x="11179" y="8519"/>
                    </a:cubicBezTo>
                    <a:cubicBezTo>
                      <a:pt x="11040" y="8519"/>
                      <a:pt x="10888" y="8543"/>
                      <a:pt x="10723" y="8602"/>
                    </a:cubicBezTo>
                    <a:cubicBezTo>
                      <a:pt x="10027" y="8860"/>
                      <a:pt x="9171" y="9875"/>
                      <a:pt x="8535" y="10989"/>
                    </a:cubicBezTo>
                    <a:cubicBezTo>
                      <a:pt x="9370" y="9497"/>
                      <a:pt x="10086" y="5877"/>
                      <a:pt x="6983" y="5001"/>
                    </a:cubicBezTo>
                    <a:cubicBezTo>
                      <a:pt x="6726" y="4930"/>
                      <a:pt x="6473" y="4898"/>
                      <a:pt x="6229" y="4898"/>
                    </a:cubicBezTo>
                    <a:cubicBezTo>
                      <a:pt x="5111" y="4898"/>
                      <a:pt x="4187" y="5575"/>
                      <a:pt x="4039" y="6293"/>
                    </a:cubicBezTo>
                    <a:lnTo>
                      <a:pt x="4039" y="6293"/>
                    </a:lnTo>
                    <a:cubicBezTo>
                      <a:pt x="4407" y="4503"/>
                      <a:pt x="3511" y="0"/>
                      <a:pt x="16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8" name="Google Shape;208;p9"/>
          <p:cNvSpPr txBox="1">
            <a:spLocks noGrp="1"/>
          </p:cNvSpPr>
          <p:nvPr>
            <p:ph type="title"/>
          </p:nvPr>
        </p:nvSpPr>
        <p:spPr>
          <a:xfrm>
            <a:off x="884475" y="1448275"/>
            <a:ext cx="3643200" cy="1460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sz="8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09" name="Google Shape;209;p9"/>
          <p:cNvSpPr txBox="1">
            <a:spLocks noGrp="1"/>
          </p:cNvSpPr>
          <p:nvPr>
            <p:ph type="subTitle" idx="1"/>
          </p:nvPr>
        </p:nvSpPr>
        <p:spPr>
          <a:xfrm>
            <a:off x="884475" y="2740050"/>
            <a:ext cx="3643200" cy="85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0"/>
        <p:cNvGrpSpPr/>
        <p:nvPr/>
      </p:nvGrpSpPr>
      <p:grpSpPr>
        <a:xfrm>
          <a:off x="0" y="0"/>
          <a:ext cx="0" cy="0"/>
          <a:chOff x="0" y="0"/>
          <a:chExt cx="0" cy="0"/>
        </a:xfrm>
      </p:grpSpPr>
      <p:sp>
        <p:nvSpPr>
          <p:cNvPr id="211" name="Google Shape;211;p10"/>
          <p:cNvSpPr>
            <a:spLocks noGrp="1"/>
          </p:cNvSpPr>
          <p:nvPr>
            <p:ph type="pic" idx="2"/>
          </p:nvPr>
        </p:nvSpPr>
        <p:spPr>
          <a:xfrm>
            <a:off x="-28650" y="0"/>
            <a:ext cx="9201300" cy="5143500"/>
          </a:xfrm>
          <a:prstGeom prst="rect">
            <a:avLst/>
          </a:prstGeom>
          <a:noFill/>
          <a:ln>
            <a:noFill/>
          </a:ln>
        </p:spPr>
      </p:sp>
      <p:sp>
        <p:nvSpPr>
          <p:cNvPr id="212" name="Google Shape;212;p10"/>
          <p:cNvSpPr txBox="1">
            <a:spLocks noGrp="1"/>
          </p:cNvSpPr>
          <p:nvPr>
            <p:ph type="title"/>
          </p:nvPr>
        </p:nvSpPr>
        <p:spPr>
          <a:xfrm>
            <a:off x="716700" y="574625"/>
            <a:ext cx="7710600" cy="536700"/>
          </a:xfrm>
          <a:prstGeom prst="rect">
            <a:avLst/>
          </a:prstGeom>
          <a:solidFill>
            <a:schemeClr val="lt1"/>
          </a:solidFill>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1pPr>
            <a:lvl2pPr lvl="1"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2pPr>
            <a:lvl3pPr lvl="2"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3pPr>
            <a:lvl4pPr lvl="3"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4pPr>
            <a:lvl5pPr lvl="4"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5pPr>
            <a:lvl6pPr lvl="5"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6pPr>
            <a:lvl7pPr lvl="6"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7pPr>
            <a:lvl8pPr lvl="7"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8pPr>
            <a:lvl9pPr lvl="8"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94"/>
        <p:cNvGrpSpPr/>
        <p:nvPr/>
      </p:nvGrpSpPr>
      <p:grpSpPr>
        <a:xfrm>
          <a:off x="0" y="0"/>
          <a:ext cx="0" cy="0"/>
          <a:chOff x="0" y="0"/>
          <a:chExt cx="0" cy="0"/>
        </a:xfrm>
      </p:grpSpPr>
      <p:sp>
        <p:nvSpPr>
          <p:cNvPr id="895" name="Google Shape;89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896" name="Google Shape;89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6.xml"/><Relationship Id="rId1" Type="http://schemas.openxmlformats.org/officeDocument/2006/relationships/slideLayout" Target="../slideLayouts/slideLayout26.xml"/><Relationship Id="rId5" Type="http://schemas.openxmlformats.org/officeDocument/2006/relationships/image" Target="../media/image7.png"/><Relationship Id="rId4" Type="http://schemas.openxmlformats.org/officeDocument/2006/relationships/hyperlink" Target="https://docs.google.com/spreadsheets/d/1h1wDhIhK-WOxTfV9bwFvNAIA1xeTJZaAknSkmDWzhzg/copy"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9.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7.xml"/></Relationships>
</file>

<file path=ppt/slides/_rels/slide29.xml.rels><?xml version="1.0" encoding="UTF-8" standalone="yes"?>
<Relationships xmlns="http://schemas.openxmlformats.org/package/2006/relationships"><Relationship Id="rId3" Type="http://schemas.openxmlformats.org/officeDocument/2006/relationships/hyperlink" Target="https://docs.google.com/spreadsheets/d/1h1wDhIhK-WOxTfV9bwFvNAIA1xeTJZaAknSkmDWzhzg/copy" TargetMode="External"/><Relationship Id="rId2" Type="http://schemas.openxmlformats.org/officeDocument/2006/relationships/notesSlide" Target="../notesSlides/notesSlide29.xml"/><Relationship Id="rId1" Type="http://schemas.openxmlformats.org/officeDocument/2006/relationships/slideLayout" Target="../slideLayouts/slideLayout28.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hand-drawn-wildfire-illustration_58597442.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18.xml"/><Relationship Id="rId4" Type="http://schemas.openxmlformats.org/officeDocument/2006/relationships/hyperlink" Target="https://www.freepik.com/free-vector/flat-design-forest-landscape_20282271.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vector/hand-drawn-wildfire-poster-design_58597477.htm/?utm_source=slidesgo_template&amp;utm_medium=referral-link&amp;utm_campaign=sg_resources&amp;utm_content=freepik" TargetMode="External"/><Relationship Id="rId3" Type="http://schemas.openxmlformats.org/officeDocument/2006/relationships/hyperlink" Target="https://www.freepik.com/free-photo/side-view-forest-warden-looking-tree_29803328.htm/?utm_source=slidesgo_template&amp;utm_medium=referral-link&amp;utm_campaign=sg_resources&amp;utm_content=freepik" TargetMode="External"/><Relationship Id="rId7" Type="http://schemas.openxmlformats.org/officeDocument/2006/relationships/hyperlink" Target="https://www.freepik.com/free-vector/hand-drawn-wildfire-poster-design_58597478.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 Id="rId6" Type="http://schemas.openxmlformats.org/officeDocument/2006/relationships/hyperlink" Target="https://www.freepik.com/free-photo/smiley-woman-with-backpack_7821687.htm/?utm_source=slidesgo_template&amp;utm_medium=referral-link&amp;utm_campaign=sg_resources&amp;utm_content=freepik" TargetMode="External"/><Relationship Id="rId5" Type="http://schemas.openxmlformats.org/officeDocument/2006/relationships/hyperlink" Target="https://www.freepik.com/free-photo/close-up-man-wearing-backpack_11094493.htm/?utm_source=slidesgo_template&amp;utm_medium=referral-link&amp;utm_campaign=sg_resources&amp;utm_content=freepik" TargetMode="External"/><Relationship Id="rId10" Type="http://schemas.openxmlformats.org/officeDocument/2006/relationships/hyperlink" Target="https://www.freepik.com/free-vector/hand-drawn-wildfire-poster-design_58597476.htm/?utm_source=slidesgo_template&amp;utm_medium=referral-link&amp;utm_campaign=sg_resources&amp;utm_content=freepik" TargetMode="External"/><Relationship Id="rId4" Type="http://schemas.openxmlformats.org/officeDocument/2006/relationships/hyperlink" Target="https://www.freepik.com/free-photo/spreaded-forest-growing-volcanic-soil_5209772.htm/?utm_source=slidesgo_template&amp;utm_medium=referral-link&amp;utm_campaign=sg_resources&amp;utm_content=freepik" TargetMode="External"/><Relationship Id="rId9" Type="http://schemas.openxmlformats.org/officeDocument/2006/relationships/hyperlink" Target="https://www.freepik.com/free-vector/hand-drawn-wildfire-poster_6140038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Epilogue" TargetMode="External"/><Relationship Id="rId2" Type="http://schemas.openxmlformats.org/officeDocument/2006/relationships/notesSlide" Target="../notesSlides/notesSlide40.xml"/><Relationship Id="rId1" Type="http://schemas.openxmlformats.org/officeDocument/2006/relationships/slideLayout" Target="../slideLayouts/slideLayout33.xml"/><Relationship Id="rId4" Type="http://schemas.openxmlformats.org/officeDocument/2006/relationships/hyperlink" Target="https://fonts.google.com/specimen/DM+Sans"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41.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3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3.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32.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grpSp>
        <p:nvGrpSpPr>
          <p:cNvPr id="904" name="Google Shape;904;p36"/>
          <p:cNvGrpSpPr/>
          <p:nvPr/>
        </p:nvGrpSpPr>
        <p:grpSpPr>
          <a:xfrm>
            <a:off x="7153525" y="1739099"/>
            <a:ext cx="2161263" cy="2640822"/>
            <a:chOff x="7153525" y="1739099"/>
            <a:chExt cx="2161263" cy="2640822"/>
          </a:xfrm>
        </p:grpSpPr>
        <p:sp>
          <p:nvSpPr>
            <p:cNvPr id="905" name="Google Shape;905;p36"/>
            <p:cNvSpPr/>
            <p:nvPr/>
          </p:nvSpPr>
          <p:spPr>
            <a:xfrm rot="-1172008">
              <a:off x="7491155" y="1922036"/>
              <a:ext cx="1486003" cy="2274947"/>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7261060" y="2605337"/>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7863992" y="3285662"/>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36"/>
          <p:cNvGrpSpPr/>
          <p:nvPr/>
        </p:nvGrpSpPr>
        <p:grpSpPr>
          <a:xfrm>
            <a:off x="-2391275" y="1874199"/>
            <a:ext cx="5327775" cy="4710125"/>
            <a:chOff x="-2391275" y="1874199"/>
            <a:chExt cx="5327775" cy="4710125"/>
          </a:xfrm>
        </p:grpSpPr>
        <p:sp>
          <p:nvSpPr>
            <p:cNvPr id="909" name="Google Shape;909;p36"/>
            <p:cNvSpPr/>
            <p:nvPr/>
          </p:nvSpPr>
          <p:spPr>
            <a:xfrm>
              <a:off x="-2391275" y="1874199"/>
              <a:ext cx="5327775" cy="4710125"/>
            </a:xfrm>
            <a:custGeom>
              <a:avLst/>
              <a:gdLst/>
              <a:ahLst/>
              <a:cxnLst/>
              <a:rect l="l" t="t" r="r" b="b"/>
              <a:pathLst>
                <a:path w="213111" h="188405" extrusionOk="0">
                  <a:moveTo>
                    <a:pt x="165985" y="14443"/>
                  </a:moveTo>
                  <a:lnTo>
                    <a:pt x="165985" y="14443"/>
                  </a:lnTo>
                  <a:cubicBezTo>
                    <a:pt x="165902" y="14522"/>
                    <a:pt x="165818" y="14623"/>
                    <a:pt x="165733" y="14744"/>
                  </a:cubicBezTo>
                  <a:lnTo>
                    <a:pt x="165733" y="14744"/>
                  </a:lnTo>
                  <a:cubicBezTo>
                    <a:pt x="165896" y="14548"/>
                    <a:pt x="165985" y="14443"/>
                    <a:pt x="165985" y="14443"/>
                  </a:cubicBezTo>
                  <a:close/>
                  <a:moveTo>
                    <a:pt x="110902" y="1"/>
                  </a:moveTo>
                  <a:lnTo>
                    <a:pt x="110902" y="1"/>
                  </a:lnTo>
                  <a:cubicBezTo>
                    <a:pt x="108157" y="379"/>
                    <a:pt x="105232" y="1513"/>
                    <a:pt x="105491" y="4715"/>
                  </a:cubicBezTo>
                  <a:cubicBezTo>
                    <a:pt x="105690" y="7441"/>
                    <a:pt x="106426" y="13209"/>
                    <a:pt x="103343" y="14801"/>
                  </a:cubicBezTo>
                  <a:cubicBezTo>
                    <a:pt x="102739" y="15116"/>
                    <a:pt x="102077" y="15219"/>
                    <a:pt x="101390" y="15219"/>
                  </a:cubicBezTo>
                  <a:cubicBezTo>
                    <a:pt x="100096" y="15219"/>
                    <a:pt x="98713" y="14853"/>
                    <a:pt x="97467" y="14853"/>
                  </a:cubicBezTo>
                  <a:cubicBezTo>
                    <a:pt x="97369" y="14853"/>
                    <a:pt x="97272" y="14856"/>
                    <a:pt x="97176" y="14861"/>
                  </a:cubicBezTo>
                  <a:cubicBezTo>
                    <a:pt x="96142" y="14920"/>
                    <a:pt x="95286" y="15199"/>
                    <a:pt x="94471" y="15815"/>
                  </a:cubicBezTo>
                  <a:cubicBezTo>
                    <a:pt x="92044" y="17646"/>
                    <a:pt x="90015" y="19913"/>
                    <a:pt x="88085" y="22261"/>
                  </a:cubicBezTo>
                  <a:cubicBezTo>
                    <a:pt x="86195" y="24509"/>
                    <a:pt x="84226" y="26796"/>
                    <a:pt x="82794" y="29382"/>
                  </a:cubicBezTo>
                  <a:cubicBezTo>
                    <a:pt x="82402" y="30079"/>
                    <a:pt x="82113" y="30377"/>
                    <a:pt x="81917" y="30377"/>
                  </a:cubicBezTo>
                  <a:cubicBezTo>
                    <a:pt x="80897" y="30377"/>
                    <a:pt x="82367" y="22339"/>
                    <a:pt x="84803" y="20470"/>
                  </a:cubicBezTo>
                  <a:cubicBezTo>
                    <a:pt x="84803" y="20470"/>
                    <a:pt x="84798" y="20470"/>
                    <a:pt x="84789" y="20470"/>
                  </a:cubicBezTo>
                  <a:cubicBezTo>
                    <a:pt x="84378" y="20470"/>
                    <a:pt x="75027" y="20546"/>
                    <a:pt x="76428" y="27492"/>
                  </a:cubicBezTo>
                  <a:cubicBezTo>
                    <a:pt x="77840" y="34614"/>
                    <a:pt x="80207" y="36384"/>
                    <a:pt x="75831" y="39886"/>
                  </a:cubicBezTo>
                  <a:cubicBezTo>
                    <a:pt x="74160" y="41218"/>
                    <a:pt x="72211" y="43765"/>
                    <a:pt x="70798" y="46570"/>
                  </a:cubicBezTo>
                  <a:cubicBezTo>
                    <a:pt x="69605" y="44580"/>
                    <a:pt x="68312" y="43586"/>
                    <a:pt x="68272" y="39726"/>
                  </a:cubicBezTo>
                  <a:cubicBezTo>
                    <a:pt x="68212" y="34893"/>
                    <a:pt x="73146" y="36225"/>
                    <a:pt x="72509" y="31929"/>
                  </a:cubicBezTo>
                  <a:cubicBezTo>
                    <a:pt x="71892" y="27632"/>
                    <a:pt x="70699" y="26737"/>
                    <a:pt x="70699" y="26737"/>
                  </a:cubicBezTo>
                  <a:cubicBezTo>
                    <a:pt x="69780" y="28160"/>
                    <a:pt x="69045" y="28412"/>
                    <a:pt x="68359" y="28412"/>
                  </a:cubicBezTo>
                  <a:cubicBezTo>
                    <a:pt x="67983" y="28412"/>
                    <a:pt x="67622" y="28336"/>
                    <a:pt x="67252" y="28336"/>
                  </a:cubicBezTo>
                  <a:cubicBezTo>
                    <a:pt x="66487" y="28336"/>
                    <a:pt x="65687" y="28661"/>
                    <a:pt x="64651" y="30655"/>
                  </a:cubicBezTo>
                  <a:cubicBezTo>
                    <a:pt x="62279" y="35341"/>
                    <a:pt x="62322" y="37341"/>
                    <a:pt x="59792" y="37341"/>
                  </a:cubicBezTo>
                  <a:cubicBezTo>
                    <a:pt x="59755" y="37341"/>
                    <a:pt x="59717" y="37340"/>
                    <a:pt x="59678" y="37339"/>
                  </a:cubicBezTo>
                  <a:cubicBezTo>
                    <a:pt x="57052" y="37280"/>
                    <a:pt x="57649" y="31929"/>
                    <a:pt x="61628" y="28666"/>
                  </a:cubicBezTo>
                  <a:cubicBezTo>
                    <a:pt x="65586" y="25404"/>
                    <a:pt x="63856" y="20928"/>
                    <a:pt x="63856" y="20928"/>
                  </a:cubicBezTo>
                  <a:lnTo>
                    <a:pt x="63856" y="20928"/>
                  </a:lnTo>
                  <a:cubicBezTo>
                    <a:pt x="63856" y="20928"/>
                    <a:pt x="62462" y="21694"/>
                    <a:pt x="61024" y="21694"/>
                  </a:cubicBezTo>
                  <a:cubicBezTo>
                    <a:pt x="60288" y="21694"/>
                    <a:pt x="59541" y="21494"/>
                    <a:pt x="58962" y="20888"/>
                  </a:cubicBezTo>
                  <a:cubicBezTo>
                    <a:pt x="57271" y="19058"/>
                    <a:pt x="64631" y="15119"/>
                    <a:pt x="64631" y="15119"/>
                  </a:cubicBezTo>
                  <a:lnTo>
                    <a:pt x="64631" y="15119"/>
                  </a:lnTo>
                  <a:cubicBezTo>
                    <a:pt x="64631" y="15119"/>
                    <a:pt x="61150" y="16273"/>
                    <a:pt x="55958" y="16949"/>
                  </a:cubicBezTo>
                  <a:cubicBezTo>
                    <a:pt x="50766" y="17606"/>
                    <a:pt x="53153" y="21624"/>
                    <a:pt x="50209" y="25523"/>
                  </a:cubicBezTo>
                  <a:cubicBezTo>
                    <a:pt x="49473" y="26498"/>
                    <a:pt x="48976" y="27095"/>
                    <a:pt x="48598" y="27294"/>
                  </a:cubicBezTo>
                  <a:cubicBezTo>
                    <a:pt x="48598" y="27294"/>
                    <a:pt x="45395" y="29661"/>
                    <a:pt x="44122" y="33321"/>
                  </a:cubicBezTo>
                  <a:cubicBezTo>
                    <a:pt x="43873" y="34034"/>
                    <a:pt x="43638" y="34331"/>
                    <a:pt x="43437" y="34331"/>
                  </a:cubicBezTo>
                  <a:cubicBezTo>
                    <a:pt x="42613" y="34331"/>
                    <a:pt x="42363" y="29339"/>
                    <a:pt x="44043" y="27691"/>
                  </a:cubicBezTo>
                  <a:lnTo>
                    <a:pt x="44043" y="27691"/>
                  </a:lnTo>
                  <a:cubicBezTo>
                    <a:pt x="44042" y="27691"/>
                    <a:pt x="36603" y="28985"/>
                    <a:pt x="36543" y="34674"/>
                  </a:cubicBezTo>
                  <a:cubicBezTo>
                    <a:pt x="36515" y="36545"/>
                    <a:pt x="36166" y="37220"/>
                    <a:pt x="35636" y="37220"/>
                  </a:cubicBezTo>
                  <a:cubicBezTo>
                    <a:pt x="34655" y="37220"/>
                    <a:pt x="33052" y="34910"/>
                    <a:pt x="31709" y="33580"/>
                  </a:cubicBezTo>
                  <a:cubicBezTo>
                    <a:pt x="26816" y="37319"/>
                    <a:pt x="31073" y="42173"/>
                    <a:pt x="27293" y="52418"/>
                  </a:cubicBezTo>
                  <a:cubicBezTo>
                    <a:pt x="27023" y="53135"/>
                    <a:pt x="26651" y="53417"/>
                    <a:pt x="26233" y="53417"/>
                  </a:cubicBezTo>
                  <a:cubicBezTo>
                    <a:pt x="24678" y="53417"/>
                    <a:pt x="22479" y="49514"/>
                    <a:pt x="22479" y="49514"/>
                  </a:cubicBezTo>
                  <a:cubicBezTo>
                    <a:pt x="22479" y="49514"/>
                    <a:pt x="18938" y="53671"/>
                    <a:pt x="21444" y="59898"/>
                  </a:cubicBezTo>
                  <a:cubicBezTo>
                    <a:pt x="23741" y="65584"/>
                    <a:pt x="21729" y="72858"/>
                    <a:pt x="19356" y="72858"/>
                  </a:cubicBezTo>
                  <a:cubicBezTo>
                    <a:pt x="19139" y="72858"/>
                    <a:pt x="18919" y="72797"/>
                    <a:pt x="18699" y="72669"/>
                  </a:cubicBezTo>
                  <a:cubicBezTo>
                    <a:pt x="16093" y="71157"/>
                    <a:pt x="16750" y="67596"/>
                    <a:pt x="16372" y="60594"/>
                  </a:cubicBezTo>
                  <a:cubicBezTo>
                    <a:pt x="15994" y="53572"/>
                    <a:pt x="14164" y="58087"/>
                    <a:pt x="13368" y="52120"/>
                  </a:cubicBezTo>
                  <a:cubicBezTo>
                    <a:pt x="13368" y="52120"/>
                    <a:pt x="11816" y="52458"/>
                    <a:pt x="9409" y="57113"/>
                  </a:cubicBezTo>
                  <a:cubicBezTo>
                    <a:pt x="7022" y="61768"/>
                    <a:pt x="12393" y="63200"/>
                    <a:pt x="10324" y="68830"/>
                  </a:cubicBezTo>
                  <a:cubicBezTo>
                    <a:pt x="8256" y="74439"/>
                    <a:pt x="3680" y="72450"/>
                    <a:pt x="3362" y="76846"/>
                  </a:cubicBezTo>
                  <a:cubicBezTo>
                    <a:pt x="0" y="124072"/>
                    <a:pt x="19873" y="141557"/>
                    <a:pt x="20350" y="144959"/>
                  </a:cubicBezTo>
                  <a:lnTo>
                    <a:pt x="105372" y="171934"/>
                  </a:lnTo>
                  <a:lnTo>
                    <a:pt x="108992" y="158347"/>
                  </a:lnTo>
                  <a:cubicBezTo>
                    <a:pt x="112772" y="163797"/>
                    <a:pt x="115756" y="166662"/>
                    <a:pt x="116054" y="167915"/>
                  </a:cubicBezTo>
                  <a:lnTo>
                    <a:pt x="202388" y="188405"/>
                  </a:lnTo>
                  <a:lnTo>
                    <a:pt x="213111" y="118084"/>
                  </a:lnTo>
                  <a:cubicBezTo>
                    <a:pt x="213111" y="118084"/>
                    <a:pt x="194929" y="101871"/>
                    <a:pt x="195585" y="65149"/>
                  </a:cubicBezTo>
                  <a:cubicBezTo>
                    <a:pt x="195744" y="64334"/>
                    <a:pt x="195804" y="63677"/>
                    <a:pt x="195704" y="63240"/>
                  </a:cubicBezTo>
                  <a:cubicBezTo>
                    <a:pt x="194730" y="58863"/>
                    <a:pt x="194033" y="58366"/>
                    <a:pt x="194630" y="52299"/>
                  </a:cubicBezTo>
                  <a:cubicBezTo>
                    <a:pt x="195227" y="46231"/>
                    <a:pt x="198987" y="48062"/>
                    <a:pt x="198887" y="42651"/>
                  </a:cubicBezTo>
                  <a:cubicBezTo>
                    <a:pt x="198788" y="37220"/>
                    <a:pt x="196102" y="30556"/>
                    <a:pt x="196102" y="30556"/>
                  </a:cubicBezTo>
                  <a:cubicBezTo>
                    <a:pt x="192840" y="35290"/>
                    <a:pt x="194411" y="34972"/>
                    <a:pt x="188563" y="36922"/>
                  </a:cubicBezTo>
                  <a:cubicBezTo>
                    <a:pt x="181563" y="39242"/>
                    <a:pt x="186923" y="50831"/>
                    <a:pt x="184245" y="50831"/>
                  </a:cubicBezTo>
                  <a:cubicBezTo>
                    <a:pt x="184213" y="50831"/>
                    <a:pt x="184180" y="50830"/>
                    <a:pt x="184147" y="50827"/>
                  </a:cubicBezTo>
                  <a:cubicBezTo>
                    <a:pt x="176886" y="50130"/>
                    <a:pt x="179631" y="31851"/>
                    <a:pt x="179631" y="31849"/>
                  </a:cubicBezTo>
                  <a:lnTo>
                    <a:pt x="179631" y="31849"/>
                  </a:lnTo>
                  <a:cubicBezTo>
                    <a:pt x="178910" y="34282"/>
                    <a:pt x="178115" y="35011"/>
                    <a:pt x="177261" y="35011"/>
                  </a:cubicBezTo>
                  <a:cubicBezTo>
                    <a:pt x="176279" y="35011"/>
                    <a:pt x="175218" y="34046"/>
                    <a:pt x="174101" y="33600"/>
                  </a:cubicBezTo>
                  <a:cubicBezTo>
                    <a:pt x="173146" y="33215"/>
                    <a:pt x="172315" y="33050"/>
                    <a:pt x="171582" y="33050"/>
                  </a:cubicBezTo>
                  <a:cubicBezTo>
                    <a:pt x="167842" y="33050"/>
                    <a:pt x="166626" y="37345"/>
                    <a:pt x="164214" y="38692"/>
                  </a:cubicBezTo>
                  <a:cubicBezTo>
                    <a:pt x="163984" y="38822"/>
                    <a:pt x="163775" y="38884"/>
                    <a:pt x="163586" y="38884"/>
                  </a:cubicBezTo>
                  <a:cubicBezTo>
                    <a:pt x="160132" y="38884"/>
                    <a:pt x="163284" y="18255"/>
                    <a:pt x="165733" y="14744"/>
                  </a:cubicBezTo>
                  <a:lnTo>
                    <a:pt x="165733" y="14744"/>
                  </a:lnTo>
                  <a:cubicBezTo>
                    <a:pt x="163883" y="16983"/>
                    <a:pt x="152492" y="31126"/>
                    <a:pt x="154467" y="37618"/>
                  </a:cubicBezTo>
                  <a:cubicBezTo>
                    <a:pt x="156635" y="44680"/>
                    <a:pt x="163220" y="53532"/>
                    <a:pt x="159321" y="57411"/>
                  </a:cubicBezTo>
                  <a:cubicBezTo>
                    <a:pt x="157829" y="58903"/>
                    <a:pt x="156217" y="61608"/>
                    <a:pt x="155123" y="64572"/>
                  </a:cubicBezTo>
                  <a:cubicBezTo>
                    <a:pt x="153751" y="62663"/>
                    <a:pt x="152338" y="61748"/>
                    <a:pt x="151881" y="57869"/>
                  </a:cubicBezTo>
                  <a:cubicBezTo>
                    <a:pt x="151324" y="52995"/>
                    <a:pt x="156297" y="53930"/>
                    <a:pt x="155223" y="49633"/>
                  </a:cubicBezTo>
                  <a:cubicBezTo>
                    <a:pt x="154149" y="45336"/>
                    <a:pt x="152875" y="44501"/>
                    <a:pt x="152875" y="44501"/>
                  </a:cubicBezTo>
                  <a:cubicBezTo>
                    <a:pt x="150886" y="48579"/>
                    <a:pt x="150289" y="44600"/>
                    <a:pt x="148439" y="49573"/>
                  </a:cubicBezTo>
                  <a:cubicBezTo>
                    <a:pt x="146569" y="54586"/>
                    <a:pt x="146371" y="57411"/>
                    <a:pt x="143765" y="57530"/>
                  </a:cubicBezTo>
                  <a:cubicBezTo>
                    <a:pt x="143735" y="57532"/>
                    <a:pt x="143706" y="57533"/>
                    <a:pt x="143677" y="57533"/>
                  </a:cubicBezTo>
                  <a:cubicBezTo>
                    <a:pt x="141167" y="57533"/>
                    <a:pt x="140682" y="50726"/>
                    <a:pt x="144182" y="47166"/>
                  </a:cubicBezTo>
                  <a:cubicBezTo>
                    <a:pt x="147703" y="43566"/>
                    <a:pt x="145555" y="39190"/>
                    <a:pt x="145555" y="39189"/>
                  </a:cubicBezTo>
                  <a:lnTo>
                    <a:pt x="145555" y="39189"/>
                  </a:lnTo>
                  <a:cubicBezTo>
                    <a:pt x="145555" y="39189"/>
                    <a:pt x="144096" y="40185"/>
                    <a:pt x="142581" y="40185"/>
                  </a:cubicBezTo>
                  <a:cubicBezTo>
                    <a:pt x="141943" y="40185"/>
                    <a:pt x="141295" y="40008"/>
                    <a:pt x="140741" y="39508"/>
                  </a:cubicBezTo>
                  <a:cubicBezTo>
                    <a:pt x="138891" y="37817"/>
                    <a:pt x="145694" y="33222"/>
                    <a:pt x="145694" y="33222"/>
                  </a:cubicBezTo>
                  <a:lnTo>
                    <a:pt x="145694" y="33222"/>
                  </a:lnTo>
                  <a:cubicBezTo>
                    <a:pt x="145694" y="33222"/>
                    <a:pt x="142412" y="34674"/>
                    <a:pt x="137399" y="35748"/>
                  </a:cubicBezTo>
                  <a:cubicBezTo>
                    <a:pt x="132366" y="36822"/>
                    <a:pt x="135151" y="40701"/>
                    <a:pt x="132684" y="44879"/>
                  </a:cubicBezTo>
                  <a:cubicBezTo>
                    <a:pt x="132068" y="45933"/>
                    <a:pt x="131650" y="46570"/>
                    <a:pt x="131272" y="46788"/>
                  </a:cubicBezTo>
                  <a:cubicBezTo>
                    <a:pt x="131272" y="46788"/>
                    <a:pt x="126995" y="51921"/>
                    <a:pt x="126160" y="55720"/>
                  </a:cubicBezTo>
                  <a:cubicBezTo>
                    <a:pt x="126013" y="56370"/>
                    <a:pt x="125840" y="56647"/>
                    <a:pt x="125663" y="56647"/>
                  </a:cubicBezTo>
                  <a:cubicBezTo>
                    <a:pt x="124804" y="56647"/>
                    <a:pt x="123850" y="50167"/>
                    <a:pt x="125384" y="48320"/>
                  </a:cubicBezTo>
                  <a:lnTo>
                    <a:pt x="125384" y="48320"/>
                  </a:lnTo>
                  <a:cubicBezTo>
                    <a:pt x="125383" y="48321"/>
                    <a:pt x="119038" y="52637"/>
                    <a:pt x="122221" y="58068"/>
                  </a:cubicBezTo>
                  <a:cubicBezTo>
                    <a:pt x="125404" y="63478"/>
                    <a:pt x="125901" y="61668"/>
                    <a:pt x="123176" y="65149"/>
                  </a:cubicBezTo>
                  <a:cubicBezTo>
                    <a:pt x="122619" y="65846"/>
                    <a:pt x="122121" y="66781"/>
                    <a:pt x="121684" y="67914"/>
                  </a:cubicBezTo>
                  <a:lnTo>
                    <a:pt x="121604" y="67914"/>
                  </a:lnTo>
                  <a:cubicBezTo>
                    <a:pt x="121604" y="67914"/>
                    <a:pt x="118501" y="71694"/>
                    <a:pt x="117626" y="79094"/>
                  </a:cubicBezTo>
                  <a:cubicBezTo>
                    <a:pt x="114841" y="75474"/>
                    <a:pt x="104994" y="74399"/>
                    <a:pt x="110802" y="64652"/>
                  </a:cubicBezTo>
                  <a:cubicBezTo>
                    <a:pt x="111737" y="63100"/>
                    <a:pt x="115119" y="57113"/>
                    <a:pt x="111260" y="54407"/>
                  </a:cubicBezTo>
                  <a:cubicBezTo>
                    <a:pt x="111379" y="53094"/>
                    <a:pt x="111499" y="51742"/>
                    <a:pt x="111678" y="50369"/>
                  </a:cubicBezTo>
                  <a:cubicBezTo>
                    <a:pt x="111936" y="49613"/>
                    <a:pt x="112056" y="48957"/>
                    <a:pt x="111996" y="48479"/>
                  </a:cubicBezTo>
                  <a:cubicBezTo>
                    <a:pt x="111499" y="44103"/>
                    <a:pt x="112573" y="45674"/>
                    <a:pt x="113846" y="39766"/>
                  </a:cubicBezTo>
                  <a:cubicBezTo>
                    <a:pt x="115119" y="33838"/>
                    <a:pt x="120689" y="32863"/>
                    <a:pt x="121147" y="27572"/>
                  </a:cubicBezTo>
                  <a:cubicBezTo>
                    <a:pt x="121624" y="22261"/>
                    <a:pt x="116830" y="21982"/>
                    <a:pt x="116830" y="21982"/>
                  </a:cubicBezTo>
                  <a:cubicBezTo>
                    <a:pt x="115398" y="23632"/>
                    <a:pt x="114180" y="23911"/>
                    <a:pt x="113004" y="23911"/>
                  </a:cubicBezTo>
                  <a:cubicBezTo>
                    <a:pt x="112403" y="23911"/>
                    <a:pt x="111814" y="23838"/>
                    <a:pt x="111212" y="23838"/>
                  </a:cubicBezTo>
                  <a:cubicBezTo>
                    <a:pt x="109864" y="23838"/>
                    <a:pt x="108455" y="24202"/>
                    <a:pt x="106724" y="26557"/>
                  </a:cubicBezTo>
                  <a:cubicBezTo>
                    <a:pt x="102920" y="31781"/>
                    <a:pt x="104428" y="35439"/>
                    <a:pt x="102048" y="35439"/>
                  </a:cubicBezTo>
                  <a:cubicBezTo>
                    <a:pt x="101926" y="35439"/>
                    <a:pt x="101795" y="35429"/>
                    <a:pt x="101652" y="35410"/>
                  </a:cubicBezTo>
                  <a:cubicBezTo>
                    <a:pt x="98728" y="35012"/>
                    <a:pt x="100816" y="26737"/>
                    <a:pt x="106128" y="23255"/>
                  </a:cubicBezTo>
                  <a:cubicBezTo>
                    <a:pt x="111459" y="19774"/>
                    <a:pt x="110743" y="14105"/>
                    <a:pt x="110743" y="14105"/>
                  </a:cubicBezTo>
                  <a:lnTo>
                    <a:pt x="110743" y="14105"/>
                  </a:lnTo>
                  <a:cubicBezTo>
                    <a:pt x="110743" y="14105"/>
                    <a:pt x="110229" y="14172"/>
                    <a:pt x="109548" y="14172"/>
                  </a:cubicBezTo>
                  <a:cubicBezTo>
                    <a:pt x="107975" y="14172"/>
                    <a:pt x="105510" y="13813"/>
                    <a:pt x="106426" y="11439"/>
                  </a:cubicBezTo>
                  <a:cubicBezTo>
                    <a:pt x="110444" y="1135"/>
                    <a:pt x="109092" y="2288"/>
                    <a:pt x="110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396727" y="2955000"/>
              <a:ext cx="1292550" cy="1419375"/>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6"/>
            <p:cNvSpPr/>
            <p:nvPr/>
          </p:nvSpPr>
          <p:spPr>
            <a:xfrm>
              <a:off x="-593873" y="2650200"/>
              <a:ext cx="1292550" cy="1419375"/>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6"/>
            <p:cNvSpPr/>
            <p:nvPr/>
          </p:nvSpPr>
          <p:spPr>
            <a:xfrm>
              <a:off x="1475150" y="2960575"/>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36"/>
          <p:cNvGrpSpPr/>
          <p:nvPr/>
        </p:nvGrpSpPr>
        <p:grpSpPr>
          <a:xfrm>
            <a:off x="95000" y="-197225"/>
            <a:ext cx="1068250" cy="4778750"/>
            <a:chOff x="95000" y="-197225"/>
            <a:chExt cx="1068250" cy="4778750"/>
          </a:xfrm>
        </p:grpSpPr>
        <p:sp>
          <p:nvSpPr>
            <p:cNvPr id="914" name="Google Shape;914;p36"/>
            <p:cNvSpPr/>
            <p:nvPr/>
          </p:nvSpPr>
          <p:spPr>
            <a:xfrm>
              <a:off x="269550" y="256325"/>
              <a:ext cx="199950" cy="673900"/>
            </a:xfrm>
            <a:custGeom>
              <a:avLst/>
              <a:gdLst/>
              <a:ahLst/>
              <a:cxnLst/>
              <a:rect l="l" t="t" r="r" b="b"/>
              <a:pathLst>
                <a:path w="7998" h="26956" extrusionOk="0">
                  <a:moveTo>
                    <a:pt x="7997" y="1"/>
                  </a:moveTo>
                  <a:lnTo>
                    <a:pt x="6187" y="657"/>
                  </a:lnTo>
                  <a:lnTo>
                    <a:pt x="0" y="17009"/>
                  </a:lnTo>
                  <a:lnTo>
                    <a:pt x="100" y="26956"/>
                  </a:lnTo>
                  <a:lnTo>
                    <a:pt x="79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97975" y="918275"/>
              <a:ext cx="112425" cy="712175"/>
            </a:xfrm>
            <a:custGeom>
              <a:avLst/>
              <a:gdLst/>
              <a:ahLst/>
              <a:cxnLst/>
              <a:rect l="l" t="t" r="r" b="b"/>
              <a:pathLst>
                <a:path w="4497" h="28487" extrusionOk="0">
                  <a:moveTo>
                    <a:pt x="577" y="0"/>
                  </a:moveTo>
                  <a:lnTo>
                    <a:pt x="0" y="1393"/>
                  </a:lnTo>
                  <a:lnTo>
                    <a:pt x="3919" y="28486"/>
                  </a:lnTo>
                  <a:lnTo>
                    <a:pt x="4496" y="18480"/>
                  </a:lnTo>
                  <a:lnTo>
                    <a:pt x="5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95000" y="-197225"/>
              <a:ext cx="192975" cy="4778750"/>
            </a:xfrm>
            <a:custGeom>
              <a:avLst/>
              <a:gdLst/>
              <a:ahLst/>
              <a:cxnLst/>
              <a:rect l="l" t="t" r="r" b="b"/>
              <a:pathLst>
                <a:path w="7719" h="191150" extrusionOk="0">
                  <a:moveTo>
                    <a:pt x="5968" y="1"/>
                  </a:moveTo>
                  <a:lnTo>
                    <a:pt x="0" y="191150"/>
                  </a:lnTo>
                  <a:lnTo>
                    <a:pt x="6067" y="190832"/>
                  </a:lnTo>
                  <a:lnTo>
                    <a:pt x="7718" y="100"/>
                  </a:lnTo>
                  <a:lnTo>
                    <a:pt x="59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685800" y="402050"/>
              <a:ext cx="178075" cy="693275"/>
            </a:xfrm>
            <a:custGeom>
              <a:avLst/>
              <a:gdLst/>
              <a:ahLst/>
              <a:cxnLst/>
              <a:rect l="l" t="t" r="r" b="b"/>
              <a:pathLst>
                <a:path w="7123" h="27731" extrusionOk="0">
                  <a:moveTo>
                    <a:pt x="7122" y="0"/>
                  </a:moveTo>
                  <a:lnTo>
                    <a:pt x="5113" y="856"/>
                  </a:lnTo>
                  <a:lnTo>
                    <a:pt x="1" y="17407"/>
                  </a:lnTo>
                  <a:lnTo>
                    <a:pt x="1274" y="27731"/>
                  </a:lnTo>
                  <a:lnTo>
                    <a:pt x="71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837475" y="1957150"/>
              <a:ext cx="93525" cy="528675"/>
            </a:xfrm>
            <a:custGeom>
              <a:avLst/>
              <a:gdLst/>
              <a:ahLst/>
              <a:cxnLst/>
              <a:rect l="l" t="t" r="r" b="b"/>
              <a:pathLst>
                <a:path w="3741" h="21147" extrusionOk="0">
                  <a:moveTo>
                    <a:pt x="3184" y="1"/>
                  </a:moveTo>
                  <a:lnTo>
                    <a:pt x="1" y="12633"/>
                  </a:lnTo>
                  <a:lnTo>
                    <a:pt x="1155" y="21147"/>
                  </a:lnTo>
                  <a:lnTo>
                    <a:pt x="3741" y="1950"/>
                  </a:lnTo>
                  <a:lnTo>
                    <a:pt x="31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588325" y="9175"/>
              <a:ext cx="213875" cy="451575"/>
            </a:xfrm>
            <a:custGeom>
              <a:avLst/>
              <a:gdLst/>
              <a:ahLst/>
              <a:cxnLst/>
              <a:rect l="l" t="t" r="r" b="b"/>
              <a:pathLst>
                <a:path w="8555" h="18063" extrusionOk="0">
                  <a:moveTo>
                    <a:pt x="8554" y="0"/>
                  </a:moveTo>
                  <a:lnTo>
                    <a:pt x="1612" y="9807"/>
                  </a:lnTo>
                  <a:lnTo>
                    <a:pt x="1" y="18063"/>
                  </a:lnTo>
                  <a:lnTo>
                    <a:pt x="8455" y="2049"/>
                  </a:lnTo>
                  <a:lnTo>
                    <a:pt x="8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473450" y="917775"/>
              <a:ext cx="208400" cy="436175"/>
            </a:xfrm>
            <a:custGeom>
              <a:avLst/>
              <a:gdLst/>
              <a:ahLst/>
              <a:cxnLst/>
              <a:rect l="l" t="t" r="r" b="b"/>
              <a:pathLst>
                <a:path w="8336" h="17447" extrusionOk="0">
                  <a:moveTo>
                    <a:pt x="796" y="0"/>
                  </a:moveTo>
                  <a:lnTo>
                    <a:pt x="0" y="1930"/>
                  </a:lnTo>
                  <a:lnTo>
                    <a:pt x="8335" y="17446"/>
                  </a:lnTo>
                  <a:lnTo>
                    <a:pt x="7082" y="8097"/>
                  </a:lnTo>
                  <a:lnTo>
                    <a:pt x="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6"/>
            <p:cNvSpPr/>
            <p:nvPr/>
          </p:nvSpPr>
          <p:spPr>
            <a:xfrm>
              <a:off x="518200" y="-195725"/>
              <a:ext cx="592325" cy="4729525"/>
            </a:xfrm>
            <a:custGeom>
              <a:avLst/>
              <a:gdLst/>
              <a:ahLst/>
              <a:cxnLst/>
              <a:rect l="l" t="t" r="r" b="b"/>
              <a:pathLst>
                <a:path w="23693" h="189181" extrusionOk="0">
                  <a:moveTo>
                    <a:pt x="1" y="0"/>
                  </a:moveTo>
                  <a:lnTo>
                    <a:pt x="18720" y="189180"/>
                  </a:lnTo>
                  <a:lnTo>
                    <a:pt x="23693" y="188882"/>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536600" y="3142275"/>
              <a:ext cx="292950" cy="632600"/>
            </a:xfrm>
            <a:custGeom>
              <a:avLst/>
              <a:gdLst/>
              <a:ahLst/>
              <a:cxnLst/>
              <a:rect l="l" t="t" r="r" b="b"/>
              <a:pathLst>
                <a:path w="11718" h="25304" extrusionOk="0">
                  <a:moveTo>
                    <a:pt x="11718" y="0"/>
                  </a:moveTo>
                  <a:lnTo>
                    <a:pt x="9728" y="637"/>
                  </a:lnTo>
                  <a:lnTo>
                    <a:pt x="1194" y="15915"/>
                  </a:lnTo>
                  <a:lnTo>
                    <a:pt x="1" y="25304"/>
                  </a:lnTo>
                  <a:lnTo>
                    <a:pt x="11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296900" y="-195725"/>
              <a:ext cx="866350" cy="4642475"/>
            </a:xfrm>
            <a:custGeom>
              <a:avLst/>
              <a:gdLst/>
              <a:ahLst/>
              <a:cxnLst/>
              <a:rect l="l" t="t" r="r" b="b"/>
              <a:pathLst>
                <a:path w="34654" h="185699" extrusionOk="0">
                  <a:moveTo>
                    <a:pt x="31411" y="0"/>
                  </a:moveTo>
                  <a:lnTo>
                    <a:pt x="1" y="185699"/>
                  </a:lnTo>
                  <a:lnTo>
                    <a:pt x="6207" y="184605"/>
                  </a:lnTo>
                  <a:lnTo>
                    <a:pt x="346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36"/>
          <p:cNvGrpSpPr/>
          <p:nvPr/>
        </p:nvGrpSpPr>
        <p:grpSpPr>
          <a:xfrm>
            <a:off x="8033475" y="-6762"/>
            <a:ext cx="1149825" cy="4456500"/>
            <a:chOff x="8033475" y="-6762"/>
            <a:chExt cx="1149825" cy="4456500"/>
          </a:xfrm>
        </p:grpSpPr>
        <p:sp>
          <p:nvSpPr>
            <p:cNvPr id="925" name="Google Shape;925;p36"/>
            <p:cNvSpPr/>
            <p:nvPr/>
          </p:nvSpPr>
          <p:spPr>
            <a:xfrm>
              <a:off x="8727225" y="1933450"/>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8963450" y="810500"/>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8609125" y="533813"/>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8395275" y="146913"/>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8409200" y="262788"/>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8425100" y="1095788"/>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8478325" y="-6762"/>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8033475" y="678225"/>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36"/>
          <p:cNvGrpSpPr/>
          <p:nvPr/>
        </p:nvGrpSpPr>
        <p:grpSpPr>
          <a:xfrm>
            <a:off x="1639929" y="572804"/>
            <a:ext cx="1347250" cy="857900"/>
            <a:chOff x="3408650" y="513625"/>
            <a:chExt cx="1347250" cy="857900"/>
          </a:xfrm>
        </p:grpSpPr>
        <p:sp>
          <p:nvSpPr>
            <p:cNvPr id="934" name="Google Shape;934;p36"/>
            <p:cNvSpPr/>
            <p:nvPr/>
          </p:nvSpPr>
          <p:spPr>
            <a:xfrm>
              <a:off x="3860200" y="606125"/>
              <a:ext cx="221325" cy="115900"/>
            </a:xfrm>
            <a:custGeom>
              <a:avLst/>
              <a:gdLst/>
              <a:ahLst/>
              <a:cxnLst/>
              <a:rect l="l" t="t" r="r" b="b"/>
              <a:pathLst>
                <a:path w="8853" h="4636" extrusionOk="0">
                  <a:moveTo>
                    <a:pt x="1" y="1"/>
                  </a:moveTo>
                  <a:lnTo>
                    <a:pt x="3144" y="4636"/>
                  </a:lnTo>
                  <a:lnTo>
                    <a:pt x="8853" y="2408"/>
                  </a:lnTo>
                  <a:cubicBezTo>
                    <a:pt x="8395" y="2292"/>
                    <a:pt x="7965" y="2243"/>
                    <a:pt x="7567" y="2243"/>
                  </a:cubicBezTo>
                  <a:cubicBezTo>
                    <a:pt x="5214" y="2243"/>
                    <a:pt x="3920" y="3959"/>
                    <a:pt x="3920" y="3959"/>
                  </a:cubicBezTo>
                  <a:cubicBezTo>
                    <a:pt x="3422" y="975"/>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4025325" y="513625"/>
              <a:ext cx="174075" cy="71650"/>
            </a:xfrm>
            <a:custGeom>
              <a:avLst/>
              <a:gdLst/>
              <a:ahLst/>
              <a:cxnLst/>
              <a:rect l="l" t="t" r="r" b="b"/>
              <a:pathLst>
                <a:path w="6963" h="2866" extrusionOk="0">
                  <a:moveTo>
                    <a:pt x="0" y="1"/>
                  </a:moveTo>
                  <a:lnTo>
                    <a:pt x="3143" y="2865"/>
                  </a:lnTo>
                  <a:lnTo>
                    <a:pt x="6962" y="219"/>
                  </a:lnTo>
                  <a:cubicBezTo>
                    <a:pt x="6950" y="219"/>
                    <a:pt x="6938" y="219"/>
                    <a:pt x="6926" y="219"/>
                  </a:cubicBezTo>
                  <a:cubicBezTo>
                    <a:pt x="4487" y="219"/>
                    <a:pt x="3601" y="2229"/>
                    <a:pt x="3601" y="2229"/>
                  </a:cubicBezTo>
                  <a:cubicBezTo>
                    <a:pt x="2705"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4619600" y="595675"/>
              <a:ext cx="136300" cy="55725"/>
            </a:xfrm>
            <a:custGeom>
              <a:avLst/>
              <a:gdLst/>
              <a:ahLst/>
              <a:cxnLst/>
              <a:rect l="l" t="t" r="r" b="b"/>
              <a:pathLst>
                <a:path w="5452" h="2229" extrusionOk="0">
                  <a:moveTo>
                    <a:pt x="1" y="1"/>
                  </a:moveTo>
                  <a:lnTo>
                    <a:pt x="2467" y="2229"/>
                  </a:lnTo>
                  <a:lnTo>
                    <a:pt x="5451" y="180"/>
                  </a:lnTo>
                  <a:cubicBezTo>
                    <a:pt x="5427" y="179"/>
                    <a:pt x="5403" y="179"/>
                    <a:pt x="5380" y="179"/>
                  </a:cubicBezTo>
                  <a:cubicBezTo>
                    <a:pt x="3485" y="179"/>
                    <a:pt x="2806" y="1732"/>
                    <a:pt x="2806" y="1732"/>
                  </a:cubicBezTo>
                  <a:cubicBezTo>
                    <a:pt x="2109" y="10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3408650" y="1299875"/>
              <a:ext cx="174075" cy="71650"/>
            </a:xfrm>
            <a:custGeom>
              <a:avLst/>
              <a:gdLst/>
              <a:ahLst/>
              <a:cxnLst/>
              <a:rect l="l" t="t" r="r" b="b"/>
              <a:pathLst>
                <a:path w="6963" h="2866" extrusionOk="0">
                  <a:moveTo>
                    <a:pt x="0" y="1"/>
                  </a:moveTo>
                  <a:lnTo>
                    <a:pt x="3143" y="2866"/>
                  </a:lnTo>
                  <a:lnTo>
                    <a:pt x="6963" y="220"/>
                  </a:lnTo>
                  <a:cubicBezTo>
                    <a:pt x="6951" y="220"/>
                    <a:pt x="6939" y="220"/>
                    <a:pt x="6927" y="220"/>
                  </a:cubicBezTo>
                  <a:cubicBezTo>
                    <a:pt x="4487" y="220"/>
                    <a:pt x="3601" y="2249"/>
                    <a:pt x="3601" y="2249"/>
                  </a:cubicBezTo>
                  <a:cubicBezTo>
                    <a:pt x="2706"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36"/>
          <p:cNvGrpSpPr/>
          <p:nvPr/>
        </p:nvGrpSpPr>
        <p:grpSpPr>
          <a:xfrm>
            <a:off x="0" y="2805421"/>
            <a:ext cx="9144915" cy="2361197"/>
            <a:chOff x="0" y="2805421"/>
            <a:chExt cx="9144915" cy="2361197"/>
          </a:xfrm>
        </p:grpSpPr>
        <p:grpSp>
          <p:nvGrpSpPr>
            <p:cNvPr id="939" name="Google Shape;939;p36"/>
            <p:cNvGrpSpPr/>
            <p:nvPr/>
          </p:nvGrpSpPr>
          <p:grpSpPr>
            <a:xfrm>
              <a:off x="1000" y="2805421"/>
              <a:ext cx="9143915" cy="1760949"/>
              <a:chOff x="1901275" y="3186546"/>
              <a:chExt cx="9143915" cy="1760949"/>
            </a:xfrm>
          </p:grpSpPr>
          <p:sp>
            <p:nvSpPr>
              <p:cNvPr id="940" name="Google Shape;940;p36"/>
              <p:cNvSpPr/>
              <p:nvPr/>
            </p:nvSpPr>
            <p:spPr>
              <a:xfrm>
                <a:off x="1901275" y="3964295"/>
                <a:ext cx="9143915" cy="983200"/>
              </a:xfrm>
              <a:custGeom>
                <a:avLst/>
                <a:gdLst/>
                <a:ahLst/>
                <a:cxnLst/>
                <a:rect l="l" t="t" r="r" b="b"/>
                <a:pathLst>
                  <a:path w="152240" h="39328" extrusionOk="0">
                    <a:moveTo>
                      <a:pt x="0" y="0"/>
                    </a:moveTo>
                    <a:lnTo>
                      <a:pt x="0" y="39328"/>
                    </a:lnTo>
                    <a:lnTo>
                      <a:pt x="152239" y="39328"/>
                    </a:lnTo>
                    <a:lnTo>
                      <a:pt x="152239" y="1374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1901275" y="3186546"/>
                <a:ext cx="2404034" cy="1051950"/>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36"/>
            <p:cNvGrpSpPr/>
            <p:nvPr/>
          </p:nvGrpSpPr>
          <p:grpSpPr>
            <a:xfrm>
              <a:off x="0" y="3925900"/>
              <a:ext cx="9143915" cy="1235850"/>
              <a:chOff x="-2847975" y="4288775"/>
              <a:chExt cx="9143915" cy="1235850"/>
            </a:xfrm>
          </p:grpSpPr>
          <p:sp>
            <p:nvSpPr>
              <p:cNvPr id="943" name="Google Shape;943;p36"/>
              <p:cNvSpPr/>
              <p:nvPr/>
            </p:nvSpPr>
            <p:spPr>
              <a:xfrm>
                <a:off x="-2847975" y="4288775"/>
                <a:ext cx="9143915" cy="1235850"/>
              </a:xfrm>
              <a:custGeom>
                <a:avLst/>
                <a:gdLst/>
                <a:ahLst/>
                <a:cxnLst/>
                <a:rect l="l" t="t" r="r" b="b"/>
                <a:pathLst>
                  <a:path w="152240" h="49434" extrusionOk="0">
                    <a:moveTo>
                      <a:pt x="152239" y="0"/>
                    </a:moveTo>
                    <a:lnTo>
                      <a:pt x="0" y="17287"/>
                    </a:lnTo>
                    <a:lnTo>
                      <a:pt x="0" y="49434"/>
                    </a:lnTo>
                    <a:lnTo>
                      <a:pt x="152239" y="49434"/>
                    </a:lnTo>
                    <a:lnTo>
                      <a:pt x="1522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a:off x="-2847975" y="4373325"/>
                <a:ext cx="7330148" cy="559000"/>
              </a:xfrm>
              <a:custGeom>
                <a:avLst/>
                <a:gdLst/>
                <a:ahLst/>
                <a:cxnLst/>
                <a:rect l="l" t="t" r="r" b="b"/>
                <a:pathLst>
                  <a:path w="122042" h="22360" extrusionOk="0">
                    <a:moveTo>
                      <a:pt x="122042" y="0"/>
                    </a:moveTo>
                    <a:lnTo>
                      <a:pt x="0" y="13905"/>
                    </a:lnTo>
                    <a:lnTo>
                      <a:pt x="20" y="22240"/>
                    </a:lnTo>
                    <a:lnTo>
                      <a:pt x="69048" y="22359"/>
                    </a:lnTo>
                    <a:lnTo>
                      <a:pt x="23812" y="17764"/>
                    </a:lnTo>
                    <a:lnTo>
                      <a:pt x="1220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 name="Google Shape;945;p36"/>
            <p:cNvSpPr/>
            <p:nvPr/>
          </p:nvSpPr>
          <p:spPr>
            <a:xfrm>
              <a:off x="6016932" y="3858201"/>
              <a:ext cx="3126993" cy="1308417"/>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 name="Google Shape;946;p36"/>
          <p:cNvSpPr txBox="1">
            <a:spLocks noGrp="1"/>
          </p:cNvSpPr>
          <p:nvPr>
            <p:ph type="ctrTitle"/>
          </p:nvPr>
        </p:nvSpPr>
        <p:spPr>
          <a:xfrm>
            <a:off x="2485450" y="1385850"/>
            <a:ext cx="4175400" cy="154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Impactos das queimadas na natureza</a:t>
            </a:r>
            <a:endParaRPr b="1" dirty="0">
              <a:latin typeface="Epilogue"/>
              <a:ea typeface="Epilogue"/>
              <a:cs typeface="Epilogue"/>
              <a:sym typeface="Epilogue"/>
            </a:endParaRPr>
          </a:p>
        </p:txBody>
      </p:sp>
      <p:sp>
        <p:nvSpPr>
          <p:cNvPr id="947" name="Google Shape;947;p36"/>
          <p:cNvSpPr txBox="1">
            <a:spLocks noGrp="1"/>
          </p:cNvSpPr>
          <p:nvPr>
            <p:ph type="subTitle" idx="1"/>
          </p:nvPr>
        </p:nvSpPr>
        <p:spPr>
          <a:xfrm>
            <a:off x="3475950" y="2946899"/>
            <a:ext cx="2196600" cy="9104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Giancarlo Cestarolli</a:t>
            </a:r>
          </a:p>
          <a:p>
            <a:pPr marL="0" lvl="0" indent="0" algn="ctr" rtl="0">
              <a:spcBef>
                <a:spcPts val="0"/>
              </a:spcBef>
              <a:spcAft>
                <a:spcPts val="0"/>
              </a:spcAft>
              <a:buNone/>
            </a:pPr>
            <a:r>
              <a:rPr lang="pt-BR" dirty="0"/>
              <a:t>Gustavo Laur Pisanello</a:t>
            </a:r>
          </a:p>
          <a:p>
            <a:pPr marL="0" lvl="0" indent="0" algn="ctr" rtl="0">
              <a:spcBef>
                <a:spcPts val="0"/>
              </a:spcBef>
              <a:spcAft>
                <a:spcPts val="0"/>
              </a:spcAft>
              <a:buNone/>
            </a:pPr>
            <a:r>
              <a:rPr lang="pt-BR" dirty="0"/>
              <a:t>Leonardo de Farias</a:t>
            </a:r>
            <a:endParaRPr dirty="0"/>
          </a:p>
        </p:txBody>
      </p:sp>
      <p:sp>
        <p:nvSpPr>
          <p:cNvPr id="948" name="Google Shape;948;p36"/>
          <p:cNvSpPr/>
          <p:nvPr/>
        </p:nvSpPr>
        <p:spPr>
          <a:xfrm flipH="1">
            <a:off x="6288200" y="2954988"/>
            <a:ext cx="1501675" cy="1106750"/>
          </a:xfrm>
          <a:custGeom>
            <a:avLst/>
            <a:gdLst/>
            <a:ahLst/>
            <a:cxnLst/>
            <a:rect l="l" t="t" r="r" b="b"/>
            <a:pathLst>
              <a:path w="60067" h="44270" extrusionOk="0">
                <a:moveTo>
                  <a:pt x="52707" y="1"/>
                </a:moveTo>
                <a:cubicBezTo>
                  <a:pt x="52534" y="1"/>
                  <a:pt x="52339" y="79"/>
                  <a:pt x="52129" y="284"/>
                </a:cubicBezTo>
                <a:cubicBezTo>
                  <a:pt x="51254" y="1120"/>
                  <a:pt x="52447" y="3109"/>
                  <a:pt x="52447" y="3109"/>
                </a:cubicBezTo>
                <a:lnTo>
                  <a:pt x="52328" y="3745"/>
                </a:lnTo>
                <a:cubicBezTo>
                  <a:pt x="51831" y="4203"/>
                  <a:pt x="50995" y="9077"/>
                  <a:pt x="50657" y="9733"/>
                </a:cubicBezTo>
                <a:cubicBezTo>
                  <a:pt x="50339" y="10350"/>
                  <a:pt x="48469" y="10947"/>
                  <a:pt x="48469" y="10947"/>
                </a:cubicBezTo>
                <a:cubicBezTo>
                  <a:pt x="48256" y="10978"/>
                  <a:pt x="48015" y="10992"/>
                  <a:pt x="47745" y="10992"/>
                </a:cubicBezTo>
                <a:cubicBezTo>
                  <a:pt x="45625" y="10992"/>
                  <a:pt x="41706" y="10134"/>
                  <a:pt x="35784" y="10134"/>
                </a:cubicBezTo>
                <a:cubicBezTo>
                  <a:pt x="35311" y="10134"/>
                  <a:pt x="34824" y="10139"/>
                  <a:pt x="34325" y="10151"/>
                </a:cubicBezTo>
                <a:cubicBezTo>
                  <a:pt x="26786" y="10330"/>
                  <a:pt x="27761" y="12061"/>
                  <a:pt x="23165" y="13533"/>
                </a:cubicBezTo>
                <a:cubicBezTo>
                  <a:pt x="18570" y="15005"/>
                  <a:pt x="13736" y="23340"/>
                  <a:pt x="9380" y="27378"/>
                </a:cubicBezTo>
                <a:cubicBezTo>
                  <a:pt x="6836" y="29759"/>
                  <a:pt x="4497" y="30236"/>
                  <a:pt x="2850" y="30236"/>
                </a:cubicBezTo>
                <a:cubicBezTo>
                  <a:pt x="1746" y="30236"/>
                  <a:pt x="953" y="30022"/>
                  <a:pt x="616" y="30022"/>
                </a:cubicBezTo>
                <a:cubicBezTo>
                  <a:pt x="599" y="30022"/>
                  <a:pt x="582" y="30022"/>
                  <a:pt x="567" y="30024"/>
                </a:cubicBezTo>
                <a:cubicBezTo>
                  <a:pt x="0" y="30054"/>
                  <a:pt x="1178" y="31481"/>
                  <a:pt x="4385" y="31481"/>
                </a:cubicBezTo>
                <a:cubicBezTo>
                  <a:pt x="5456" y="31481"/>
                  <a:pt x="6752" y="31322"/>
                  <a:pt x="8286" y="30899"/>
                </a:cubicBezTo>
                <a:cubicBezTo>
                  <a:pt x="14432" y="29228"/>
                  <a:pt x="18232" y="22385"/>
                  <a:pt x="20798" y="19421"/>
                </a:cubicBezTo>
                <a:cubicBezTo>
                  <a:pt x="22293" y="17705"/>
                  <a:pt x="23708" y="17347"/>
                  <a:pt x="24627" y="17347"/>
                </a:cubicBezTo>
                <a:cubicBezTo>
                  <a:pt x="25286" y="17347"/>
                  <a:pt x="25692" y="17531"/>
                  <a:pt x="25692" y="17531"/>
                </a:cubicBezTo>
                <a:cubicBezTo>
                  <a:pt x="25692" y="17531"/>
                  <a:pt x="25393" y="18884"/>
                  <a:pt x="26328" y="21012"/>
                </a:cubicBezTo>
                <a:cubicBezTo>
                  <a:pt x="26547" y="21510"/>
                  <a:pt x="26746" y="21947"/>
                  <a:pt x="26925" y="22285"/>
                </a:cubicBezTo>
                <a:cubicBezTo>
                  <a:pt x="26468" y="23877"/>
                  <a:pt x="25871" y="25787"/>
                  <a:pt x="25194" y="27318"/>
                </a:cubicBezTo>
                <a:cubicBezTo>
                  <a:pt x="24080" y="28154"/>
                  <a:pt x="22787" y="28989"/>
                  <a:pt x="21813" y="29546"/>
                </a:cubicBezTo>
                <a:cubicBezTo>
                  <a:pt x="20022" y="30640"/>
                  <a:pt x="18491" y="32033"/>
                  <a:pt x="17774" y="32391"/>
                </a:cubicBezTo>
                <a:cubicBezTo>
                  <a:pt x="17038" y="32729"/>
                  <a:pt x="16780" y="34679"/>
                  <a:pt x="16143" y="37205"/>
                </a:cubicBezTo>
                <a:cubicBezTo>
                  <a:pt x="15527" y="39751"/>
                  <a:pt x="14790" y="40746"/>
                  <a:pt x="14452" y="41502"/>
                </a:cubicBezTo>
                <a:cubicBezTo>
                  <a:pt x="14134" y="42278"/>
                  <a:pt x="15706" y="43889"/>
                  <a:pt x="15904" y="44128"/>
                </a:cubicBezTo>
                <a:cubicBezTo>
                  <a:pt x="16001" y="44233"/>
                  <a:pt x="16264" y="44269"/>
                  <a:pt x="16601" y="44269"/>
                </a:cubicBezTo>
                <a:cubicBezTo>
                  <a:pt x="16961" y="44269"/>
                  <a:pt x="17403" y="44228"/>
                  <a:pt x="17814" y="44187"/>
                </a:cubicBezTo>
                <a:cubicBezTo>
                  <a:pt x="18610" y="44128"/>
                  <a:pt x="17735" y="43272"/>
                  <a:pt x="16780" y="42397"/>
                </a:cubicBezTo>
                <a:cubicBezTo>
                  <a:pt x="15805" y="41542"/>
                  <a:pt x="17277" y="39274"/>
                  <a:pt x="17635" y="37981"/>
                </a:cubicBezTo>
                <a:cubicBezTo>
                  <a:pt x="17715" y="37762"/>
                  <a:pt x="17894" y="37464"/>
                  <a:pt x="18132" y="37106"/>
                </a:cubicBezTo>
                <a:lnTo>
                  <a:pt x="18132" y="37106"/>
                </a:lnTo>
                <a:cubicBezTo>
                  <a:pt x="18093" y="38916"/>
                  <a:pt x="18053" y="41661"/>
                  <a:pt x="18232" y="42138"/>
                </a:cubicBezTo>
                <a:cubicBezTo>
                  <a:pt x="18510" y="42854"/>
                  <a:pt x="19187" y="43869"/>
                  <a:pt x="19903" y="43869"/>
                </a:cubicBezTo>
                <a:cubicBezTo>
                  <a:pt x="20619" y="43869"/>
                  <a:pt x="22509" y="43829"/>
                  <a:pt x="22569" y="43730"/>
                </a:cubicBezTo>
                <a:cubicBezTo>
                  <a:pt x="22588" y="43650"/>
                  <a:pt x="22111" y="42795"/>
                  <a:pt x="21713" y="42636"/>
                </a:cubicBezTo>
                <a:cubicBezTo>
                  <a:pt x="21315" y="42457"/>
                  <a:pt x="20102" y="42397"/>
                  <a:pt x="20142" y="41462"/>
                </a:cubicBezTo>
                <a:cubicBezTo>
                  <a:pt x="20201" y="40507"/>
                  <a:pt x="19823" y="36688"/>
                  <a:pt x="20082" y="35912"/>
                </a:cubicBezTo>
                <a:cubicBezTo>
                  <a:pt x="20221" y="35474"/>
                  <a:pt x="22390" y="33107"/>
                  <a:pt x="24259" y="31118"/>
                </a:cubicBezTo>
                <a:cubicBezTo>
                  <a:pt x="24279" y="31098"/>
                  <a:pt x="24319" y="31058"/>
                  <a:pt x="24359" y="31038"/>
                </a:cubicBezTo>
                <a:cubicBezTo>
                  <a:pt x="25803" y="30021"/>
                  <a:pt x="26363" y="29906"/>
                  <a:pt x="26827" y="29906"/>
                </a:cubicBezTo>
                <a:cubicBezTo>
                  <a:pt x="26962" y="29906"/>
                  <a:pt x="27089" y="29916"/>
                  <a:pt x="27227" y="29916"/>
                </a:cubicBezTo>
                <a:cubicBezTo>
                  <a:pt x="27301" y="29916"/>
                  <a:pt x="27378" y="29913"/>
                  <a:pt x="27462" y="29904"/>
                </a:cubicBezTo>
                <a:cubicBezTo>
                  <a:pt x="28238" y="29825"/>
                  <a:pt x="34345" y="25349"/>
                  <a:pt x="34763" y="24752"/>
                </a:cubicBezTo>
                <a:cubicBezTo>
                  <a:pt x="35220" y="24155"/>
                  <a:pt x="36056" y="22544"/>
                  <a:pt x="36056" y="22544"/>
                </a:cubicBezTo>
                <a:cubicBezTo>
                  <a:pt x="36056" y="22544"/>
                  <a:pt x="36077" y="22544"/>
                  <a:pt x="36118" y="22544"/>
                </a:cubicBezTo>
                <a:cubicBezTo>
                  <a:pt x="36623" y="22544"/>
                  <a:pt x="40125" y="22527"/>
                  <a:pt x="42501" y="22067"/>
                </a:cubicBezTo>
                <a:cubicBezTo>
                  <a:pt x="45044" y="21574"/>
                  <a:pt x="48037" y="19498"/>
                  <a:pt x="48090" y="19461"/>
                </a:cubicBezTo>
                <a:lnTo>
                  <a:pt x="48090" y="19461"/>
                </a:lnTo>
                <a:cubicBezTo>
                  <a:pt x="48078" y="19470"/>
                  <a:pt x="47930" y="19609"/>
                  <a:pt x="48946" y="20396"/>
                </a:cubicBezTo>
                <a:cubicBezTo>
                  <a:pt x="49981" y="21211"/>
                  <a:pt x="51652" y="23181"/>
                  <a:pt x="51652" y="23399"/>
                </a:cubicBezTo>
                <a:cubicBezTo>
                  <a:pt x="51672" y="23638"/>
                  <a:pt x="51075" y="23897"/>
                  <a:pt x="50478" y="24653"/>
                </a:cubicBezTo>
                <a:cubicBezTo>
                  <a:pt x="49881" y="25369"/>
                  <a:pt x="49682" y="26443"/>
                  <a:pt x="50438" y="26622"/>
                </a:cubicBezTo>
                <a:cubicBezTo>
                  <a:pt x="50494" y="26637"/>
                  <a:pt x="50554" y="26644"/>
                  <a:pt x="50618" y="26644"/>
                </a:cubicBezTo>
                <a:cubicBezTo>
                  <a:pt x="51389" y="26644"/>
                  <a:pt x="52672" y="25585"/>
                  <a:pt x="53462" y="24832"/>
                </a:cubicBezTo>
                <a:cubicBezTo>
                  <a:pt x="54337" y="23976"/>
                  <a:pt x="53800" y="23797"/>
                  <a:pt x="53104" y="21868"/>
                </a:cubicBezTo>
                <a:cubicBezTo>
                  <a:pt x="52408" y="19918"/>
                  <a:pt x="51811" y="18526"/>
                  <a:pt x="51731" y="18168"/>
                </a:cubicBezTo>
                <a:cubicBezTo>
                  <a:pt x="51652" y="17790"/>
                  <a:pt x="53661" y="15681"/>
                  <a:pt x="54337" y="14846"/>
                </a:cubicBezTo>
                <a:cubicBezTo>
                  <a:pt x="55014" y="14030"/>
                  <a:pt x="54596" y="12299"/>
                  <a:pt x="54417" y="12021"/>
                </a:cubicBezTo>
                <a:cubicBezTo>
                  <a:pt x="54218" y="11742"/>
                  <a:pt x="54715" y="8361"/>
                  <a:pt x="54715" y="8361"/>
                </a:cubicBezTo>
                <a:cubicBezTo>
                  <a:pt x="54943" y="8436"/>
                  <a:pt x="55250" y="8462"/>
                  <a:pt x="55570" y="8462"/>
                </a:cubicBezTo>
                <a:cubicBezTo>
                  <a:pt x="56004" y="8462"/>
                  <a:pt x="56463" y="8415"/>
                  <a:pt x="56784" y="8380"/>
                </a:cubicBezTo>
                <a:cubicBezTo>
                  <a:pt x="56876" y="8371"/>
                  <a:pt x="56961" y="8366"/>
                  <a:pt x="57042" y="8366"/>
                </a:cubicBezTo>
                <a:cubicBezTo>
                  <a:pt x="57452" y="8366"/>
                  <a:pt x="57767" y="8480"/>
                  <a:pt x="58415" y="8579"/>
                </a:cubicBezTo>
                <a:cubicBezTo>
                  <a:pt x="58515" y="8598"/>
                  <a:pt x="58602" y="8606"/>
                  <a:pt x="58678" y="8606"/>
                </a:cubicBezTo>
                <a:cubicBezTo>
                  <a:pt x="59176" y="8606"/>
                  <a:pt x="59191" y="8261"/>
                  <a:pt x="59191" y="8261"/>
                </a:cubicBezTo>
                <a:cubicBezTo>
                  <a:pt x="59708" y="8122"/>
                  <a:pt x="59788" y="7326"/>
                  <a:pt x="59867" y="7048"/>
                </a:cubicBezTo>
                <a:cubicBezTo>
                  <a:pt x="60066" y="6729"/>
                  <a:pt x="59688" y="6431"/>
                  <a:pt x="58415" y="5735"/>
                </a:cubicBezTo>
                <a:cubicBezTo>
                  <a:pt x="57182" y="5038"/>
                  <a:pt x="57580" y="5019"/>
                  <a:pt x="57023" y="4621"/>
                </a:cubicBezTo>
                <a:cubicBezTo>
                  <a:pt x="56486" y="4183"/>
                  <a:pt x="54954" y="3666"/>
                  <a:pt x="54695" y="3566"/>
                </a:cubicBezTo>
                <a:cubicBezTo>
                  <a:pt x="54417" y="3467"/>
                  <a:pt x="54695" y="3367"/>
                  <a:pt x="54795" y="1796"/>
                </a:cubicBezTo>
                <a:cubicBezTo>
                  <a:pt x="54854" y="882"/>
                  <a:pt x="54417" y="697"/>
                  <a:pt x="54056" y="697"/>
                </a:cubicBezTo>
                <a:cubicBezTo>
                  <a:pt x="53811" y="697"/>
                  <a:pt x="53601" y="781"/>
                  <a:pt x="53601" y="781"/>
                </a:cubicBezTo>
                <a:cubicBezTo>
                  <a:pt x="53601" y="781"/>
                  <a:pt x="53257" y="1"/>
                  <a:pt x="527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4"/>
        <p:cNvGrpSpPr/>
        <p:nvPr/>
      </p:nvGrpSpPr>
      <p:grpSpPr>
        <a:xfrm>
          <a:off x="0" y="0"/>
          <a:ext cx="0" cy="0"/>
          <a:chOff x="0" y="0"/>
          <a:chExt cx="0" cy="0"/>
        </a:xfrm>
      </p:grpSpPr>
      <p:sp>
        <p:nvSpPr>
          <p:cNvPr id="1155" name="Google Shape;115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Divide the content in four ideas</a:t>
            </a:r>
            <a:endParaRPr/>
          </a:p>
        </p:txBody>
      </p:sp>
      <p:sp>
        <p:nvSpPr>
          <p:cNvPr id="1156" name="Google Shape;1156;p45"/>
          <p:cNvSpPr txBox="1">
            <a:spLocks noGrp="1"/>
          </p:cNvSpPr>
          <p:nvPr>
            <p:ph type="subTitle" idx="1"/>
          </p:nvPr>
        </p:nvSpPr>
        <p:spPr>
          <a:xfrm>
            <a:off x="2343922" y="1735051"/>
            <a:ext cx="197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157" name="Google Shape;1157;p45"/>
          <p:cNvSpPr txBox="1">
            <a:spLocks noGrp="1"/>
          </p:cNvSpPr>
          <p:nvPr>
            <p:ph type="subTitle" idx="2"/>
          </p:nvPr>
        </p:nvSpPr>
        <p:spPr>
          <a:xfrm>
            <a:off x="5932788" y="1735051"/>
            <a:ext cx="197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158" name="Google Shape;1158;p45"/>
          <p:cNvSpPr txBox="1">
            <a:spLocks noGrp="1"/>
          </p:cNvSpPr>
          <p:nvPr>
            <p:ph type="subTitle" idx="3"/>
          </p:nvPr>
        </p:nvSpPr>
        <p:spPr>
          <a:xfrm>
            <a:off x="2343922" y="3333375"/>
            <a:ext cx="197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159" name="Google Shape;1159;p45"/>
          <p:cNvSpPr txBox="1">
            <a:spLocks noGrp="1"/>
          </p:cNvSpPr>
          <p:nvPr>
            <p:ph type="subTitle" idx="4"/>
          </p:nvPr>
        </p:nvSpPr>
        <p:spPr>
          <a:xfrm>
            <a:off x="5932938" y="3333375"/>
            <a:ext cx="197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160" name="Google Shape;1160;p45"/>
          <p:cNvSpPr txBox="1">
            <a:spLocks noGrp="1"/>
          </p:cNvSpPr>
          <p:nvPr>
            <p:ph type="subTitle" idx="5"/>
          </p:nvPr>
        </p:nvSpPr>
        <p:spPr>
          <a:xfrm>
            <a:off x="2343772" y="1364448"/>
            <a:ext cx="1978200" cy="4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161" name="Google Shape;1161;p45"/>
          <p:cNvSpPr txBox="1">
            <a:spLocks noGrp="1"/>
          </p:cNvSpPr>
          <p:nvPr>
            <p:ph type="subTitle" idx="6"/>
          </p:nvPr>
        </p:nvSpPr>
        <p:spPr>
          <a:xfrm>
            <a:off x="2343772" y="2962850"/>
            <a:ext cx="1978200" cy="4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162" name="Google Shape;1162;p45"/>
          <p:cNvSpPr txBox="1">
            <a:spLocks noGrp="1"/>
          </p:cNvSpPr>
          <p:nvPr>
            <p:ph type="subTitle" idx="7"/>
          </p:nvPr>
        </p:nvSpPr>
        <p:spPr>
          <a:xfrm>
            <a:off x="5932787" y="1364448"/>
            <a:ext cx="1978200" cy="4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163" name="Google Shape;1163;p45"/>
          <p:cNvSpPr txBox="1">
            <a:spLocks noGrp="1"/>
          </p:cNvSpPr>
          <p:nvPr>
            <p:ph type="subTitle" idx="8"/>
          </p:nvPr>
        </p:nvSpPr>
        <p:spPr>
          <a:xfrm>
            <a:off x="5932787" y="2962850"/>
            <a:ext cx="1978200" cy="4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164" name="Google Shape;1164;p45"/>
          <p:cNvSpPr/>
          <p:nvPr/>
        </p:nvSpPr>
        <p:spPr>
          <a:xfrm>
            <a:off x="1236705" y="1448568"/>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5"/>
          <p:cNvSpPr/>
          <p:nvPr/>
        </p:nvSpPr>
        <p:spPr>
          <a:xfrm>
            <a:off x="1236705" y="3037538"/>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5"/>
          <p:cNvSpPr/>
          <p:nvPr/>
        </p:nvSpPr>
        <p:spPr>
          <a:xfrm>
            <a:off x="4798775" y="144833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5"/>
          <p:cNvSpPr/>
          <p:nvPr/>
        </p:nvSpPr>
        <p:spPr>
          <a:xfrm>
            <a:off x="4798775" y="303730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45"/>
          <p:cNvGrpSpPr/>
          <p:nvPr/>
        </p:nvGrpSpPr>
        <p:grpSpPr>
          <a:xfrm>
            <a:off x="1439880" y="3240722"/>
            <a:ext cx="394929" cy="394959"/>
            <a:chOff x="-20197575" y="4066875"/>
            <a:chExt cx="305625" cy="305625"/>
          </a:xfrm>
        </p:grpSpPr>
        <p:sp>
          <p:nvSpPr>
            <p:cNvPr id="1169" name="Google Shape;1169;p4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 name="Google Shape;1177;p45"/>
          <p:cNvGrpSpPr/>
          <p:nvPr/>
        </p:nvGrpSpPr>
        <p:grpSpPr>
          <a:xfrm>
            <a:off x="5002456" y="1653529"/>
            <a:ext cx="393927" cy="391405"/>
            <a:chOff x="-15296200" y="3326900"/>
            <a:chExt cx="304850" cy="302875"/>
          </a:xfrm>
        </p:grpSpPr>
        <p:sp>
          <p:nvSpPr>
            <p:cNvPr id="1178" name="Google Shape;1178;p4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45"/>
          <p:cNvGrpSpPr/>
          <p:nvPr/>
        </p:nvGrpSpPr>
        <p:grpSpPr>
          <a:xfrm>
            <a:off x="1440381" y="1652665"/>
            <a:ext cx="393927" cy="393118"/>
            <a:chOff x="-19822675" y="3692750"/>
            <a:chExt cx="304850" cy="304200"/>
          </a:xfrm>
        </p:grpSpPr>
        <p:sp>
          <p:nvSpPr>
            <p:cNvPr id="1184" name="Google Shape;1184;p4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 name="Google Shape;1189;p45"/>
          <p:cNvSpPr/>
          <p:nvPr/>
        </p:nvSpPr>
        <p:spPr>
          <a:xfrm>
            <a:off x="5002991" y="3279494"/>
            <a:ext cx="392861" cy="391890"/>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p46"/>
          <p:cNvSpPr txBox="1">
            <a:spLocks noGrp="1"/>
          </p:cNvSpPr>
          <p:nvPr>
            <p:ph type="subTitle" idx="2"/>
          </p:nvPr>
        </p:nvSpPr>
        <p:spPr>
          <a:xfrm>
            <a:off x="3536390" y="1815424"/>
            <a:ext cx="208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195" name="Google Shape;1195;p46"/>
          <p:cNvSpPr txBox="1">
            <a:spLocks noGrp="1"/>
          </p:cNvSpPr>
          <p:nvPr>
            <p:ph type="subTitle" idx="5"/>
          </p:nvPr>
        </p:nvSpPr>
        <p:spPr>
          <a:xfrm>
            <a:off x="5831330" y="1815424"/>
            <a:ext cx="207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very far from the Sun</a:t>
            </a:r>
            <a:endParaRPr/>
          </a:p>
        </p:txBody>
      </p:sp>
      <p:sp>
        <p:nvSpPr>
          <p:cNvPr id="1196" name="Google Shape;1196;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good idea</a:t>
            </a:r>
            <a:endParaRPr/>
          </a:p>
        </p:txBody>
      </p:sp>
      <p:sp>
        <p:nvSpPr>
          <p:cNvPr id="1197" name="Google Shape;1197;p46"/>
          <p:cNvSpPr txBox="1">
            <a:spLocks noGrp="1"/>
          </p:cNvSpPr>
          <p:nvPr>
            <p:ph type="subTitle" idx="1"/>
          </p:nvPr>
        </p:nvSpPr>
        <p:spPr>
          <a:xfrm>
            <a:off x="1238978" y="1815424"/>
            <a:ext cx="208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1198" name="Google Shape;1198;p46"/>
          <p:cNvSpPr txBox="1">
            <a:spLocks noGrp="1"/>
          </p:cNvSpPr>
          <p:nvPr>
            <p:ph type="subTitle" idx="3"/>
          </p:nvPr>
        </p:nvSpPr>
        <p:spPr>
          <a:xfrm>
            <a:off x="1238978" y="3313938"/>
            <a:ext cx="208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199" name="Google Shape;1199;p46"/>
          <p:cNvSpPr txBox="1">
            <a:spLocks noGrp="1"/>
          </p:cNvSpPr>
          <p:nvPr>
            <p:ph type="subTitle" idx="4"/>
          </p:nvPr>
        </p:nvSpPr>
        <p:spPr>
          <a:xfrm>
            <a:off x="3536390" y="3313938"/>
            <a:ext cx="208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1200" name="Google Shape;1200;p46"/>
          <p:cNvSpPr txBox="1">
            <a:spLocks noGrp="1"/>
          </p:cNvSpPr>
          <p:nvPr>
            <p:ph type="subTitle" idx="6"/>
          </p:nvPr>
        </p:nvSpPr>
        <p:spPr>
          <a:xfrm>
            <a:off x="5831330" y="3313938"/>
            <a:ext cx="207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201" name="Google Shape;1201;p46"/>
          <p:cNvSpPr txBox="1">
            <a:spLocks noGrp="1"/>
          </p:cNvSpPr>
          <p:nvPr>
            <p:ph type="subTitle" idx="7"/>
          </p:nvPr>
        </p:nvSpPr>
        <p:spPr>
          <a:xfrm>
            <a:off x="1237400" y="1553937"/>
            <a:ext cx="2088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202" name="Google Shape;1202;p46"/>
          <p:cNvSpPr txBox="1">
            <a:spLocks noGrp="1"/>
          </p:cNvSpPr>
          <p:nvPr>
            <p:ph type="subTitle" idx="8"/>
          </p:nvPr>
        </p:nvSpPr>
        <p:spPr>
          <a:xfrm>
            <a:off x="3534811" y="1553937"/>
            <a:ext cx="2085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203" name="Google Shape;1203;p46"/>
          <p:cNvSpPr txBox="1">
            <a:spLocks noGrp="1"/>
          </p:cNvSpPr>
          <p:nvPr>
            <p:ph type="subTitle" idx="9"/>
          </p:nvPr>
        </p:nvSpPr>
        <p:spPr>
          <a:xfrm>
            <a:off x="5829749" y="1553937"/>
            <a:ext cx="20817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04" name="Google Shape;1204;p46"/>
          <p:cNvSpPr txBox="1">
            <a:spLocks noGrp="1"/>
          </p:cNvSpPr>
          <p:nvPr>
            <p:ph type="subTitle" idx="13"/>
          </p:nvPr>
        </p:nvSpPr>
        <p:spPr>
          <a:xfrm>
            <a:off x="1237400" y="3051314"/>
            <a:ext cx="2088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205" name="Google Shape;1205;p46"/>
          <p:cNvSpPr txBox="1">
            <a:spLocks noGrp="1"/>
          </p:cNvSpPr>
          <p:nvPr>
            <p:ph type="subTitle" idx="14"/>
          </p:nvPr>
        </p:nvSpPr>
        <p:spPr>
          <a:xfrm>
            <a:off x="3534811" y="3051314"/>
            <a:ext cx="20850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06" name="Google Shape;1206;p46"/>
          <p:cNvSpPr txBox="1">
            <a:spLocks noGrp="1"/>
          </p:cNvSpPr>
          <p:nvPr>
            <p:ph type="subTitle" idx="15"/>
          </p:nvPr>
        </p:nvSpPr>
        <p:spPr>
          <a:xfrm>
            <a:off x="5829749" y="3051314"/>
            <a:ext cx="20817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grpSp>
        <p:nvGrpSpPr>
          <p:cNvPr id="1211" name="Google Shape;1211;p47"/>
          <p:cNvGrpSpPr/>
          <p:nvPr/>
        </p:nvGrpSpPr>
        <p:grpSpPr>
          <a:xfrm>
            <a:off x="-1426500" y="659175"/>
            <a:ext cx="4603675" cy="5463625"/>
            <a:chOff x="-4274400" y="1464400"/>
            <a:chExt cx="4603675" cy="5463625"/>
          </a:xfrm>
        </p:grpSpPr>
        <p:sp>
          <p:nvSpPr>
            <p:cNvPr id="1212" name="Google Shape;1212;p47"/>
            <p:cNvSpPr/>
            <p:nvPr/>
          </p:nvSpPr>
          <p:spPr>
            <a:xfrm>
              <a:off x="-4274400" y="1464400"/>
              <a:ext cx="4603675" cy="5107325"/>
            </a:xfrm>
            <a:custGeom>
              <a:avLst/>
              <a:gdLst/>
              <a:ahLst/>
              <a:cxnLst/>
              <a:rect l="l" t="t" r="r" b="b"/>
              <a:pathLst>
                <a:path w="184147" h="204293" extrusionOk="0">
                  <a:moveTo>
                    <a:pt x="23627" y="1"/>
                  </a:moveTo>
                  <a:cubicBezTo>
                    <a:pt x="20755" y="1"/>
                    <a:pt x="18439" y="687"/>
                    <a:pt x="17386" y="1710"/>
                  </a:cubicBezTo>
                  <a:cubicBezTo>
                    <a:pt x="16372" y="2705"/>
                    <a:pt x="15875" y="4078"/>
                    <a:pt x="15676" y="5470"/>
                  </a:cubicBezTo>
                  <a:cubicBezTo>
                    <a:pt x="0" y="5669"/>
                    <a:pt x="13209" y="16729"/>
                    <a:pt x="13209" y="16729"/>
                  </a:cubicBezTo>
                  <a:cubicBezTo>
                    <a:pt x="6445" y="30515"/>
                    <a:pt x="21345" y="37318"/>
                    <a:pt x="25861" y="45116"/>
                  </a:cubicBezTo>
                  <a:cubicBezTo>
                    <a:pt x="22342" y="43040"/>
                    <a:pt x="18359" y="40053"/>
                    <a:pt x="17863" y="40053"/>
                  </a:cubicBezTo>
                  <a:cubicBezTo>
                    <a:pt x="17846" y="40053"/>
                    <a:pt x="17833" y="40056"/>
                    <a:pt x="17824" y="40063"/>
                  </a:cubicBezTo>
                  <a:cubicBezTo>
                    <a:pt x="17426" y="40402"/>
                    <a:pt x="24289" y="46847"/>
                    <a:pt x="28427" y="51681"/>
                  </a:cubicBezTo>
                  <a:cubicBezTo>
                    <a:pt x="33937" y="58106"/>
                    <a:pt x="33778" y="56177"/>
                    <a:pt x="39567" y="61587"/>
                  </a:cubicBezTo>
                  <a:cubicBezTo>
                    <a:pt x="48260" y="69783"/>
                    <a:pt x="60673" y="87130"/>
                    <a:pt x="69187" y="93694"/>
                  </a:cubicBezTo>
                  <a:cubicBezTo>
                    <a:pt x="69247" y="93754"/>
                    <a:pt x="69306" y="93794"/>
                    <a:pt x="69346" y="93853"/>
                  </a:cubicBezTo>
                  <a:cubicBezTo>
                    <a:pt x="71693" y="101055"/>
                    <a:pt x="79949" y="106028"/>
                    <a:pt x="83112" y="111478"/>
                  </a:cubicBezTo>
                  <a:cubicBezTo>
                    <a:pt x="79574" y="109402"/>
                    <a:pt x="75590" y="106415"/>
                    <a:pt x="75112" y="106415"/>
                  </a:cubicBezTo>
                  <a:cubicBezTo>
                    <a:pt x="75095" y="106415"/>
                    <a:pt x="75083" y="106418"/>
                    <a:pt x="75075" y="106426"/>
                  </a:cubicBezTo>
                  <a:cubicBezTo>
                    <a:pt x="74677" y="106784"/>
                    <a:pt x="81540" y="113209"/>
                    <a:pt x="85658" y="118043"/>
                  </a:cubicBezTo>
                  <a:cubicBezTo>
                    <a:pt x="91188" y="124488"/>
                    <a:pt x="91009" y="122539"/>
                    <a:pt x="96798" y="127969"/>
                  </a:cubicBezTo>
                  <a:cubicBezTo>
                    <a:pt x="105511" y="136145"/>
                    <a:pt x="117924" y="153492"/>
                    <a:pt x="126418" y="160056"/>
                  </a:cubicBezTo>
                  <a:cubicBezTo>
                    <a:pt x="131749" y="164134"/>
                    <a:pt x="131173" y="160753"/>
                    <a:pt x="136066" y="164731"/>
                  </a:cubicBezTo>
                  <a:cubicBezTo>
                    <a:pt x="136066" y="164731"/>
                    <a:pt x="137399" y="175652"/>
                    <a:pt x="147146" y="176667"/>
                  </a:cubicBezTo>
                  <a:cubicBezTo>
                    <a:pt x="147427" y="176697"/>
                    <a:pt x="147719" y="176713"/>
                    <a:pt x="148021" y="176713"/>
                  </a:cubicBezTo>
                  <a:cubicBezTo>
                    <a:pt x="148705" y="176713"/>
                    <a:pt x="149444" y="176633"/>
                    <a:pt x="150230" y="176468"/>
                  </a:cubicBezTo>
                  <a:cubicBezTo>
                    <a:pt x="153472" y="178398"/>
                    <a:pt x="156914" y="180506"/>
                    <a:pt x="160673" y="183987"/>
                  </a:cubicBezTo>
                  <a:cubicBezTo>
                    <a:pt x="166502" y="189378"/>
                    <a:pt x="164373" y="189159"/>
                    <a:pt x="171316" y="194352"/>
                  </a:cubicBezTo>
                  <a:cubicBezTo>
                    <a:pt x="176368" y="198126"/>
                    <a:pt x="183040" y="204292"/>
                    <a:pt x="183762" y="204292"/>
                  </a:cubicBezTo>
                  <a:cubicBezTo>
                    <a:pt x="183782" y="204292"/>
                    <a:pt x="183798" y="204288"/>
                    <a:pt x="183809" y="204278"/>
                  </a:cubicBezTo>
                  <a:cubicBezTo>
                    <a:pt x="184147" y="203960"/>
                    <a:pt x="179273" y="198509"/>
                    <a:pt x="177304" y="194908"/>
                  </a:cubicBezTo>
                  <a:cubicBezTo>
                    <a:pt x="175056" y="190830"/>
                    <a:pt x="177204" y="189179"/>
                    <a:pt x="174917" y="186892"/>
                  </a:cubicBezTo>
                  <a:cubicBezTo>
                    <a:pt x="172231" y="184186"/>
                    <a:pt x="168372" y="177065"/>
                    <a:pt x="169466" y="176229"/>
                  </a:cubicBezTo>
                  <a:cubicBezTo>
                    <a:pt x="173265" y="173245"/>
                    <a:pt x="170361" y="166303"/>
                    <a:pt x="167178" y="163796"/>
                  </a:cubicBezTo>
                  <a:cubicBezTo>
                    <a:pt x="168630" y="161131"/>
                    <a:pt x="169366" y="158246"/>
                    <a:pt x="168969" y="155282"/>
                  </a:cubicBezTo>
                  <a:cubicBezTo>
                    <a:pt x="168193" y="149454"/>
                    <a:pt x="163657" y="145992"/>
                    <a:pt x="158406" y="144341"/>
                  </a:cubicBezTo>
                  <a:cubicBezTo>
                    <a:pt x="158943" y="143406"/>
                    <a:pt x="159380" y="142412"/>
                    <a:pt x="159619" y="141317"/>
                  </a:cubicBezTo>
                  <a:cubicBezTo>
                    <a:pt x="160534" y="137160"/>
                    <a:pt x="158903" y="131709"/>
                    <a:pt x="154944" y="129800"/>
                  </a:cubicBezTo>
                  <a:cubicBezTo>
                    <a:pt x="153909" y="129298"/>
                    <a:pt x="152814" y="129081"/>
                    <a:pt x="151703" y="129081"/>
                  </a:cubicBezTo>
                  <a:cubicBezTo>
                    <a:pt x="148758" y="129081"/>
                    <a:pt x="145701" y="130611"/>
                    <a:pt x="143347" y="132445"/>
                  </a:cubicBezTo>
                  <a:cubicBezTo>
                    <a:pt x="142929" y="131152"/>
                    <a:pt x="142332" y="129919"/>
                    <a:pt x="141596" y="129024"/>
                  </a:cubicBezTo>
                  <a:cubicBezTo>
                    <a:pt x="141119" y="127790"/>
                    <a:pt x="140940" y="126836"/>
                    <a:pt x="141318" y="126537"/>
                  </a:cubicBezTo>
                  <a:cubicBezTo>
                    <a:pt x="145296" y="123434"/>
                    <a:pt x="142253" y="116173"/>
                    <a:pt x="138931" y="113567"/>
                  </a:cubicBezTo>
                  <a:cubicBezTo>
                    <a:pt x="140423" y="110802"/>
                    <a:pt x="141218" y="107798"/>
                    <a:pt x="140801" y="104695"/>
                  </a:cubicBezTo>
                  <a:cubicBezTo>
                    <a:pt x="140005" y="98568"/>
                    <a:pt x="135231" y="94967"/>
                    <a:pt x="129760" y="93277"/>
                  </a:cubicBezTo>
                  <a:cubicBezTo>
                    <a:pt x="130317" y="92302"/>
                    <a:pt x="130775" y="91228"/>
                    <a:pt x="131013" y="90094"/>
                  </a:cubicBezTo>
                  <a:cubicBezTo>
                    <a:pt x="131968" y="85737"/>
                    <a:pt x="130277" y="80068"/>
                    <a:pt x="126140" y="78059"/>
                  </a:cubicBezTo>
                  <a:cubicBezTo>
                    <a:pt x="125060" y="77535"/>
                    <a:pt x="123918" y="77308"/>
                    <a:pt x="122759" y="77308"/>
                  </a:cubicBezTo>
                  <a:cubicBezTo>
                    <a:pt x="119690" y="77308"/>
                    <a:pt x="116505" y="78903"/>
                    <a:pt x="114065" y="80824"/>
                  </a:cubicBezTo>
                  <a:cubicBezTo>
                    <a:pt x="113289" y="78397"/>
                    <a:pt x="111877" y="76169"/>
                    <a:pt x="110066" y="75751"/>
                  </a:cubicBezTo>
                  <a:cubicBezTo>
                    <a:pt x="109837" y="75697"/>
                    <a:pt x="109601" y="75671"/>
                    <a:pt x="109360" y="75671"/>
                  </a:cubicBezTo>
                  <a:cubicBezTo>
                    <a:pt x="107573" y="75671"/>
                    <a:pt x="105497" y="77098"/>
                    <a:pt x="103621" y="78974"/>
                  </a:cubicBezTo>
                  <a:cubicBezTo>
                    <a:pt x="102825" y="78596"/>
                    <a:pt x="102010" y="78297"/>
                    <a:pt x="101154" y="78039"/>
                  </a:cubicBezTo>
                  <a:cubicBezTo>
                    <a:pt x="101711" y="77084"/>
                    <a:pt x="102129" y="76089"/>
                    <a:pt x="102368" y="74995"/>
                  </a:cubicBezTo>
                  <a:cubicBezTo>
                    <a:pt x="103303" y="70838"/>
                    <a:pt x="101652" y="65407"/>
                    <a:pt x="97693" y="63477"/>
                  </a:cubicBezTo>
                  <a:cubicBezTo>
                    <a:pt x="96662" y="62978"/>
                    <a:pt x="95572" y="62762"/>
                    <a:pt x="94466" y="62762"/>
                  </a:cubicBezTo>
                  <a:cubicBezTo>
                    <a:pt x="91518" y="62762"/>
                    <a:pt x="88459" y="64300"/>
                    <a:pt x="86116" y="66123"/>
                  </a:cubicBezTo>
                  <a:cubicBezTo>
                    <a:pt x="85698" y="64830"/>
                    <a:pt x="85101" y="63616"/>
                    <a:pt x="84345" y="62721"/>
                  </a:cubicBezTo>
                  <a:cubicBezTo>
                    <a:pt x="83868" y="61468"/>
                    <a:pt x="83709" y="60533"/>
                    <a:pt x="84067" y="60235"/>
                  </a:cubicBezTo>
                  <a:cubicBezTo>
                    <a:pt x="88045" y="57112"/>
                    <a:pt x="85021" y="49851"/>
                    <a:pt x="81680" y="47245"/>
                  </a:cubicBezTo>
                  <a:cubicBezTo>
                    <a:pt x="83171" y="44480"/>
                    <a:pt x="83967" y="41476"/>
                    <a:pt x="83549" y="38373"/>
                  </a:cubicBezTo>
                  <a:cubicBezTo>
                    <a:pt x="82754" y="32206"/>
                    <a:pt x="78019" y="28605"/>
                    <a:pt x="72509" y="26875"/>
                  </a:cubicBezTo>
                  <a:cubicBezTo>
                    <a:pt x="73086" y="25920"/>
                    <a:pt x="73524" y="24846"/>
                    <a:pt x="73782" y="23692"/>
                  </a:cubicBezTo>
                  <a:cubicBezTo>
                    <a:pt x="74717" y="19355"/>
                    <a:pt x="73026" y="13686"/>
                    <a:pt x="68908" y="11677"/>
                  </a:cubicBezTo>
                  <a:cubicBezTo>
                    <a:pt x="67833" y="11155"/>
                    <a:pt x="66694" y="10929"/>
                    <a:pt x="65538" y="10929"/>
                  </a:cubicBezTo>
                  <a:cubicBezTo>
                    <a:pt x="62460" y="10929"/>
                    <a:pt x="59263" y="12533"/>
                    <a:pt x="56834" y="14442"/>
                  </a:cubicBezTo>
                  <a:cubicBezTo>
                    <a:pt x="56058" y="12015"/>
                    <a:pt x="54625" y="9807"/>
                    <a:pt x="52815" y="9369"/>
                  </a:cubicBezTo>
                  <a:cubicBezTo>
                    <a:pt x="52594" y="9317"/>
                    <a:pt x="52367" y="9293"/>
                    <a:pt x="52134" y="9293"/>
                  </a:cubicBezTo>
                  <a:cubicBezTo>
                    <a:pt x="49494" y="9293"/>
                    <a:pt x="46160" y="12465"/>
                    <a:pt x="43784" y="15536"/>
                  </a:cubicBezTo>
                  <a:cubicBezTo>
                    <a:pt x="39987" y="3712"/>
                    <a:pt x="30304" y="1"/>
                    <a:pt x="23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7"/>
            <p:cNvSpPr/>
            <p:nvPr/>
          </p:nvSpPr>
          <p:spPr>
            <a:xfrm>
              <a:off x="-3785050" y="3108350"/>
              <a:ext cx="3816925" cy="2838850"/>
            </a:xfrm>
            <a:custGeom>
              <a:avLst/>
              <a:gdLst/>
              <a:ahLst/>
              <a:cxnLst/>
              <a:rect l="l" t="t" r="r" b="b"/>
              <a:pathLst>
                <a:path w="152677" h="113554" extrusionOk="0">
                  <a:moveTo>
                    <a:pt x="17963" y="0"/>
                  </a:moveTo>
                  <a:cubicBezTo>
                    <a:pt x="14622" y="0"/>
                    <a:pt x="11877" y="1156"/>
                    <a:pt x="11061" y="2394"/>
                  </a:cubicBezTo>
                  <a:cubicBezTo>
                    <a:pt x="10544" y="3230"/>
                    <a:pt x="10385" y="4184"/>
                    <a:pt x="10464" y="5159"/>
                  </a:cubicBezTo>
                  <a:cubicBezTo>
                    <a:pt x="1" y="7606"/>
                    <a:pt x="10464" y="13096"/>
                    <a:pt x="10464" y="13096"/>
                  </a:cubicBezTo>
                  <a:cubicBezTo>
                    <a:pt x="7978" y="23341"/>
                    <a:pt x="18978" y="25708"/>
                    <a:pt x="23156" y="30224"/>
                  </a:cubicBezTo>
                  <a:cubicBezTo>
                    <a:pt x="20560" y="29384"/>
                    <a:pt x="17544" y="28018"/>
                    <a:pt x="17069" y="28018"/>
                  </a:cubicBezTo>
                  <a:cubicBezTo>
                    <a:pt x="17038" y="28018"/>
                    <a:pt x="17017" y="28024"/>
                    <a:pt x="17009" y="28036"/>
                  </a:cubicBezTo>
                  <a:cubicBezTo>
                    <a:pt x="16790" y="28334"/>
                    <a:pt x="22320" y="31656"/>
                    <a:pt x="25841" y="34262"/>
                  </a:cubicBezTo>
                  <a:cubicBezTo>
                    <a:pt x="30476" y="37743"/>
                    <a:pt x="30078" y="36470"/>
                    <a:pt x="34753" y="39255"/>
                  </a:cubicBezTo>
                  <a:cubicBezTo>
                    <a:pt x="41795" y="43453"/>
                    <a:pt x="52696" y="53260"/>
                    <a:pt x="59360" y="56383"/>
                  </a:cubicBezTo>
                  <a:lnTo>
                    <a:pt x="59500" y="56462"/>
                  </a:lnTo>
                  <a:cubicBezTo>
                    <a:pt x="62145" y="60958"/>
                    <a:pt x="68412" y="63087"/>
                    <a:pt x="71316" y="66230"/>
                  </a:cubicBezTo>
                  <a:cubicBezTo>
                    <a:pt x="68720" y="65390"/>
                    <a:pt x="65722" y="64024"/>
                    <a:pt x="65232" y="64024"/>
                  </a:cubicBezTo>
                  <a:cubicBezTo>
                    <a:pt x="65200" y="64024"/>
                    <a:pt x="65179" y="64029"/>
                    <a:pt x="65169" y="64042"/>
                  </a:cubicBezTo>
                  <a:cubicBezTo>
                    <a:pt x="64950" y="64340"/>
                    <a:pt x="70500" y="67662"/>
                    <a:pt x="74001" y="70268"/>
                  </a:cubicBezTo>
                  <a:cubicBezTo>
                    <a:pt x="78656" y="73749"/>
                    <a:pt x="78258" y="72476"/>
                    <a:pt x="82933" y="75261"/>
                  </a:cubicBezTo>
                  <a:cubicBezTo>
                    <a:pt x="89975" y="79458"/>
                    <a:pt x="100856" y="89266"/>
                    <a:pt x="107521" y="92389"/>
                  </a:cubicBezTo>
                  <a:cubicBezTo>
                    <a:pt x="109124" y="93145"/>
                    <a:pt x="109980" y="93288"/>
                    <a:pt x="110645" y="93288"/>
                  </a:cubicBezTo>
                  <a:cubicBezTo>
                    <a:pt x="111053" y="93288"/>
                    <a:pt x="111389" y="93234"/>
                    <a:pt x="111781" y="93234"/>
                  </a:cubicBezTo>
                  <a:cubicBezTo>
                    <a:pt x="112418" y="93234"/>
                    <a:pt x="113203" y="93376"/>
                    <a:pt x="114682" y="94119"/>
                  </a:cubicBezTo>
                  <a:cubicBezTo>
                    <a:pt x="114682" y="94119"/>
                    <a:pt x="116947" y="100539"/>
                    <a:pt x="122898" y="100539"/>
                  </a:cubicBezTo>
                  <a:cubicBezTo>
                    <a:pt x="123206" y="100539"/>
                    <a:pt x="123524" y="100521"/>
                    <a:pt x="123852" y="100485"/>
                  </a:cubicBezTo>
                  <a:cubicBezTo>
                    <a:pt x="124489" y="100406"/>
                    <a:pt x="125185" y="100207"/>
                    <a:pt x="125901" y="99888"/>
                  </a:cubicBezTo>
                  <a:cubicBezTo>
                    <a:pt x="128368" y="100684"/>
                    <a:pt x="130974" y="101599"/>
                    <a:pt x="133998" y="103370"/>
                  </a:cubicBezTo>
                  <a:cubicBezTo>
                    <a:pt x="138732" y="106115"/>
                    <a:pt x="137240" y="106274"/>
                    <a:pt x="142651" y="108741"/>
                  </a:cubicBezTo>
                  <a:cubicBezTo>
                    <a:pt x="146534" y="110492"/>
                    <a:pt x="151819" y="113554"/>
                    <a:pt x="152442" y="113554"/>
                  </a:cubicBezTo>
                  <a:cubicBezTo>
                    <a:pt x="152471" y="113554"/>
                    <a:pt x="152489" y="113548"/>
                    <a:pt x="152498" y="113535"/>
                  </a:cubicBezTo>
                  <a:cubicBezTo>
                    <a:pt x="152677" y="113256"/>
                    <a:pt x="148619" y="110332"/>
                    <a:pt x="146769" y="108184"/>
                  </a:cubicBezTo>
                  <a:cubicBezTo>
                    <a:pt x="144680" y="105777"/>
                    <a:pt x="145834" y="104384"/>
                    <a:pt x="143984" y="103190"/>
                  </a:cubicBezTo>
                  <a:cubicBezTo>
                    <a:pt x="141756" y="101758"/>
                    <a:pt x="138155" y="97561"/>
                    <a:pt x="138752" y="96845"/>
                  </a:cubicBezTo>
                  <a:cubicBezTo>
                    <a:pt x="140861" y="94279"/>
                    <a:pt x="137877" y="90061"/>
                    <a:pt x="135370" y="88848"/>
                  </a:cubicBezTo>
                  <a:cubicBezTo>
                    <a:pt x="135947" y="86859"/>
                    <a:pt x="136027" y="84810"/>
                    <a:pt x="135331" y="82880"/>
                  </a:cubicBezTo>
                  <a:cubicBezTo>
                    <a:pt x="133958" y="79061"/>
                    <a:pt x="130377" y="77429"/>
                    <a:pt x="126618" y="77111"/>
                  </a:cubicBezTo>
                  <a:cubicBezTo>
                    <a:pt x="126836" y="76375"/>
                    <a:pt x="126995" y="75659"/>
                    <a:pt x="126995" y="74883"/>
                  </a:cubicBezTo>
                  <a:cubicBezTo>
                    <a:pt x="126995" y="71979"/>
                    <a:pt x="125106" y="68577"/>
                    <a:pt x="122162" y="67861"/>
                  </a:cubicBezTo>
                  <a:cubicBezTo>
                    <a:pt x="121782" y="67769"/>
                    <a:pt x="121402" y="67727"/>
                    <a:pt x="121026" y="67727"/>
                  </a:cubicBezTo>
                  <a:cubicBezTo>
                    <a:pt x="118621" y="67727"/>
                    <a:pt x="116332" y="69468"/>
                    <a:pt x="114801" y="71342"/>
                  </a:cubicBezTo>
                  <a:cubicBezTo>
                    <a:pt x="114344" y="70547"/>
                    <a:pt x="113767" y="69791"/>
                    <a:pt x="113110" y="69293"/>
                  </a:cubicBezTo>
                  <a:cubicBezTo>
                    <a:pt x="112613" y="68517"/>
                    <a:pt x="112374" y="67921"/>
                    <a:pt x="112573" y="67682"/>
                  </a:cubicBezTo>
                  <a:cubicBezTo>
                    <a:pt x="114761" y="65016"/>
                    <a:pt x="111678" y="60600"/>
                    <a:pt x="109052" y="59327"/>
                  </a:cubicBezTo>
                  <a:cubicBezTo>
                    <a:pt x="109649" y="57258"/>
                    <a:pt x="109729" y="55130"/>
                    <a:pt x="109012" y="53101"/>
                  </a:cubicBezTo>
                  <a:cubicBezTo>
                    <a:pt x="107560" y="49122"/>
                    <a:pt x="103840" y="47411"/>
                    <a:pt x="99941" y="47093"/>
                  </a:cubicBezTo>
                  <a:cubicBezTo>
                    <a:pt x="100180" y="46337"/>
                    <a:pt x="100299" y="45581"/>
                    <a:pt x="100299" y="44785"/>
                  </a:cubicBezTo>
                  <a:cubicBezTo>
                    <a:pt x="100299" y="41722"/>
                    <a:pt x="98350" y="38181"/>
                    <a:pt x="95267" y="37445"/>
                  </a:cubicBezTo>
                  <a:cubicBezTo>
                    <a:pt x="94871" y="37351"/>
                    <a:pt x="94476" y="37308"/>
                    <a:pt x="94085" y="37308"/>
                  </a:cubicBezTo>
                  <a:cubicBezTo>
                    <a:pt x="91561" y="37308"/>
                    <a:pt x="89170" y="39120"/>
                    <a:pt x="87568" y="41065"/>
                  </a:cubicBezTo>
                  <a:cubicBezTo>
                    <a:pt x="86713" y="39554"/>
                    <a:pt x="85420" y="38281"/>
                    <a:pt x="84147" y="38261"/>
                  </a:cubicBezTo>
                  <a:cubicBezTo>
                    <a:pt x="84137" y="38260"/>
                    <a:pt x="84128" y="38260"/>
                    <a:pt x="84118" y="38260"/>
                  </a:cubicBezTo>
                  <a:cubicBezTo>
                    <a:pt x="82775" y="38260"/>
                    <a:pt x="81433" y="39645"/>
                    <a:pt x="80307" y="41364"/>
                  </a:cubicBezTo>
                  <a:cubicBezTo>
                    <a:pt x="79711" y="41245"/>
                    <a:pt x="79114" y="41145"/>
                    <a:pt x="78517" y="41105"/>
                  </a:cubicBezTo>
                  <a:cubicBezTo>
                    <a:pt x="78756" y="40369"/>
                    <a:pt x="78895" y="39653"/>
                    <a:pt x="78895" y="38877"/>
                  </a:cubicBezTo>
                  <a:cubicBezTo>
                    <a:pt x="78895" y="35973"/>
                    <a:pt x="77005" y="32571"/>
                    <a:pt x="74081" y="31855"/>
                  </a:cubicBezTo>
                  <a:cubicBezTo>
                    <a:pt x="73698" y="31764"/>
                    <a:pt x="73317" y="31721"/>
                    <a:pt x="72938" y="31721"/>
                  </a:cubicBezTo>
                  <a:cubicBezTo>
                    <a:pt x="70521" y="31721"/>
                    <a:pt x="68234" y="33462"/>
                    <a:pt x="66721" y="35336"/>
                  </a:cubicBezTo>
                  <a:cubicBezTo>
                    <a:pt x="66243" y="34541"/>
                    <a:pt x="65666" y="33785"/>
                    <a:pt x="65030" y="33287"/>
                  </a:cubicBezTo>
                  <a:cubicBezTo>
                    <a:pt x="64532" y="32512"/>
                    <a:pt x="64274" y="31915"/>
                    <a:pt x="64473" y="31676"/>
                  </a:cubicBezTo>
                  <a:cubicBezTo>
                    <a:pt x="66661" y="29010"/>
                    <a:pt x="63578" y="24594"/>
                    <a:pt x="60972" y="23321"/>
                  </a:cubicBezTo>
                  <a:cubicBezTo>
                    <a:pt x="61568" y="21252"/>
                    <a:pt x="61648" y="19124"/>
                    <a:pt x="60912" y="17095"/>
                  </a:cubicBezTo>
                  <a:cubicBezTo>
                    <a:pt x="59380" y="13176"/>
                    <a:pt x="55660" y="11465"/>
                    <a:pt x="51722" y="11107"/>
                  </a:cubicBezTo>
                  <a:cubicBezTo>
                    <a:pt x="51980" y="10371"/>
                    <a:pt x="52100" y="9595"/>
                    <a:pt x="52100" y="8799"/>
                  </a:cubicBezTo>
                  <a:cubicBezTo>
                    <a:pt x="52100" y="5736"/>
                    <a:pt x="50130" y="2195"/>
                    <a:pt x="47047" y="1459"/>
                  </a:cubicBezTo>
                  <a:cubicBezTo>
                    <a:pt x="46654" y="1366"/>
                    <a:pt x="46261" y="1322"/>
                    <a:pt x="45871" y="1322"/>
                  </a:cubicBezTo>
                  <a:cubicBezTo>
                    <a:pt x="43357" y="1322"/>
                    <a:pt x="40952" y="3134"/>
                    <a:pt x="39368" y="5080"/>
                  </a:cubicBezTo>
                  <a:cubicBezTo>
                    <a:pt x="38493" y="3568"/>
                    <a:pt x="37200" y="2295"/>
                    <a:pt x="35927" y="2275"/>
                  </a:cubicBezTo>
                  <a:cubicBezTo>
                    <a:pt x="35920" y="2275"/>
                    <a:pt x="35913" y="2275"/>
                    <a:pt x="35907" y="2275"/>
                  </a:cubicBezTo>
                  <a:cubicBezTo>
                    <a:pt x="33984" y="2275"/>
                    <a:pt x="32024" y="5128"/>
                    <a:pt x="30814" y="7745"/>
                  </a:cubicBezTo>
                  <a:cubicBezTo>
                    <a:pt x="27380" y="1854"/>
                    <a:pt x="22194" y="0"/>
                    <a:pt x="17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7"/>
            <p:cNvSpPr/>
            <p:nvPr/>
          </p:nvSpPr>
          <p:spPr>
            <a:xfrm>
              <a:off x="-3829300" y="3638075"/>
              <a:ext cx="3901475" cy="3289950"/>
            </a:xfrm>
            <a:custGeom>
              <a:avLst/>
              <a:gdLst/>
              <a:ahLst/>
              <a:cxnLst/>
              <a:rect l="l" t="t" r="r" b="b"/>
              <a:pathLst>
                <a:path w="156059" h="131598" extrusionOk="0">
                  <a:moveTo>
                    <a:pt x="18742" y="1"/>
                  </a:moveTo>
                  <a:cubicBezTo>
                    <a:pt x="15646" y="1"/>
                    <a:pt x="13125" y="950"/>
                    <a:pt x="12274" y="2092"/>
                  </a:cubicBezTo>
                  <a:cubicBezTo>
                    <a:pt x="11637" y="2948"/>
                    <a:pt x="11419" y="3982"/>
                    <a:pt x="11419" y="5017"/>
                  </a:cubicBezTo>
                  <a:cubicBezTo>
                    <a:pt x="0" y="6867"/>
                    <a:pt x="10842" y="13511"/>
                    <a:pt x="10842" y="13511"/>
                  </a:cubicBezTo>
                  <a:cubicBezTo>
                    <a:pt x="10026" y="16077"/>
                    <a:pt x="10086" y="18186"/>
                    <a:pt x="10643" y="20036"/>
                  </a:cubicBezTo>
                  <a:lnTo>
                    <a:pt x="9688" y="19678"/>
                  </a:lnTo>
                  <a:lnTo>
                    <a:pt x="28785" y="95190"/>
                  </a:lnTo>
                  <a:lnTo>
                    <a:pt x="155342" y="131455"/>
                  </a:lnTo>
                  <a:cubicBezTo>
                    <a:pt x="155546" y="131542"/>
                    <a:pt x="155675" y="131598"/>
                    <a:pt x="155753" y="131598"/>
                  </a:cubicBezTo>
                  <a:cubicBezTo>
                    <a:pt x="155782" y="131598"/>
                    <a:pt x="155804" y="131590"/>
                    <a:pt x="155820" y="131574"/>
                  </a:cubicBezTo>
                  <a:cubicBezTo>
                    <a:pt x="156058" y="131355"/>
                    <a:pt x="151940" y="127894"/>
                    <a:pt x="150090" y="125487"/>
                  </a:cubicBezTo>
                  <a:cubicBezTo>
                    <a:pt x="148041" y="122762"/>
                    <a:pt x="149394" y="121329"/>
                    <a:pt x="147484" y="119917"/>
                  </a:cubicBezTo>
                  <a:cubicBezTo>
                    <a:pt x="145217" y="118226"/>
                    <a:pt x="141636" y="113472"/>
                    <a:pt x="142332" y="112736"/>
                  </a:cubicBezTo>
                  <a:cubicBezTo>
                    <a:pt x="144779" y="110150"/>
                    <a:pt x="141915" y="105395"/>
                    <a:pt x="139309" y="103903"/>
                  </a:cubicBezTo>
                  <a:cubicBezTo>
                    <a:pt x="140084" y="101815"/>
                    <a:pt x="140303" y="99626"/>
                    <a:pt x="139687" y="97518"/>
                  </a:cubicBezTo>
                  <a:cubicBezTo>
                    <a:pt x="138493" y="93340"/>
                    <a:pt x="134773" y="91331"/>
                    <a:pt x="130775" y="90695"/>
                  </a:cubicBezTo>
                  <a:cubicBezTo>
                    <a:pt x="131073" y="89959"/>
                    <a:pt x="131272" y="89163"/>
                    <a:pt x="131332" y="88347"/>
                  </a:cubicBezTo>
                  <a:cubicBezTo>
                    <a:pt x="131531" y="85204"/>
                    <a:pt x="129760" y="81425"/>
                    <a:pt x="126657" y="80450"/>
                  </a:cubicBezTo>
                  <a:cubicBezTo>
                    <a:pt x="126135" y="80289"/>
                    <a:pt x="125608" y="80215"/>
                    <a:pt x="125083" y="80215"/>
                  </a:cubicBezTo>
                  <a:cubicBezTo>
                    <a:pt x="122620" y="80215"/>
                    <a:pt x="120186" y="81829"/>
                    <a:pt x="118481" y="83633"/>
                  </a:cubicBezTo>
                  <a:cubicBezTo>
                    <a:pt x="118043" y="82738"/>
                    <a:pt x="117466" y="81922"/>
                    <a:pt x="116830" y="81345"/>
                  </a:cubicBezTo>
                  <a:cubicBezTo>
                    <a:pt x="116333" y="80470"/>
                    <a:pt x="116134" y="79813"/>
                    <a:pt x="116352" y="79575"/>
                  </a:cubicBezTo>
                  <a:cubicBezTo>
                    <a:pt x="118919" y="76869"/>
                    <a:pt x="115915" y="71916"/>
                    <a:pt x="113189" y="70364"/>
                  </a:cubicBezTo>
                  <a:cubicBezTo>
                    <a:pt x="113985" y="68176"/>
                    <a:pt x="114224" y="65888"/>
                    <a:pt x="113587" y="63660"/>
                  </a:cubicBezTo>
                  <a:cubicBezTo>
                    <a:pt x="112354" y="59284"/>
                    <a:pt x="108475" y="57195"/>
                    <a:pt x="104297" y="56559"/>
                  </a:cubicBezTo>
                  <a:cubicBezTo>
                    <a:pt x="104616" y="55783"/>
                    <a:pt x="104815" y="54967"/>
                    <a:pt x="104874" y="54092"/>
                  </a:cubicBezTo>
                  <a:cubicBezTo>
                    <a:pt x="105093" y="50810"/>
                    <a:pt x="103223" y="46891"/>
                    <a:pt x="100001" y="45856"/>
                  </a:cubicBezTo>
                  <a:cubicBezTo>
                    <a:pt x="99461" y="45689"/>
                    <a:pt x="98916" y="45613"/>
                    <a:pt x="98371" y="45613"/>
                  </a:cubicBezTo>
                  <a:cubicBezTo>
                    <a:pt x="95803" y="45613"/>
                    <a:pt x="93256" y="47311"/>
                    <a:pt x="91467" y="49198"/>
                  </a:cubicBezTo>
                  <a:cubicBezTo>
                    <a:pt x="90611" y="47507"/>
                    <a:pt x="89358" y="46035"/>
                    <a:pt x="87985" y="45936"/>
                  </a:cubicBezTo>
                  <a:cubicBezTo>
                    <a:pt x="87927" y="45931"/>
                    <a:pt x="87869" y="45929"/>
                    <a:pt x="87810" y="45929"/>
                  </a:cubicBezTo>
                  <a:cubicBezTo>
                    <a:pt x="86409" y="45929"/>
                    <a:pt x="84927" y="47281"/>
                    <a:pt x="83629" y="48999"/>
                  </a:cubicBezTo>
                  <a:cubicBezTo>
                    <a:pt x="83012" y="48820"/>
                    <a:pt x="82356" y="48681"/>
                    <a:pt x="81719" y="48582"/>
                  </a:cubicBezTo>
                  <a:cubicBezTo>
                    <a:pt x="82018" y="47826"/>
                    <a:pt x="82217" y="47030"/>
                    <a:pt x="82256" y="46214"/>
                  </a:cubicBezTo>
                  <a:cubicBezTo>
                    <a:pt x="82455" y="43071"/>
                    <a:pt x="80705" y="39292"/>
                    <a:pt x="77582" y="38337"/>
                  </a:cubicBezTo>
                  <a:cubicBezTo>
                    <a:pt x="77059" y="38171"/>
                    <a:pt x="76530" y="38095"/>
                    <a:pt x="76002" y="38095"/>
                  </a:cubicBezTo>
                  <a:cubicBezTo>
                    <a:pt x="73555" y="38095"/>
                    <a:pt x="71127" y="39720"/>
                    <a:pt x="69426" y="41520"/>
                  </a:cubicBezTo>
                  <a:cubicBezTo>
                    <a:pt x="68988" y="40625"/>
                    <a:pt x="68411" y="39789"/>
                    <a:pt x="67774" y="39232"/>
                  </a:cubicBezTo>
                  <a:cubicBezTo>
                    <a:pt x="67277" y="38357"/>
                    <a:pt x="67078" y="37680"/>
                    <a:pt x="67297" y="37462"/>
                  </a:cubicBezTo>
                  <a:cubicBezTo>
                    <a:pt x="69863" y="34756"/>
                    <a:pt x="66840" y="29803"/>
                    <a:pt x="64134" y="28231"/>
                  </a:cubicBezTo>
                  <a:cubicBezTo>
                    <a:pt x="64930" y="26043"/>
                    <a:pt x="65149" y="23756"/>
                    <a:pt x="64532" y="21547"/>
                  </a:cubicBezTo>
                  <a:cubicBezTo>
                    <a:pt x="63299" y="17171"/>
                    <a:pt x="59420" y="15082"/>
                    <a:pt x="55242" y="14426"/>
                  </a:cubicBezTo>
                  <a:cubicBezTo>
                    <a:pt x="55560" y="13670"/>
                    <a:pt x="55759" y="12834"/>
                    <a:pt x="55799" y="11979"/>
                  </a:cubicBezTo>
                  <a:cubicBezTo>
                    <a:pt x="56038" y="8697"/>
                    <a:pt x="54168" y="4758"/>
                    <a:pt x="50925" y="3743"/>
                  </a:cubicBezTo>
                  <a:cubicBezTo>
                    <a:pt x="50378" y="3570"/>
                    <a:pt x="49824" y="3491"/>
                    <a:pt x="49271" y="3491"/>
                  </a:cubicBezTo>
                  <a:cubicBezTo>
                    <a:pt x="46712" y="3491"/>
                    <a:pt x="44178" y="5184"/>
                    <a:pt x="42411" y="7066"/>
                  </a:cubicBezTo>
                  <a:cubicBezTo>
                    <a:pt x="41556" y="5375"/>
                    <a:pt x="40283" y="3923"/>
                    <a:pt x="38930" y="3823"/>
                  </a:cubicBezTo>
                  <a:cubicBezTo>
                    <a:pt x="38869" y="3818"/>
                    <a:pt x="38809" y="3815"/>
                    <a:pt x="38748" y="3815"/>
                  </a:cubicBezTo>
                  <a:cubicBezTo>
                    <a:pt x="36727" y="3815"/>
                    <a:pt x="34509" y="6648"/>
                    <a:pt x="33022" y="9294"/>
                  </a:cubicBezTo>
                  <a:cubicBezTo>
                    <a:pt x="29514" y="2206"/>
                    <a:pt x="23461" y="1"/>
                    <a:pt x="187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47"/>
          <p:cNvGrpSpPr/>
          <p:nvPr/>
        </p:nvGrpSpPr>
        <p:grpSpPr>
          <a:xfrm>
            <a:off x="6056050" y="2316050"/>
            <a:ext cx="4069799" cy="3739060"/>
            <a:chOff x="2226300" y="2978850"/>
            <a:chExt cx="4069799" cy="3739060"/>
          </a:xfrm>
        </p:grpSpPr>
        <p:sp>
          <p:nvSpPr>
            <p:cNvPr id="1216" name="Google Shape;1216;p47"/>
            <p:cNvSpPr/>
            <p:nvPr/>
          </p:nvSpPr>
          <p:spPr>
            <a:xfrm>
              <a:off x="2226300" y="2978850"/>
              <a:ext cx="4069799" cy="3739060"/>
            </a:xfrm>
            <a:custGeom>
              <a:avLst/>
              <a:gdLst/>
              <a:ahLst/>
              <a:cxnLst/>
              <a:rect l="l" t="t" r="r" b="b"/>
              <a:pathLst>
                <a:path w="187808" h="173466" extrusionOk="0">
                  <a:moveTo>
                    <a:pt x="57490" y="1"/>
                  </a:moveTo>
                  <a:lnTo>
                    <a:pt x="57490" y="1"/>
                  </a:lnTo>
                  <a:cubicBezTo>
                    <a:pt x="55521" y="1413"/>
                    <a:pt x="53710" y="3601"/>
                    <a:pt x="54904" y="6466"/>
                  </a:cubicBezTo>
                  <a:cubicBezTo>
                    <a:pt x="61329" y="21684"/>
                    <a:pt x="53591" y="21942"/>
                    <a:pt x="51721" y="27711"/>
                  </a:cubicBezTo>
                  <a:cubicBezTo>
                    <a:pt x="51244" y="29164"/>
                    <a:pt x="50925" y="30059"/>
                    <a:pt x="50607" y="30397"/>
                  </a:cubicBezTo>
                  <a:cubicBezTo>
                    <a:pt x="50607" y="30397"/>
                    <a:pt x="46450" y="36902"/>
                    <a:pt x="46012" y="41795"/>
                  </a:cubicBezTo>
                  <a:cubicBezTo>
                    <a:pt x="45924" y="42744"/>
                    <a:pt x="45792" y="43141"/>
                    <a:pt x="45646" y="43141"/>
                  </a:cubicBezTo>
                  <a:cubicBezTo>
                    <a:pt x="45039" y="43141"/>
                    <a:pt x="44204" y="36208"/>
                    <a:pt x="45375" y="33639"/>
                  </a:cubicBezTo>
                  <a:lnTo>
                    <a:pt x="45375" y="33639"/>
                  </a:lnTo>
                  <a:cubicBezTo>
                    <a:pt x="45375" y="33640"/>
                    <a:pt x="42948" y="36723"/>
                    <a:pt x="41297" y="43387"/>
                  </a:cubicBezTo>
                  <a:cubicBezTo>
                    <a:pt x="41006" y="44566"/>
                    <a:pt x="40601" y="45034"/>
                    <a:pt x="40142" y="45034"/>
                  </a:cubicBezTo>
                  <a:cubicBezTo>
                    <a:pt x="38381" y="45034"/>
                    <a:pt x="35827" y="38135"/>
                    <a:pt x="35827" y="38135"/>
                  </a:cubicBezTo>
                  <a:cubicBezTo>
                    <a:pt x="33241" y="43009"/>
                    <a:pt x="34733" y="45794"/>
                    <a:pt x="34434" y="51125"/>
                  </a:cubicBezTo>
                  <a:cubicBezTo>
                    <a:pt x="34136" y="56436"/>
                    <a:pt x="34613" y="59182"/>
                    <a:pt x="32624" y="60136"/>
                  </a:cubicBezTo>
                  <a:cubicBezTo>
                    <a:pt x="32485" y="60204"/>
                    <a:pt x="32345" y="60236"/>
                    <a:pt x="32207" y="60236"/>
                  </a:cubicBezTo>
                  <a:cubicBezTo>
                    <a:pt x="30355" y="60236"/>
                    <a:pt x="28741" y="54432"/>
                    <a:pt x="30555" y="50230"/>
                  </a:cubicBezTo>
                  <a:cubicBezTo>
                    <a:pt x="32525" y="45694"/>
                    <a:pt x="29799" y="42233"/>
                    <a:pt x="29799" y="42233"/>
                  </a:cubicBezTo>
                  <a:cubicBezTo>
                    <a:pt x="29799" y="42233"/>
                    <a:pt x="28456" y="44313"/>
                    <a:pt x="26902" y="44313"/>
                  </a:cubicBezTo>
                  <a:cubicBezTo>
                    <a:pt x="26632" y="44313"/>
                    <a:pt x="26356" y="44250"/>
                    <a:pt x="26080" y="44103"/>
                  </a:cubicBezTo>
                  <a:cubicBezTo>
                    <a:pt x="24230" y="43108"/>
                    <a:pt x="28526" y="36564"/>
                    <a:pt x="28526" y="36564"/>
                  </a:cubicBezTo>
                  <a:lnTo>
                    <a:pt x="28526" y="36564"/>
                  </a:lnTo>
                  <a:cubicBezTo>
                    <a:pt x="28526" y="36564"/>
                    <a:pt x="26278" y="39011"/>
                    <a:pt x="22578" y="41636"/>
                  </a:cubicBezTo>
                  <a:cubicBezTo>
                    <a:pt x="18878" y="44282"/>
                    <a:pt x="21962" y="47047"/>
                    <a:pt x="20987" y="51782"/>
                  </a:cubicBezTo>
                  <a:cubicBezTo>
                    <a:pt x="20748" y="52975"/>
                    <a:pt x="20569" y="53731"/>
                    <a:pt x="20311" y="54049"/>
                  </a:cubicBezTo>
                  <a:cubicBezTo>
                    <a:pt x="20311" y="54049"/>
                    <a:pt x="18122" y="60276"/>
                    <a:pt x="18361" y="64115"/>
                  </a:cubicBezTo>
                  <a:cubicBezTo>
                    <a:pt x="18403" y="64854"/>
                    <a:pt x="18310" y="65165"/>
                    <a:pt x="18139" y="65165"/>
                  </a:cubicBezTo>
                  <a:cubicBezTo>
                    <a:pt x="17414" y="65165"/>
                    <a:pt x="15277" y="59557"/>
                    <a:pt x="16034" y="57352"/>
                  </a:cubicBezTo>
                  <a:lnTo>
                    <a:pt x="16034" y="57352"/>
                  </a:lnTo>
                  <a:cubicBezTo>
                    <a:pt x="16033" y="57352"/>
                    <a:pt x="11836" y="60276"/>
                    <a:pt x="13607" y="65547"/>
                  </a:cubicBezTo>
                  <a:cubicBezTo>
                    <a:pt x="14295" y="67621"/>
                    <a:pt x="14087" y="68292"/>
                    <a:pt x="13451" y="68292"/>
                  </a:cubicBezTo>
                  <a:cubicBezTo>
                    <a:pt x="12579" y="68292"/>
                    <a:pt x="10904" y="67035"/>
                    <a:pt x="9628" y="66403"/>
                  </a:cubicBezTo>
                  <a:lnTo>
                    <a:pt x="9628" y="66403"/>
                  </a:lnTo>
                  <a:cubicBezTo>
                    <a:pt x="10802" y="69068"/>
                    <a:pt x="11120" y="74599"/>
                    <a:pt x="11518" y="85480"/>
                  </a:cubicBezTo>
                  <a:cubicBezTo>
                    <a:pt x="11553" y="86523"/>
                    <a:pt x="11250" y="86893"/>
                    <a:pt x="10803" y="86893"/>
                  </a:cubicBezTo>
                  <a:cubicBezTo>
                    <a:pt x="9706" y="86893"/>
                    <a:pt x="7739" y="84664"/>
                    <a:pt x="7738" y="84664"/>
                  </a:cubicBezTo>
                  <a:lnTo>
                    <a:pt x="7738" y="84664"/>
                  </a:lnTo>
                  <a:cubicBezTo>
                    <a:pt x="7738" y="84664"/>
                    <a:pt x="6386" y="89916"/>
                    <a:pt x="10265" y="94630"/>
                  </a:cubicBezTo>
                  <a:cubicBezTo>
                    <a:pt x="14060" y="99262"/>
                    <a:pt x="14713" y="107474"/>
                    <a:pt x="12467" y="107474"/>
                  </a:cubicBezTo>
                  <a:cubicBezTo>
                    <a:pt x="12418" y="107474"/>
                    <a:pt x="12366" y="107469"/>
                    <a:pt x="12314" y="107461"/>
                  </a:cubicBezTo>
                  <a:cubicBezTo>
                    <a:pt x="9847" y="107063"/>
                    <a:pt x="9211" y="103562"/>
                    <a:pt x="6684" y="97256"/>
                  </a:cubicBezTo>
                  <a:cubicBezTo>
                    <a:pt x="4158" y="90930"/>
                    <a:pt x="4237" y="95804"/>
                    <a:pt x="1711" y="90612"/>
                  </a:cubicBezTo>
                  <a:cubicBezTo>
                    <a:pt x="1711" y="90612"/>
                    <a:pt x="657" y="91527"/>
                    <a:pt x="318" y="96759"/>
                  </a:cubicBezTo>
                  <a:cubicBezTo>
                    <a:pt x="0" y="101971"/>
                    <a:pt x="4536" y="101195"/>
                    <a:pt x="4755" y="107163"/>
                  </a:cubicBezTo>
                  <a:cubicBezTo>
                    <a:pt x="4973" y="113171"/>
                    <a:pt x="895" y="113111"/>
                    <a:pt x="2069" y="117268"/>
                  </a:cubicBezTo>
                  <a:cubicBezTo>
                    <a:pt x="14522" y="162146"/>
                    <a:pt x="35111" y="170501"/>
                    <a:pt x="36563" y="173465"/>
                  </a:cubicBezTo>
                  <a:lnTo>
                    <a:pt x="109330" y="165150"/>
                  </a:lnTo>
                  <a:lnTo>
                    <a:pt x="107719" y="151205"/>
                  </a:lnTo>
                  <a:lnTo>
                    <a:pt x="107719" y="151205"/>
                  </a:lnTo>
                  <a:cubicBezTo>
                    <a:pt x="112314" y="154766"/>
                    <a:pt x="115497" y="156258"/>
                    <a:pt x="116094" y="157273"/>
                  </a:cubicBezTo>
                  <a:lnTo>
                    <a:pt x="187807" y="142472"/>
                  </a:lnTo>
                  <a:lnTo>
                    <a:pt x="173325" y="73584"/>
                  </a:lnTo>
                  <a:cubicBezTo>
                    <a:pt x="173325" y="73584"/>
                    <a:pt x="172436" y="73915"/>
                    <a:pt x="170949" y="73915"/>
                  </a:cubicBezTo>
                  <a:cubicBezTo>
                    <a:pt x="167347" y="73915"/>
                    <a:pt x="160240" y="71971"/>
                    <a:pt x="153791" y="58664"/>
                  </a:cubicBezTo>
                  <a:cubicBezTo>
                    <a:pt x="151702" y="54348"/>
                    <a:pt x="150667" y="49613"/>
                    <a:pt x="150548" y="44839"/>
                  </a:cubicBezTo>
                  <a:cubicBezTo>
                    <a:pt x="150488" y="43069"/>
                    <a:pt x="150250" y="41099"/>
                    <a:pt x="149494" y="39329"/>
                  </a:cubicBezTo>
                  <a:cubicBezTo>
                    <a:pt x="147843" y="35430"/>
                    <a:pt x="145177" y="34256"/>
                    <a:pt x="143705" y="28447"/>
                  </a:cubicBezTo>
                  <a:cubicBezTo>
                    <a:pt x="142213" y="22619"/>
                    <a:pt x="145635" y="22858"/>
                    <a:pt x="143824" y="17904"/>
                  </a:cubicBezTo>
                  <a:cubicBezTo>
                    <a:pt x="142034" y="12951"/>
                    <a:pt x="137877" y="7859"/>
                    <a:pt x="137876" y="7858"/>
                  </a:cubicBezTo>
                  <a:lnTo>
                    <a:pt x="137876" y="7858"/>
                  </a:lnTo>
                  <a:cubicBezTo>
                    <a:pt x="136941" y="13468"/>
                    <a:pt x="138016" y="12613"/>
                    <a:pt x="134236" y="16651"/>
                  </a:cubicBezTo>
                  <a:cubicBezTo>
                    <a:pt x="129621" y="21584"/>
                    <a:pt x="137618" y="30278"/>
                    <a:pt x="135330" y="31173"/>
                  </a:cubicBezTo>
                  <a:cubicBezTo>
                    <a:pt x="135101" y="31261"/>
                    <a:pt x="134872" y="31303"/>
                    <a:pt x="134643" y="31303"/>
                  </a:cubicBezTo>
                  <a:cubicBezTo>
                    <a:pt x="129172" y="31303"/>
                    <a:pt x="123912" y="7202"/>
                    <a:pt x="123912" y="7202"/>
                  </a:cubicBezTo>
                  <a:cubicBezTo>
                    <a:pt x="123225" y="10837"/>
                    <a:pt x="122095" y="11776"/>
                    <a:pt x="120919" y="11776"/>
                  </a:cubicBezTo>
                  <a:cubicBezTo>
                    <a:pt x="119662" y="11776"/>
                    <a:pt x="118353" y="10704"/>
                    <a:pt x="117478" y="10704"/>
                  </a:cubicBezTo>
                  <a:cubicBezTo>
                    <a:pt x="117249" y="10704"/>
                    <a:pt x="117050" y="10777"/>
                    <a:pt x="116890" y="10962"/>
                  </a:cubicBezTo>
                  <a:cubicBezTo>
                    <a:pt x="115358" y="12732"/>
                    <a:pt x="114682" y="15119"/>
                    <a:pt x="115099" y="17427"/>
                  </a:cubicBezTo>
                  <a:cubicBezTo>
                    <a:pt x="115557" y="19953"/>
                    <a:pt x="115736" y="23554"/>
                    <a:pt x="114085" y="26180"/>
                  </a:cubicBezTo>
                  <a:cubicBezTo>
                    <a:pt x="113634" y="26897"/>
                    <a:pt x="113240" y="27205"/>
                    <a:pt x="112902" y="27205"/>
                  </a:cubicBezTo>
                  <a:cubicBezTo>
                    <a:pt x="111274" y="27205"/>
                    <a:pt x="110961" y="20062"/>
                    <a:pt x="111916" y="17327"/>
                  </a:cubicBezTo>
                  <a:lnTo>
                    <a:pt x="111916" y="17327"/>
                  </a:lnTo>
                  <a:cubicBezTo>
                    <a:pt x="111916" y="17328"/>
                    <a:pt x="104894" y="21724"/>
                    <a:pt x="108773" y="27393"/>
                  </a:cubicBezTo>
                  <a:cubicBezTo>
                    <a:pt x="112652" y="33062"/>
                    <a:pt x="114065" y="32784"/>
                    <a:pt x="112354" y="37916"/>
                  </a:cubicBezTo>
                  <a:cubicBezTo>
                    <a:pt x="111698" y="39886"/>
                    <a:pt x="112314" y="43765"/>
                    <a:pt x="112454" y="46888"/>
                  </a:cubicBezTo>
                  <a:cubicBezTo>
                    <a:pt x="110802" y="45674"/>
                    <a:pt x="109430" y="45376"/>
                    <a:pt x="107878" y="41974"/>
                  </a:cubicBezTo>
                  <a:cubicBezTo>
                    <a:pt x="105889" y="37697"/>
                    <a:pt x="109927" y="36623"/>
                    <a:pt x="107779" y="33102"/>
                  </a:cubicBezTo>
                  <a:cubicBezTo>
                    <a:pt x="105610" y="29561"/>
                    <a:pt x="104357" y="29283"/>
                    <a:pt x="104357" y="29283"/>
                  </a:cubicBezTo>
                  <a:cubicBezTo>
                    <a:pt x="104158" y="33818"/>
                    <a:pt x="102448" y="30377"/>
                    <a:pt x="102627" y="35708"/>
                  </a:cubicBezTo>
                  <a:cubicBezTo>
                    <a:pt x="102825" y="41020"/>
                    <a:pt x="103562" y="43705"/>
                    <a:pt x="101652" y="44859"/>
                  </a:cubicBezTo>
                  <a:cubicBezTo>
                    <a:pt x="101496" y="44951"/>
                    <a:pt x="101335" y="44995"/>
                    <a:pt x="101173" y="44995"/>
                  </a:cubicBezTo>
                  <a:cubicBezTo>
                    <a:pt x="99347" y="44995"/>
                    <a:pt x="97280" y="39444"/>
                    <a:pt x="98668" y="35151"/>
                  </a:cubicBezTo>
                  <a:cubicBezTo>
                    <a:pt x="100180" y="30457"/>
                    <a:pt x="97156" y="27274"/>
                    <a:pt x="97156" y="27274"/>
                  </a:cubicBezTo>
                  <a:cubicBezTo>
                    <a:pt x="97156" y="27274"/>
                    <a:pt x="95938" y="29602"/>
                    <a:pt x="94302" y="29602"/>
                  </a:cubicBezTo>
                  <a:cubicBezTo>
                    <a:pt x="94080" y="29602"/>
                    <a:pt x="93851" y="29559"/>
                    <a:pt x="93615" y="29462"/>
                  </a:cubicBezTo>
                  <a:cubicBezTo>
                    <a:pt x="91686" y="28626"/>
                    <a:pt x="96937" y="23713"/>
                    <a:pt x="96937" y="23713"/>
                  </a:cubicBezTo>
                  <a:lnTo>
                    <a:pt x="96937" y="23713"/>
                  </a:lnTo>
                  <a:cubicBezTo>
                    <a:pt x="96937" y="23713"/>
                    <a:pt x="93317" y="24369"/>
                    <a:pt x="89895" y="27333"/>
                  </a:cubicBezTo>
                  <a:cubicBezTo>
                    <a:pt x="86434" y="30278"/>
                    <a:pt x="89776" y="32744"/>
                    <a:pt x="89239" y="37578"/>
                  </a:cubicBezTo>
                  <a:cubicBezTo>
                    <a:pt x="89119" y="38772"/>
                    <a:pt x="89000" y="39528"/>
                    <a:pt x="88801" y="39886"/>
                  </a:cubicBezTo>
                  <a:cubicBezTo>
                    <a:pt x="88801" y="39886"/>
                    <a:pt x="87210" y="46271"/>
                    <a:pt x="87787" y="50111"/>
                  </a:cubicBezTo>
                  <a:cubicBezTo>
                    <a:pt x="87895" y="50853"/>
                    <a:pt x="87824" y="51165"/>
                    <a:pt x="87645" y="51165"/>
                  </a:cubicBezTo>
                  <a:cubicBezTo>
                    <a:pt x="86903" y="51165"/>
                    <a:pt x="84298" y="45813"/>
                    <a:pt x="84843" y="43586"/>
                  </a:cubicBezTo>
                  <a:lnTo>
                    <a:pt x="84843" y="43586"/>
                  </a:lnTo>
                  <a:cubicBezTo>
                    <a:pt x="84842" y="43586"/>
                    <a:pt x="79054" y="48221"/>
                    <a:pt x="83172" y="51941"/>
                  </a:cubicBezTo>
                  <a:cubicBezTo>
                    <a:pt x="84823" y="53433"/>
                    <a:pt x="88085" y="54944"/>
                    <a:pt x="88682" y="57272"/>
                  </a:cubicBezTo>
                  <a:cubicBezTo>
                    <a:pt x="89100" y="58923"/>
                    <a:pt x="88383" y="61270"/>
                    <a:pt x="88224" y="62981"/>
                  </a:cubicBezTo>
                  <a:cubicBezTo>
                    <a:pt x="88045" y="65090"/>
                    <a:pt x="87787" y="67318"/>
                    <a:pt x="87946" y="69426"/>
                  </a:cubicBezTo>
                  <a:cubicBezTo>
                    <a:pt x="88025" y="70302"/>
                    <a:pt x="88145" y="71197"/>
                    <a:pt x="88284" y="72032"/>
                  </a:cubicBezTo>
                  <a:cubicBezTo>
                    <a:pt x="88344" y="72530"/>
                    <a:pt x="88443" y="74638"/>
                    <a:pt x="88841" y="74917"/>
                  </a:cubicBezTo>
                  <a:cubicBezTo>
                    <a:pt x="85598" y="72649"/>
                    <a:pt x="82535" y="71913"/>
                    <a:pt x="83808" y="60654"/>
                  </a:cubicBezTo>
                  <a:cubicBezTo>
                    <a:pt x="83947" y="59420"/>
                    <a:pt x="81958" y="56496"/>
                    <a:pt x="79571" y="55641"/>
                  </a:cubicBezTo>
                  <a:cubicBezTo>
                    <a:pt x="77383" y="54885"/>
                    <a:pt x="75712" y="53055"/>
                    <a:pt x="75195" y="50807"/>
                  </a:cubicBezTo>
                  <a:lnTo>
                    <a:pt x="75195" y="50747"/>
                  </a:lnTo>
                  <a:cubicBezTo>
                    <a:pt x="75155" y="49932"/>
                    <a:pt x="75016" y="49275"/>
                    <a:pt x="74856" y="48877"/>
                  </a:cubicBezTo>
                  <a:cubicBezTo>
                    <a:pt x="73066" y="45058"/>
                    <a:pt x="71176" y="45297"/>
                    <a:pt x="70241" y="39349"/>
                  </a:cubicBezTo>
                  <a:cubicBezTo>
                    <a:pt x="69306" y="33440"/>
                    <a:pt x="73902" y="33460"/>
                    <a:pt x="72589" y="28388"/>
                  </a:cubicBezTo>
                  <a:cubicBezTo>
                    <a:pt x="71236" y="23315"/>
                    <a:pt x="70022" y="22579"/>
                    <a:pt x="70022" y="22579"/>
                  </a:cubicBezTo>
                  <a:cubicBezTo>
                    <a:pt x="68550" y="28089"/>
                    <a:pt x="67695" y="23295"/>
                    <a:pt x="66422" y="29880"/>
                  </a:cubicBezTo>
                  <a:cubicBezTo>
                    <a:pt x="65149" y="36504"/>
                    <a:pt x="66641" y="38314"/>
                    <a:pt x="64313" y="39090"/>
                  </a:cubicBezTo>
                  <a:cubicBezTo>
                    <a:pt x="64162" y="39139"/>
                    <a:pt x="64019" y="39162"/>
                    <a:pt x="63884" y="39162"/>
                  </a:cubicBezTo>
                  <a:cubicBezTo>
                    <a:pt x="61926" y="39162"/>
                    <a:pt x="61734" y="34195"/>
                    <a:pt x="64433" y="29263"/>
                  </a:cubicBezTo>
                  <a:cubicBezTo>
                    <a:pt x="67337" y="23991"/>
                    <a:pt x="62921" y="17646"/>
                    <a:pt x="62921" y="17646"/>
                  </a:cubicBezTo>
                  <a:cubicBezTo>
                    <a:pt x="62921" y="17646"/>
                    <a:pt x="61790" y="18840"/>
                    <a:pt x="60755" y="18840"/>
                  </a:cubicBezTo>
                  <a:cubicBezTo>
                    <a:pt x="60148" y="18840"/>
                    <a:pt x="59574" y="18429"/>
                    <a:pt x="59280" y="17128"/>
                  </a:cubicBezTo>
                  <a:cubicBezTo>
                    <a:pt x="56853" y="6366"/>
                    <a:pt x="56853" y="2786"/>
                    <a:pt x="57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7"/>
            <p:cNvSpPr/>
            <p:nvPr/>
          </p:nvSpPr>
          <p:spPr>
            <a:xfrm>
              <a:off x="2891925" y="3989375"/>
              <a:ext cx="2016650" cy="2416100"/>
            </a:xfrm>
            <a:custGeom>
              <a:avLst/>
              <a:gdLst/>
              <a:ahLst/>
              <a:cxnLst/>
              <a:rect l="l" t="t" r="r" b="b"/>
              <a:pathLst>
                <a:path w="80666" h="96644" extrusionOk="0">
                  <a:moveTo>
                    <a:pt x="4576" y="1"/>
                  </a:moveTo>
                  <a:lnTo>
                    <a:pt x="4576" y="1"/>
                  </a:lnTo>
                  <a:cubicBezTo>
                    <a:pt x="4974" y="558"/>
                    <a:pt x="8117" y="5074"/>
                    <a:pt x="9191" y="9251"/>
                  </a:cubicBezTo>
                  <a:cubicBezTo>
                    <a:pt x="10325" y="13727"/>
                    <a:pt x="12792" y="14264"/>
                    <a:pt x="12792" y="14264"/>
                  </a:cubicBezTo>
                  <a:cubicBezTo>
                    <a:pt x="12792" y="14264"/>
                    <a:pt x="9907" y="2408"/>
                    <a:pt x="7540" y="1692"/>
                  </a:cubicBezTo>
                  <a:cubicBezTo>
                    <a:pt x="5511" y="1095"/>
                    <a:pt x="4755" y="220"/>
                    <a:pt x="4576" y="1"/>
                  </a:cubicBezTo>
                  <a:close/>
                  <a:moveTo>
                    <a:pt x="33699" y="10086"/>
                  </a:moveTo>
                  <a:cubicBezTo>
                    <a:pt x="33699" y="10087"/>
                    <a:pt x="34654" y="13150"/>
                    <a:pt x="34713" y="17765"/>
                  </a:cubicBezTo>
                  <a:cubicBezTo>
                    <a:pt x="34793" y="22400"/>
                    <a:pt x="38990" y="24190"/>
                    <a:pt x="38990" y="24190"/>
                  </a:cubicBezTo>
                  <a:cubicBezTo>
                    <a:pt x="39328" y="19735"/>
                    <a:pt x="33699" y="10087"/>
                    <a:pt x="33699" y="10086"/>
                  </a:cubicBezTo>
                  <a:close/>
                  <a:moveTo>
                    <a:pt x="5252" y="9629"/>
                  </a:moveTo>
                  <a:cubicBezTo>
                    <a:pt x="5252" y="9629"/>
                    <a:pt x="4576" y="15637"/>
                    <a:pt x="2288" y="23653"/>
                  </a:cubicBezTo>
                  <a:cubicBezTo>
                    <a:pt x="1" y="31670"/>
                    <a:pt x="6028" y="31789"/>
                    <a:pt x="8813" y="39448"/>
                  </a:cubicBezTo>
                  <a:cubicBezTo>
                    <a:pt x="9509" y="41378"/>
                    <a:pt x="9907" y="42611"/>
                    <a:pt x="9867" y="43327"/>
                  </a:cubicBezTo>
                  <a:cubicBezTo>
                    <a:pt x="9867" y="43327"/>
                    <a:pt x="12414" y="54427"/>
                    <a:pt x="15895" y="59460"/>
                  </a:cubicBezTo>
                  <a:cubicBezTo>
                    <a:pt x="16769" y="60729"/>
                    <a:pt x="16745" y="61256"/>
                    <a:pt x="16200" y="61256"/>
                  </a:cubicBezTo>
                  <a:cubicBezTo>
                    <a:pt x="14576" y="61256"/>
                    <a:pt x="8324" y="56580"/>
                    <a:pt x="7460" y="52975"/>
                  </a:cubicBezTo>
                  <a:lnTo>
                    <a:pt x="7460" y="52975"/>
                  </a:lnTo>
                  <a:cubicBezTo>
                    <a:pt x="7460" y="52976"/>
                    <a:pt x="3383" y="65925"/>
                    <a:pt x="11320" y="67079"/>
                  </a:cubicBezTo>
                  <a:cubicBezTo>
                    <a:pt x="19277" y="68233"/>
                    <a:pt x="24767" y="66065"/>
                    <a:pt x="23912" y="73146"/>
                  </a:cubicBezTo>
                  <a:cubicBezTo>
                    <a:pt x="21863" y="89875"/>
                    <a:pt x="40996" y="96643"/>
                    <a:pt x="50476" y="96643"/>
                  </a:cubicBezTo>
                  <a:cubicBezTo>
                    <a:pt x="52044" y="96643"/>
                    <a:pt x="53348" y="96458"/>
                    <a:pt x="54248" y="96103"/>
                  </a:cubicBezTo>
                  <a:lnTo>
                    <a:pt x="80665" y="88822"/>
                  </a:lnTo>
                  <a:lnTo>
                    <a:pt x="80646" y="75593"/>
                  </a:lnTo>
                  <a:cubicBezTo>
                    <a:pt x="78418" y="55740"/>
                    <a:pt x="51781" y="29999"/>
                    <a:pt x="47644" y="28965"/>
                  </a:cubicBezTo>
                  <a:cubicBezTo>
                    <a:pt x="46573" y="28696"/>
                    <a:pt x="45661" y="28623"/>
                    <a:pt x="44828" y="28623"/>
                  </a:cubicBezTo>
                  <a:cubicBezTo>
                    <a:pt x="43836" y="28623"/>
                    <a:pt x="42955" y="28726"/>
                    <a:pt x="42048" y="28726"/>
                  </a:cubicBezTo>
                  <a:cubicBezTo>
                    <a:pt x="40332" y="28726"/>
                    <a:pt x="38521" y="28357"/>
                    <a:pt x="35688" y="26219"/>
                  </a:cubicBezTo>
                  <a:cubicBezTo>
                    <a:pt x="30098" y="22022"/>
                    <a:pt x="34514" y="16154"/>
                    <a:pt x="29203" y="13249"/>
                  </a:cubicBezTo>
                  <a:cubicBezTo>
                    <a:pt x="25896" y="11436"/>
                    <a:pt x="23975" y="11091"/>
                    <a:pt x="22992" y="11091"/>
                  </a:cubicBezTo>
                  <a:cubicBezTo>
                    <a:pt x="22391" y="11091"/>
                    <a:pt x="22141" y="11220"/>
                    <a:pt x="22141" y="11220"/>
                  </a:cubicBezTo>
                  <a:cubicBezTo>
                    <a:pt x="25125" y="18123"/>
                    <a:pt x="20470" y="14881"/>
                    <a:pt x="24528" y="22519"/>
                  </a:cubicBezTo>
                  <a:cubicBezTo>
                    <a:pt x="28567" y="30158"/>
                    <a:pt x="31451" y="33341"/>
                    <a:pt x="29840" y="37061"/>
                  </a:cubicBezTo>
                  <a:cubicBezTo>
                    <a:pt x="29517" y="37803"/>
                    <a:pt x="28947" y="38143"/>
                    <a:pt x="28232" y="38143"/>
                  </a:cubicBezTo>
                  <a:cubicBezTo>
                    <a:pt x="25379" y="38143"/>
                    <a:pt x="20207" y="32744"/>
                    <a:pt x="19078" y="25921"/>
                  </a:cubicBezTo>
                  <a:cubicBezTo>
                    <a:pt x="17665" y="17407"/>
                    <a:pt x="11499" y="15915"/>
                    <a:pt x="11499" y="15915"/>
                  </a:cubicBezTo>
                  <a:lnTo>
                    <a:pt x="11499" y="15915"/>
                  </a:lnTo>
                  <a:cubicBezTo>
                    <a:pt x="11499" y="15915"/>
                    <a:pt x="11638" y="22022"/>
                    <a:pt x="8554" y="22838"/>
                  </a:cubicBezTo>
                  <a:cubicBezTo>
                    <a:pt x="8467" y="22861"/>
                    <a:pt x="8382" y="22872"/>
                    <a:pt x="8300" y="22872"/>
                  </a:cubicBezTo>
                  <a:cubicBezTo>
                    <a:pt x="5459" y="22872"/>
                    <a:pt x="5252" y="9629"/>
                    <a:pt x="5252" y="9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7"/>
          <p:cNvGrpSpPr/>
          <p:nvPr/>
        </p:nvGrpSpPr>
        <p:grpSpPr>
          <a:xfrm>
            <a:off x="5833350" y="883113"/>
            <a:ext cx="3620552" cy="4172390"/>
            <a:chOff x="5833350" y="883113"/>
            <a:chExt cx="3620552" cy="4172390"/>
          </a:xfrm>
        </p:grpSpPr>
        <p:sp>
          <p:nvSpPr>
            <p:cNvPr id="1219" name="Google Shape;1219;p47"/>
            <p:cNvSpPr/>
            <p:nvPr/>
          </p:nvSpPr>
          <p:spPr>
            <a:xfrm>
              <a:off x="5833350" y="4568875"/>
              <a:ext cx="2547008" cy="172294"/>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47"/>
            <p:cNvGrpSpPr/>
            <p:nvPr/>
          </p:nvGrpSpPr>
          <p:grpSpPr>
            <a:xfrm>
              <a:off x="7424297" y="883113"/>
              <a:ext cx="2029605" cy="4172390"/>
              <a:chOff x="2016150" y="3192175"/>
              <a:chExt cx="1126369" cy="2315550"/>
            </a:xfrm>
          </p:grpSpPr>
          <p:sp>
            <p:nvSpPr>
              <p:cNvPr id="1221" name="Google Shape;1221;p47"/>
              <p:cNvSpPr/>
              <p:nvPr/>
            </p:nvSpPr>
            <p:spPr>
              <a:xfrm>
                <a:off x="2687025" y="3981925"/>
                <a:ext cx="208400" cy="1302000"/>
              </a:xfrm>
              <a:custGeom>
                <a:avLst/>
                <a:gdLst/>
                <a:ahLst/>
                <a:cxnLst/>
                <a:rect l="l" t="t" r="r" b="b"/>
                <a:pathLst>
                  <a:path w="8336" h="52080" extrusionOk="0">
                    <a:moveTo>
                      <a:pt x="6148" y="0"/>
                    </a:moveTo>
                    <a:lnTo>
                      <a:pt x="4497" y="1214"/>
                    </a:lnTo>
                    <a:cubicBezTo>
                      <a:pt x="4516" y="2089"/>
                      <a:pt x="5989" y="25602"/>
                      <a:pt x="6207" y="28109"/>
                    </a:cubicBezTo>
                    <a:cubicBezTo>
                      <a:pt x="6366" y="29879"/>
                      <a:pt x="1274" y="43327"/>
                      <a:pt x="1" y="51383"/>
                    </a:cubicBezTo>
                    <a:lnTo>
                      <a:pt x="5352" y="52080"/>
                    </a:lnTo>
                    <a:cubicBezTo>
                      <a:pt x="5670" y="49991"/>
                      <a:pt x="8336" y="30536"/>
                      <a:pt x="8137" y="27970"/>
                    </a:cubicBezTo>
                    <a:cubicBezTo>
                      <a:pt x="7918" y="25503"/>
                      <a:pt x="6148" y="219"/>
                      <a:pt x="61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7"/>
              <p:cNvSpPr/>
              <p:nvPr/>
            </p:nvSpPr>
            <p:spPr>
              <a:xfrm>
                <a:off x="2586575" y="4063975"/>
                <a:ext cx="285475" cy="594325"/>
              </a:xfrm>
              <a:custGeom>
                <a:avLst/>
                <a:gdLst/>
                <a:ahLst/>
                <a:cxnLst/>
                <a:rect l="l" t="t" r="r" b="b"/>
                <a:pathLst>
                  <a:path w="11419" h="23773" extrusionOk="0">
                    <a:moveTo>
                      <a:pt x="796" y="1"/>
                    </a:moveTo>
                    <a:lnTo>
                      <a:pt x="0" y="60"/>
                    </a:lnTo>
                    <a:cubicBezTo>
                      <a:pt x="180" y="1751"/>
                      <a:pt x="776" y="7321"/>
                      <a:pt x="1154" y="7978"/>
                    </a:cubicBezTo>
                    <a:lnTo>
                      <a:pt x="1492" y="8674"/>
                    </a:lnTo>
                    <a:cubicBezTo>
                      <a:pt x="1970" y="9669"/>
                      <a:pt x="2785" y="11360"/>
                      <a:pt x="3820" y="12613"/>
                    </a:cubicBezTo>
                    <a:cubicBezTo>
                      <a:pt x="5133" y="14224"/>
                      <a:pt x="10723" y="23673"/>
                      <a:pt x="10782" y="23773"/>
                    </a:cubicBezTo>
                    <a:lnTo>
                      <a:pt x="11419" y="21087"/>
                    </a:lnTo>
                    <a:cubicBezTo>
                      <a:pt x="11200" y="20689"/>
                      <a:pt x="5769" y="13767"/>
                      <a:pt x="4437" y="12135"/>
                    </a:cubicBezTo>
                    <a:cubicBezTo>
                      <a:pt x="3462" y="10942"/>
                      <a:pt x="2706" y="9311"/>
                      <a:pt x="2228" y="8356"/>
                    </a:cubicBezTo>
                    <a:cubicBezTo>
                      <a:pt x="2069" y="8018"/>
                      <a:pt x="1950" y="7759"/>
                      <a:pt x="1851" y="7600"/>
                    </a:cubicBezTo>
                    <a:cubicBezTo>
                      <a:pt x="1652" y="7202"/>
                      <a:pt x="1154" y="3422"/>
                      <a:pt x="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7"/>
              <p:cNvSpPr/>
              <p:nvPr/>
            </p:nvSpPr>
            <p:spPr>
              <a:xfrm>
                <a:off x="2679075" y="4107250"/>
                <a:ext cx="63675" cy="266100"/>
              </a:xfrm>
              <a:custGeom>
                <a:avLst/>
                <a:gdLst/>
                <a:ahLst/>
                <a:cxnLst/>
                <a:rect l="l" t="t" r="r" b="b"/>
                <a:pathLst>
                  <a:path w="2547" h="10644" extrusionOk="0">
                    <a:moveTo>
                      <a:pt x="1751" y="0"/>
                    </a:moveTo>
                    <a:lnTo>
                      <a:pt x="995" y="120"/>
                    </a:lnTo>
                    <a:cubicBezTo>
                      <a:pt x="995" y="120"/>
                      <a:pt x="1194" y="1293"/>
                      <a:pt x="1254" y="2586"/>
                    </a:cubicBezTo>
                    <a:cubicBezTo>
                      <a:pt x="1413" y="4795"/>
                      <a:pt x="1115" y="5570"/>
                      <a:pt x="935" y="5849"/>
                    </a:cubicBezTo>
                    <a:cubicBezTo>
                      <a:pt x="1" y="7301"/>
                      <a:pt x="40" y="10524"/>
                      <a:pt x="60" y="10643"/>
                    </a:cubicBezTo>
                    <a:lnTo>
                      <a:pt x="856" y="10623"/>
                    </a:lnTo>
                    <a:cubicBezTo>
                      <a:pt x="836" y="9768"/>
                      <a:pt x="935" y="7321"/>
                      <a:pt x="1612" y="6287"/>
                    </a:cubicBezTo>
                    <a:cubicBezTo>
                      <a:pt x="2547" y="4854"/>
                      <a:pt x="1851" y="498"/>
                      <a:pt x="17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7"/>
              <p:cNvSpPr/>
              <p:nvPr/>
            </p:nvSpPr>
            <p:spPr>
              <a:xfrm>
                <a:off x="2483625" y="4030650"/>
                <a:ext cx="151700" cy="239750"/>
              </a:xfrm>
              <a:custGeom>
                <a:avLst/>
                <a:gdLst/>
                <a:ahLst/>
                <a:cxnLst/>
                <a:rect l="l" t="t" r="r" b="b"/>
                <a:pathLst>
                  <a:path w="6068" h="9590" extrusionOk="0">
                    <a:moveTo>
                      <a:pt x="558" y="1"/>
                    </a:moveTo>
                    <a:lnTo>
                      <a:pt x="1" y="578"/>
                    </a:lnTo>
                    <a:cubicBezTo>
                      <a:pt x="1" y="578"/>
                      <a:pt x="856" y="1393"/>
                      <a:pt x="1672" y="2428"/>
                    </a:cubicBezTo>
                    <a:cubicBezTo>
                      <a:pt x="3084" y="4119"/>
                      <a:pt x="3303" y="4934"/>
                      <a:pt x="3343" y="5253"/>
                    </a:cubicBezTo>
                    <a:cubicBezTo>
                      <a:pt x="3442" y="6924"/>
                      <a:pt x="5372" y="9450"/>
                      <a:pt x="5451" y="9589"/>
                    </a:cubicBezTo>
                    <a:lnTo>
                      <a:pt x="6068" y="9112"/>
                    </a:lnTo>
                    <a:cubicBezTo>
                      <a:pt x="5551" y="8435"/>
                      <a:pt x="4178" y="6406"/>
                      <a:pt x="4138" y="5173"/>
                    </a:cubicBezTo>
                    <a:cubicBezTo>
                      <a:pt x="4059" y="3462"/>
                      <a:pt x="896" y="359"/>
                      <a:pt x="5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7"/>
              <p:cNvSpPr/>
              <p:nvPr/>
            </p:nvSpPr>
            <p:spPr>
              <a:xfrm flipH="1">
                <a:off x="2889369" y="3747924"/>
                <a:ext cx="253150" cy="104975"/>
              </a:xfrm>
              <a:custGeom>
                <a:avLst/>
                <a:gdLst/>
                <a:ahLst/>
                <a:cxnLst/>
                <a:rect l="l" t="t" r="r" b="b"/>
                <a:pathLst>
                  <a:path w="10126" h="4199" extrusionOk="0">
                    <a:moveTo>
                      <a:pt x="40" y="1"/>
                    </a:moveTo>
                    <a:lnTo>
                      <a:pt x="0" y="797"/>
                    </a:lnTo>
                    <a:cubicBezTo>
                      <a:pt x="0" y="797"/>
                      <a:pt x="1174" y="896"/>
                      <a:pt x="2467" y="1115"/>
                    </a:cubicBezTo>
                    <a:cubicBezTo>
                      <a:pt x="4615" y="1513"/>
                      <a:pt x="5311" y="1950"/>
                      <a:pt x="5550" y="2209"/>
                    </a:cubicBezTo>
                    <a:cubicBezTo>
                      <a:pt x="6684" y="3482"/>
                      <a:pt x="9787" y="4178"/>
                      <a:pt x="9946" y="4198"/>
                    </a:cubicBezTo>
                    <a:lnTo>
                      <a:pt x="10125" y="3422"/>
                    </a:lnTo>
                    <a:cubicBezTo>
                      <a:pt x="9270" y="3223"/>
                      <a:pt x="6943" y="2547"/>
                      <a:pt x="6107" y="1652"/>
                    </a:cubicBezTo>
                    <a:cubicBezTo>
                      <a:pt x="4953" y="399"/>
                      <a:pt x="537" y="4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7"/>
              <p:cNvSpPr/>
              <p:nvPr/>
            </p:nvSpPr>
            <p:spPr>
              <a:xfrm>
                <a:off x="2642275" y="3317000"/>
                <a:ext cx="137775" cy="247700"/>
              </a:xfrm>
              <a:custGeom>
                <a:avLst/>
                <a:gdLst/>
                <a:ahLst/>
                <a:cxnLst/>
                <a:rect l="l" t="t" r="r" b="b"/>
                <a:pathLst>
                  <a:path w="5511" h="9908" extrusionOk="0">
                    <a:moveTo>
                      <a:pt x="597" y="1"/>
                    </a:moveTo>
                    <a:lnTo>
                      <a:pt x="0" y="538"/>
                    </a:lnTo>
                    <a:cubicBezTo>
                      <a:pt x="0" y="538"/>
                      <a:pt x="796" y="1393"/>
                      <a:pt x="1572" y="2468"/>
                    </a:cubicBezTo>
                    <a:cubicBezTo>
                      <a:pt x="2865" y="4258"/>
                      <a:pt x="3064" y="5074"/>
                      <a:pt x="3064" y="5412"/>
                    </a:cubicBezTo>
                    <a:cubicBezTo>
                      <a:pt x="3024" y="7122"/>
                      <a:pt x="4795" y="9788"/>
                      <a:pt x="4874" y="9907"/>
                    </a:cubicBezTo>
                    <a:lnTo>
                      <a:pt x="5511" y="9450"/>
                    </a:lnTo>
                    <a:cubicBezTo>
                      <a:pt x="5053" y="8734"/>
                      <a:pt x="3800" y="6625"/>
                      <a:pt x="3820" y="5412"/>
                    </a:cubicBezTo>
                    <a:cubicBezTo>
                      <a:pt x="3860" y="3681"/>
                      <a:pt x="916" y="379"/>
                      <a:pt x="5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7"/>
              <p:cNvSpPr/>
              <p:nvPr/>
            </p:nvSpPr>
            <p:spPr>
              <a:xfrm>
                <a:off x="2856625" y="4146050"/>
                <a:ext cx="116900" cy="399350"/>
              </a:xfrm>
              <a:custGeom>
                <a:avLst/>
                <a:gdLst/>
                <a:ahLst/>
                <a:cxnLst/>
                <a:rect l="l" t="t" r="r" b="b"/>
                <a:pathLst>
                  <a:path w="4676" h="15974" extrusionOk="0">
                    <a:moveTo>
                      <a:pt x="3700" y="0"/>
                    </a:moveTo>
                    <a:lnTo>
                      <a:pt x="3064" y="159"/>
                    </a:lnTo>
                    <a:cubicBezTo>
                      <a:pt x="3462" y="1751"/>
                      <a:pt x="4337" y="6187"/>
                      <a:pt x="3541" y="7420"/>
                    </a:cubicBezTo>
                    <a:cubicBezTo>
                      <a:pt x="2467" y="9071"/>
                      <a:pt x="100" y="13149"/>
                      <a:pt x="0" y="13428"/>
                    </a:cubicBezTo>
                    <a:lnTo>
                      <a:pt x="716" y="15974"/>
                    </a:lnTo>
                    <a:cubicBezTo>
                      <a:pt x="736" y="15914"/>
                      <a:pt x="3084" y="9350"/>
                      <a:pt x="4098" y="7778"/>
                    </a:cubicBezTo>
                    <a:cubicBezTo>
                      <a:pt x="4576" y="7022"/>
                      <a:pt x="4675" y="5490"/>
                      <a:pt x="4337" y="3183"/>
                    </a:cubicBezTo>
                    <a:cubicBezTo>
                      <a:pt x="4078" y="1512"/>
                      <a:pt x="3700" y="20"/>
                      <a:pt x="37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7"/>
              <p:cNvSpPr/>
              <p:nvPr/>
            </p:nvSpPr>
            <p:spPr>
              <a:xfrm>
                <a:off x="2759650" y="3333425"/>
                <a:ext cx="81575" cy="678850"/>
              </a:xfrm>
              <a:custGeom>
                <a:avLst/>
                <a:gdLst/>
                <a:ahLst/>
                <a:cxnLst/>
                <a:rect l="l" t="t" r="r" b="b"/>
                <a:pathLst>
                  <a:path w="3263" h="27154" extrusionOk="0">
                    <a:moveTo>
                      <a:pt x="2248" y="0"/>
                    </a:moveTo>
                    <a:cubicBezTo>
                      <a:pt x="1711" y="1612"/>
                      <a:pt x="0" y="6963"/>
                      <a:pt x="80" y="7699"/>
                    </a:cubicBezTo>
                    <a:cubicBezTo>
                      <a:pt x="100" y="7878"/>
                      <a:pt x="100" y="8156"/>
                      <a:pt x="100" y="8495"/>
                    </a:cubicBezTo>
                    <a:cubicBezTo>
                      <a:pt x="120" y="9628"/>
                      <a:pt x="179" y="11478"/>
                      <a:pt x="617" y="13050"/>
                    </a:cubicBezTo>
                    <a:cubicBezTo>
                      <a:pt x="1174" y="15019"/>
                      <a:pt x="1592" y="27054"/>
                      <a:pt x="1611" y="27154"/>
                    </a:cubicBezTo>
                    <a:lnTo>
                      <a:pt x="3263" y="25940"/>
                    </a:lnTo>
                    <a:cubicBezTo>
                      <a:pt x="3203" y="25483"/>
                      <a:pt x="1970" y="14840"/>
                      <a:pt x="1393" y="12831"/>
                    </a:cubicBezTo>
                    <a:cubicBezTo>
                      <a:pt x="995" y="11339"/>
                      <a:pt x="935" y="9549"/>
                      <a:pt x="895" y="8475"/>
                    </a:cubicBezTo>
                    <a:cubicBezTo>
                      <a:pt x="895" y="8097"/>
                      <a:pt x="875" y="7838"/>
                      <a:pt x="875" y="7639"/>
                    </a:cubicBezTo>
                    <a:cubicBezTo>
                      <a:pt x="856" y="7182"/>
                      <a:pt x="1950" y="3521"/>
                      <a:pt x="2984" y="239"/>
                    </a:cubicBezTo>
                    <a:lnTo>
                      <a:pt x="22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7"/>
              <p:cNvSpPr/>
              <p:nvPr/>
            </p:nvSpPr>
            <p:spPr>
              <a:xfrm flipH="1">
                <a:off x="2482633" y="3598528"/>
                <a:ext cx="351125" cy="565975"/>
              </a:xfrm>
              <a:custGeom>
                <a:avLst/>
                <a:gdLst/>
                <a:ahLst/>
                <a:cxnLst/>
                <a:rect l="l" t="t" r="r" b="b"/>
                <a:pathLst>
                  <a:path w="14045" h="22639" extrusionOk="0">
                    <a:moveTo>
                      <a:pt x="13528" y="1"/>
                    </a:moveTo>
                    <a:cubicBezTo>
                      <a:pt x="12235" y="1095"/>
                      <a:pt x="7998" y="4775"/>
                      <a:pt x="7659" y="5431"/>
                    </a:cubicBezTo>
                    <a:cubicBezTo>
                      <a:pt x="7580" y="5590"/>
                      <a:pt x="7460" y="5829"/>
                      <a:pt x="7281" y="6128"/>
                    </a:cubicBezTo>
                    <a:cubicBezTo>
                      <a:pt x="6744" y="7102"/>
                      <a:pt x="5789" y="8714"/>
                      <a:pt x="5352" y="10285"/>
                    </a:cubicBezTo>
                    <a:cubicBezTo>
                      <a:pt x="4775" y="12215"/>
                      <a:pt x="40" y="19038"/>
                      <a:pt x="1" y="19137"/>
                    </a:cubicBezTo>
                    <a:lnTo>
                      <a:pt x="836" y="22639"/>
                    </a:lnTo>
                    <a:cubicBezTo>
                      <a:pt x="1035" y="22221"/>
                      <a:pt x="5511" y="12533"/>
                      <a:pt x="6108" y="10484"/>
                    </a:cubicBezTo>
                    <a:cubicBezTo>
                      <a:pt x="6526" y="9012"/>
                      <a:pt x="7441" y="7460"/>
                      <a:pt x="7978" y="6506"/>
                    </a:cubicBezTo>
                    <a:cubicBezTo>
                      <a:pt x="8157" y="6187"/>
                      <a:pt x="8296" y="5929"/>
                      <a:pt x="8376" y="5770"/>
                    </a:cubicBezTo>
                    <a:cubicBezTo>
                      <a:pt x="8594" y="5372"/>
                      <a:pt x="11439" y="2805"/>
                      <a:pt x="14045" y="597"/>
                    </a:cubicBezTo>
                    <a:lnTo>
                      <a:pt x="135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7"/>
              <p:cNvSpPr/>
              <p:nvPr/>
            </p:nvSpPr>
            <p:spPr>
              <a:xfrm flipH="1">
                <a:off x="2453783" y="3720378"/>
                <a:ext cx="243200" cy="145725"/>
              </a:xfrm>
              <a:custGeom>
                <a:avLst/>
                <a:gdLst/>
                <a:ahLst/>
                <a:cxnLst/>
                <a:rect l="l" t="t" r="r" b="b"/>
                <a:pathLst>
                  <a:path w="9728" h="5829" extrusionOk="0">
                    <a:moveTo>
                      <a:pt x="9171" y="0"/>
                    </a:moveTo>
                    <a:cubicBezTo>
                      <a:pt x="9171" y="0"/>
                      <a:pt x="8335" y="816"/>
                      <a:pt x="7301" y="1632"/>
                    </a:cubicBezTo>
                    <a:cubicBezTo>
                      <a:pt x="5570" y="3004"/>
                      <a:pt x="4774" y="3223"/>
                      <a:pt x="4456" y="3223"/>
                    </a:cubicBezTo>
                    <a:cubicBezTo>
                      <a:pt x="2725" y="3243"/>
                      <a:pt x="120" y="5113"/>
                      <a:pt x="0" y="5192"/>
                    </a:cubicBezTo>
                    <a:lnTo>
                      <a:pt x="478" y="5829"/>
                    </a:lnTo>
                    <a:cubicBezTo>
                      <a:pt x="1174" y="5332"/>
                      <a:pt x="3223" y="4019"/>
                      <a:pt x="4456" y="3999"/>
                    </a:cubicBezTo>
                    <a:cubicBezTo>
                      <a:pt x="6167" y="3939"/>
                      <a:pt x="9370" y="915"/>
                      <a:pt x="9728" y="557"/>
                    </a:cubicBezTo>
                    <a:lnTo>
                      <a:pt x="91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7"/>
              <p:cNvSpPr/>
              <p:nvPr/>
            </p:nvSpPr>
            <p:spPr>
              <a:xfrm flipH="1">
                <a:off x="2673583" y="3714403"/>
                <a:ext cx="87550" cy="257650"/>
              </a:xfrm>
              <a:custGeom>
                <a:avLst/>
                <a:gdLst/>
                <a:ahLst/>
                <a:cxnLst/>
                <a:rect l="l" t="t" r="r" b="b"/>
                <a:pathLst>
                  <a:path w="3502" h="10306" extrusionOk="0">
                    <a:moveTo>
                      <a:pt x="2745" y="1"/>
                    </a:moveTo>
                    <a:cubicBezTo>
                      <a:pt x="2606" y="856"/>
                      <a:pt x="2089" y="3243"/>
                      <a:pt x="1253" y="4138"/>
                    </a:cubicBezTo>
                    <a:cubicBezTo>
                      <a:pt x="80" y="5372"/>
                      <a:pt x="0" y="9808"/>
                      <a:pt x="0" y="10305"/>
                    </a:cubicBezTo>
                    <a:lnTo>
                      <a:pt x="796" y="10305"/>
                    </a:lnTo>
                    <a:cubicBezTo>
                      <a:pt x="796" y="10305"/>
                      <a:pt x="796" y="9111"/>
                      <a:pt x="955" y="7818"/>
                    </a:cubicBezTo>
                    <a:cubicBezTo>
                      <a:pt x="1194" y="5630"/>
                      <a:pt x="1591" y="4874"/>
                      <a:pt x="1810" y="4656"/>
                    </a:cubicBezTo>
                    <a:cubicBezTo>
                      <a:pt x="2984" y="3442"/>
                      <a:pt x="3481" y="279"/>
                      <a:pt x="3501" y="120"/>
                    </a:cubicBezTo>
                    <a:lnTo>
                      <a:pt x="27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7"/>
              <p:cNvSpPr/>
              <p:nvPr/>
            </p:nvSpPr>
            <p:spPr>
              <a:xfrm flipH="1">
                <a:off x="2800844" y="3708649"/>
                <a:ext cx="193975" cy="211375"/>
              </a:xfrm>
              <a:custGeom>
                <a:avLst/>
                <a:gdLst/>
                <a:ahLst/>
                <a:cxnLst/>
                <a:rect l="l" t="t" r="r" b="b"/>
                <a:pathLst>
                  <a:path w="7759" h="8455" extrusionOk="0">
                    <a:moveTo>
                      <a:pt x="537" y="0"/>
                    </a:moveTo>
                    <a:lnTo>
                      <a:pt x="0" y="597"/>
                    </a:lnTo>
                    <a:cubicBezTo>
                      <a:pt x="657" y="1174"/>
                      <a:pt x="2387" y="2885"/>
                      <a:pt x="2686" y="4078"/>
                    </a:cubicBezTo>
                    <a:cubicBezTo>
                      <a:pt x="3123" y="5749"/>
                      <a:pt x="6803" y="8176"/>
                      <a:pt x="7221" y="8455"/>
                    </a:cubicBezTo>
                    <a:lnTo>
                      <a:pt x="7758" y="6625"/>
                    </a:lnTo>
                    <a:lnTo>
                      <a:pt x="7758" y="6625"/>
                    </a:lnTo>
                    <a:cubicBezTo>
                      <a:pt x="7758" y="6625"/>
                      <a:pt x="7405" y="6798"/>
                      <a:pt x="6913" y="6798"/>
                    </a:cubicBezTo>
                    <a:cubicBezTo>
                      <a:pt x="6540" y="6798"/>
                      <a:pt x="6088" y="6698"/>
                      <a:pt x="5650" y="6346"/>
                    </a:cubicBezTo>
                    <a:cubicBezTo>
                      <a:pt x="3939" y="4954"/>
                      <a:pt x="3541" y="4237"/>
                      <a:pt x="3462" y="3899"/>
                    </a:cubicBezTo>
                    <a:cubicBezTo>
                      <a:pt x="3024" y="2208"/>
                      <a:pt x="637" y="100"/>
                      <a:pt x="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7"/>
              <p:cNvSpPr/>
              <p:nvPr/>
            </p:nvSpPr>
            <p:spPr>
              <a:xfrm>
                <a:off x="2760150" y="3192175"/>
                <a:ext cx="56700" cy="223825"/>
              </a:xfrm>
              <a:custGeom>
                <a:avLst/>
                <a:gdLst/>
                <a:ahLst/>
                <a:cxnLst/>
                <a:rect l="l" t="t" r="r" b="b"/>
                <a:pathLst>
                  <a:path w="2268" h="8953" extrusionOk="0">
                    <a:moveTo>
                      <a:pt x="1233" y="1"/>
                    </a:moveTo>
                    <a:lnTo>
                      <a:pt x="497" y="180"/>
                    </a:lnTo>
                    <a:cubicBezTo>
                      <a:pt x="676" y="797"/>
                      <a:pt x="1015" y="2607"/>
                      <a:pt x="597" y="3502"/>
                    </a:cubicBezTo>
                    <a:cubicBezTo>
                      <a:pt x="0" y="4775"/>
                      <a:pt x="1194" y="8594"/>
                      <a:pt x="1373" y="8953"/>
                    </a:cubicBezTo>
                    <a:lnTo>
                      <a:pt x="2268" y="7898"/>
                    </a:lnTo>
                    <a:cubicBezTo>
                      <a:pt x="2268" y="7898"/>
                      <a:pt x="1870" y="7083"/>
                      <a:pt x="1572" y="6168"/>
                    </a:cubicBezTo>
                    <a:cubicBezTo>
                      <a:pt x="1054" y="4576"/>
                      <a:pt x="1154" y="3920"/>
                      <a:pt x="1273" y="3701"/>
                    </a:cubicBezTo>
                    <a:cubicBezTo>
                      <a:pt x="1870" y="2448"/>
                      <a:pt x="1253" y="100"/>
                      <a:pt x="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7"/>
              <p:cNvSpPr/>
              <p:nvPr/>
            </p:nvSpPr>
            <p:spPr>
              <a:xfrm>
                <a:off x="2177775" y="4256450"/>
                <a:ext cx="483925" cy="1251275"/>
              </a:xfrm>
              <a:custGeom>
                <a:avLst/>
                <a:gdLst/>
                <a:ahLst/>
                <a:cxnLst/>
                <a:rect l="l" t="t" r="r" b="b"/>
                <a:pathLst>
                  <a:path w="19357" h="50051" extrusionOk="0">
                    <a:moveTo>
                      <a:pt x="1" y="0"/>
                    </a:moveTo>
                    <a:lnTo>
                      <a:pt x="1" y="0"/>
                    </a:lnTo>
                    <a:cubicBezTo>
                      <a:pt x="21" y="199"/>
                      <a:pt x="4934" y="25065"/>
                      <a:pt x="5372" y="27512"/>
                    </a:cubicBezTo>
                    <a:cubicBezTo>
                      <a:pt x="5829" y="30038"/>
                      <a:pt x="13508" y="48141"/>
                      <a:pt x="14343" y="50050"/>
                    </a:cubicBezTo>
                    <a:lnTo>
                      <a:pt x="19356" y="48021"/>
                    </a:lnTo>
                    <a:cubicBezTo>
                      <a:pt x="16014" y="40542"/>
                      <a:pt x="7580" y="28904"/>
                      <a:pt x="7262" y="27154"/>
                    </a:cubicBezTo>
                    <a:cubicBezTo>
                      <a:pt x="6824" y="24667"/>
                      <a:pt x="2089" y="1592"/>
                      <a:pt x="1891" y="75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7"/>
              <p:cNvSpPr/>
              <p:nvPr/>
            </p:nvSpPr>
            <p:spPr>
              <a:xfrm>
                <a:off x="2306100" y="4271375"/>
                <a:ext cx="166125" cy="641550"/>
              </a:xfrm>
              <a:custGeom>
                <a:avLst/>
                <a:gdLst/>
                <a:ahLst/>
                <a:cxnLst/>
                <a:rect l="l" t="t" r="r" b="b"/>
                <a:pathLst>
                  <a:path w="6645" h="25662" extrusionOk="0">
                    <a:moveTo>
                      <a:pt x="5510" y="0"/>
                    </a:moveTo>
                    <a:lnTo>
                      <a:pt x="4734" y="119"/>
                    </a:lnTo>
                    <a:cubicBezTo>
                      <a:pt x="5291" y="3501"/>
                      <a:pt x="5809" y="7281"/>
                      <a:pt x="5709" y="7738"/>
                    </a:cubicBezTo>
                    <a:cubicBezTo>
                      <a:pt x="5650" y="7917"/>
                      <a:pt x="5610" y="8176"/>
                      <a:pt x="5530" y="8554"/>
                    </a:cubicBezTo>
                    <a:cubicBezTo>
                      <a:pt x="5331" y="9608"/>
                      <a:pt x="5013" y="11399"/>
                      <a:pt x="4396" y="12791"/>
                    </a:cubicBezTo>
                    <a:cubicBezTo>
                      <a:pt x="3521" y="14701"/>
                      <a:pt x="119" y="22777"/>
                      <a:pt x="0" y="23235"/>
                    </a:cubicBezTo>
                    <a:lnTo>
                      <a:pt x="1313" y="25662"/>
                    </a:lnTo>
                    <a:cubicBezTo>
                      <a:pt x="1353" y="25562"/>
                      <a:pt x="4277" y="14979"/>
                      <a:pt x="5112" y="13129"/>
                    </a:cubicBezTo>
                    <a:cubicBezTo>
                      <a:pt x="5749" y="11637"/>
                      <a:pt x="6107" y="9807"/>
                      <a:pt x="6306" y="8713"/>
                    </a:cubicBezTo>
                    <a:cubicBezTo>
                      <a:pt x="6346" y="8355"/>
                      <a:pt x="6405" y="8076"/>
                      <a:pt x="6445" y="7937"/>
                    </a:cubicBezTo>
                    <a:cubicBezTo>
                      <a:pt x="6644" y="7221"/>
                      <a:pt x="5789" y="1671"/>
                      <a:pt x="55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7"/>
              <p:cNvSpPr/>
              <p:nvPr/>
            </p:nvSpPr>
            <p:spPr>
              <a:xfrm>
                <a:off x="2324500" y="4344975"/>
                <a:ext cx="109925" cy="252150"/>
              </a:xfrm>
              <a:custGeom>
                <a:avLst/>
                <a:gdLst/>
                <a:ahLst/>
                <a:cxnLst/>
                <a:rect l="l" t="t" r="r" b="b"/>
                <a:pathLst>
                  <a:path w="4397" h="10086" extrusionOk="0">
                    <a:moveTo>
                      <a:pt x="796" y="0"/>
                    </a:moveTo>
                    <a:lnTo>
                      <a:pt x="0" y="60"/>
                    </a:lnTo>
                    <a:cubicBezTo>
                      <a:pt x="60" y="557"/>
                      <a:pt x="497" y="4953"/>
                      <a:pt x="1790" y="6107"/>
                    </a:cubicBezTo>
                    <a:cubicBezTo>
                      <a:pt x="2686" y="6923"/>
                      <a:pt x="3441" y="9270"/>
                      <a:pt x="3640" y="10086"/>
                    </a:cubicBezTo>
                    <a:lnTo>
                      <a:pt x="4396" y="9887"/>
                    </a:lnTo>
                    <a:cubicBezTo>
                      <a:pt x="4376" y="9767"/>
                      <a:pt x="3581" y="6664"/>
                      <a:pt x="2347" y="5510"/>
                    </a:cubicBezTo>
                    <a:cubicBezTo>
                      <a:pt x="2089" y="5312"/>
                      <a:pt x="1611" y="4615"/>
                      <a:pt x="1174" y="2447"/>
                    </a:cubicBezTo>
                    <a:cubicBezTo>
                      <a:pt x="915" y="1154"/>
                      <a:pt x="796" y="0"/>
                      <a:pt x="7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7"/>
              <p:cNvSpPr/>
              <p:nvPr/>
            </p:nvSpPr>
            <p:spPr>
              <a:xfrm>
                <a:off x="2448325" y="4213175"/>
                <a:ext cx="90025" cy="263600"/>
              </a:xfrm>
              <a:custGeom>
                <a:avLst/>
                <a:gdLst/>
                <a:ahLst/>
                <a:cxnLst/>
                <a:rect l="l" t="t" r="r" b="b"/>
                <a:pathLst>
                  <a:path w="3601" h="10544" extrusionOk="0">
                    <a:moveTo>
                      <a:pt x="2964" y="1"/>
                    </a:moveTo>
                    <a:cubicBezTo>
                      <a:pt x="2686" y="438"/>
                      <a:pt x="478" y="4258"/>
                      <a:pt x="836" y="5929"/>
                    </a:cubicBezTo>
                    <a:cubicBezTo>
                      <a:pt x="1094" y="7122"/>
                      <a:pt x="319" y="9430"/>
                      <a:pt x="0" y="10225"/>
                    </a:cubicBezTo>
                    <a:lnTo>
                      <a:pt x="716" y="10544"/>
                    </a:lnTo>
                    <a:cubicBezTo>
                      <a:pt x="776" y="10404"/>
                      <a:pt x="1970" y="7460"/>
                      <a:pt x="1592" y="5769"/>
                    </a:cubicBezTo>
                    <a:cubicBezTo>
                      <a:pt x="1512" y="5431"/>
                      <a:pt x="1532" y="4616"/>
                      <a:pt x="2467" y="2607"/>
                    </a:cubicBezTo>
                    <a:cubicBezTo>
                      <a:pt x="3004" y="1413"/>
                      <a:pt x="3601" y="398"/>
                      <a:pt x="3601" y="398"/>
                    </a:cubicBezTo>
                    <a:lnTo>
                      <a:pt x="29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7"/>
              <p:cNvSpPr/>
              <p:nvPr/>
            </p:nvSpPr>
            <p:spPr>
              <a:xfrm>
                <a:off x="2230000" y="3943625"/>
                <a:ext cx="165625" cy="232275"/>
              </a:xfrm>
              <a:custGeom>
                <a:avLst/>
                <a:gdLst/>
                <a:ahLst/>
                <a:cxnLst/>
                <a:rect l="l" t="t" r="r" b="b"/>
                <a:pathLst>
                  <a:path w="6625" h="9291" extrusionOk="0">
                    <a:moveTo>
                      <a:pt x="6088" y="1"/>
                    </a:moveTo>
                    <a:cubicBezTo>
                      <a:pt x="5690" y="339"/>
                      <a:pt x="2388" y="3243"/>
                      <a:pt x="2189" y="4954"/>
                    </a:cubicBezTo>
                    <a:cubicBezTo>
                      <a:pt x="2029" y="6167"/>
                      <a:pt x="577" y="8117"/>
                      <a:pt x="0" y="8754"/>
                    </a:cubicBezTo>
                    <a:lnTo>
                      <a:pt x="597" y="9291"/>
                    </a:lnTo>
                    <a:cubicBezTo>
                      <a:pt x="677" y="9191"/>
                      <a:pt x="2766" y="6764"/>
                      <a:pt x="2984" y="5034"/>
                    </a:cubicBezTo>
                    <a:cubicBezTo>
                      <a:pt x="3024" y="4715"/>
                      <a:pt x="3303" y="3939"/>
                      <a:pt x="4834" y="2328"/>
                    </a:cubicBezTo>
                    <a:cubicBezTo>
                      <a:pt x="5730" y="1373"/>
                      <a:pt x="6625" y="598"/>
                      <a:pt x="6625" y="598"/>
                    </a:cubicBezTo>
                    <a:lnTo>
                      <a:pt x="60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7"/>
              <p:cNvSpPr/>
              <p:nvPr/>
            </p:nvSpPr>
            <p:spPr>
              <a:xfrm>
                <a:off x="2123575" y="3566675"/>
                <a:ext cx="74625" cy="266575"/>
              </a:xfrm>
              <a:custGeom>
                <a:avLst/>
                <a:gdLst/>
                <a:ahLst/>
                <a:cxnLst/>
                <a:rect l="l" t="t" r="r" b="b"/>
                <a:pathLst>
                  <a:path w="2985" h="10663" extrusionOk="0">
                    <a:moveTo>
                      <a:pt x="2288" y="0"/>
                    </a:moveTo>
                    <a:cubicBezTo>
                      <a:pt x="2069" y="438"/>
                      <a:pt x="100" y="4416"/>
                      <a:pt x="577" y="6047"/>
                    </a:cubicBezTo>
                    <a:cubicBezTo>
                      <a:pt x="896" y="7221"/>
                      <a:pt x="279" y="9588"/>
                      <a:pt x="0" y="10404"/>
                    </a:cubicBezTo>
                    <a:lnTo>
                      <a:pt x="756" y="10663"/>
                    </a:lnTo>
                    <a:cubicBezTo>
                      <a:pt x="796" y="10523"/>
                      <a:pt x="1831" y="7500"/>
                      <a:pt x="1313" y="5809"/>
                    </a:cubicBezTo>
                    <a:cubicBezTo>
                      <a:pt x="1254" y="5510"/>
                      <a:pt x="1194" y="4655"/>
                      <a:pt x="1990" y="2606"/>
                    </a:cubicBezTo>
                    <a:cubicBezTo>
                      <a:pt x="2467" y="1412"/>
                      <a:pt x="2984" y="338"/>
                      <a:pt x="2984" y="338"/>
                    </a:cubicBezTo>
                    <a:lnTo>
                      <a:pt x="22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7"/>
              <p:cNvSpPr/>
              <p:nvPr/>
            </p:nvSpPr>
            <p:spPr>
              <a:xfrm>
                <a:off x="2050975" y="4111225"/>
                <a:ext cx="177050" cy="366050"/>
              </a:xfrm>
              <a:custGeom>
                <a:avLst/>
                <a:gdLst/>
                <a:ahLst/>
                <a:cxnLst/>
                <a:rect l="l" t="t" r="r" b="b"/>
                <a:pathLst>
                  <a:path w="7082" h="14642" extrusionOk="0">
                    <a:moveTo>
                      <a:pt x="0" y="1"/>
                    </a:moveTo>
                    <a:cubicBezTo>
                      <a:pt x="0" y="20"/>
                      <a:pt x="20" y="1532"/>
                      <a:pt x="219" y="3223"/>
                    </a:cubicBezTo>
                    <a:cubicBezTo>
                      <a:pt x="497" y="5531"/>
                      <a:pt x="975" y="7003"/>
                      <a:pt x="1651" y="7600"/>
                    </a:cubicBezTo>
                    <a:cubicBezTo>
                      <a:pt x="3064" y="8853"/>
                      <a:pt x="7022" y="14582"/>
                      <a:pt x="7062" y="14642"/>
                    </a:cubicBezTo>
                    <a:lnTo>
                      <a:pt x="7082" y="11976"/>
                    </a:lnTo>
                    <a:cubicBezTo>
                      <a:pt x="6923" y="11757"/>
                      <a:pt x="3581" y="8455"/>
                      <a:pt x="2109" y="7122"/>
                    </a:cubicBezTo>
                    <a:cubicBezTo>
                      <a:pt x="1015" y="6128"/>
                      <a:pt x="696" y="1632"/>
                      <a:pt x="6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7"/>
              <p:cNvSpPr/>
              <p:nvPr/>
            </p:nvSpPr>
            <p:spPr>
              <a:xfrm>
                <a:off x="2016150" y="3624850"/>
                <a:ext cx="208900" cy="650525"/>
              </a:xfrm>
              <a:custGeom>
                <a:avLst/>
                <a:gdLst/>
                <a:ahLst/>
                <a:cxnLst/>
                <a:rect l="l" t="t" r="r" b="b"/>
                <a:pathLst>
                  <a:path w="8356" h="26021" extrusionOk="0">
                    <a:moveTo>
                      <a:pt x="677" y="0"/>
                    </a:moveTo>
                    <a:lnTo>
                      <a:pt x="1" y="418"/>
                    </a:lnTo>
                    <a:cubicBezTo>
                      <a:pt x="1890" y="3303"/>
                      <a:pt x="3880" y="6545"/>
                      <a:pt x="3979" y="6983"/>
                    </a:cubicBezTo>
                    <a:cubicBezTo>
                      <a:pt x="3999" y="7162"/>
                      <a:pt x="4079" y="7460"/>
                      <a:pt x="4158" y="7818"/>
                    </a:cubicBezTo>
                    <a:cubicBezTo>
                      <a:pt x="4397" y="8853"/>
                      <a:pt x="4835" y="10603"/>
                      <a:pt x="4835" y="12135"/>
                    </a:cubicBezTo>
                    <a:cubicBezTo>
                      <a:pt x="4835" y="14224"/>
                      <a:pt x="6386" y="24827"/>
                      <a:pt x="6466" y="25264"/>
                    </a:cubicBezTo>
                    <a:lnTo>
                      <a:pt x="8356" y="26020"/>
                    </a:lnTo>
                    <a:cubicBezTo>
                      <a:pt x="8336" y="25881"/>
                      <a:pt x="5590" y="14164"/>
                      <a:pt x="5650" y="12155"/>
                    </a:cubicBezTo>
                    <a:cubicBezTo>
                      <a:pt x="5650" y="10524"/>
                      <a:pt x="5193" y="8733"/>
                      <a:pt x="4954" y="7639"/>
                    </a:cubicBezTo>
                    <a:cubicBezTo>
                      <a:pt x="4874" y="7281"/>
                      <a:pt x="4795" y="7023"/>
                      <a:pt x="4775" y="6863"/>
                    </a:cubicBezTo>
                    <a:cubicBezTo>
                      <a:pt x="4655" y="6127"/>
                      <a:pt x="1592" y="1413"/>
                      <a:pt x="6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7"/>
              <p:cNvSpPr/>
              <p:nvPr/>
            </p:nvSpPr>
            <p:spPr>
              <a:xfrm>
                <a:off x="2181250" y="4007775"/>
                <a:ext cx="81100" cy="269075"/>
              </a:xfrm>
              <a:custGeom>
                <a:avLst/>
                <a:gdLst/>
                <a:ahLst/>
                <a:cxnLst/>
                <a:rect l="l" t="t" r="r" b="b"/>
                <a:pathLst>
                  <a:path w="3244" h="10763" extrusionOk="0">
                    <a:moveTo>
                      <a:pt x="1931" y="1"/>
                    </a:moveTo>
                    <a:cubicBezTo>
                      <a:pt x="1911" y="120"/>
                      <a:pt x="1234" y="3263"/>
                      <a:pt x="1871" y="4855"/>
                    </a:cubicBezTo>
                    <a:cubicBezTo>
                      <a:pt x="1990" y="5153"/>
                      <a:pt x="2129" y="5969"/>
                      <a:pt x="1553" y="8117"/>
                    </a:cubicBezTo>
                    <a:cubicBezTo>
                      <a:pt x="1234" y="9370"/>
                      <a:pt x="1" y="9609"/>
                      <a:pt x="1" y="9609"/>
                    </a:cubicBezTo>
                    <a:lnTo>
                      <a:pt x="1553" y="10763"/>
                    </a:lnTo>
                    <a:cubicBezTo>
                      <a:pt x="1732" y="10305"/>
                      <a:pt x="3243" y="6148"/>
                      <a:pt x="2607" y="4556"/>
                    </a:cubicBezTo>
                    <a:cubicBezTo>
                      <a:pt x="2149" y="3442"/>
                      <a:pt x="2527" y="1015"/>
                      <a:pt x="2706" y="180"/>
                    </a:cubicBezTo>
                    <a:lnTo>
                      <a:pt x="19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47"/>
            <p:cNvSpPr/>
            <p:nvPr/>
          </p:nvSpPr>
          <p:spPr>
            <a:xfrm flipH="1">
              <a:off x="6821175" y="1146575"/>
              <a:ext cx="174075" cy="71625"/>
            </a:xfrm>
            <a:custGeom>
              <a:avLst/>
              <a:gdLst/>
              <a:ahLst/>
              <a:cxnLst/>
              <a:rect l="l" t="t" r="r" b="b"/>
              <a:pathLst>
                <a:path w="6963" h="2865" extrusionOk="0">
                  <a:moveTo>
                    <a:pt x="1" y="0"/>
                  </a:moveTo>
                  <a:lnTo>
                    <a:pt x="3124" y="2865"/>
                  </a:lnTo>
                  <a:lnTo>
                    <a:pt x="6963" y="219"/>
                  </a:lnTo>
                  <a:cubicBezTo>
                    <a:pt x="6951" y="219"/>
                    <a:pt x="6939" y="219"/>
                    <a:pt x="6927" y="219"/>
                  </a:cubicBezTo>
                  <a:cubicBezTo>
                    <a:pt x="4488" y="219"/>
                    <a:pt x="3601" y="2248"/>
                    <a:pt x="3601" y="2248"/>
                  </a:cubicBezTo>
                  <a:cubicBezTo>
                    <a:pt x="2706" y="120"/>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47"/>
          <p:cNvGrpSpPr/>
          <p:nvPr/>
        </p:nvGrpSpPr>
        <p:grpSpPr>
          <a:xfrm flipH="1">
            <a:off x="-42987" y="575050"/>
            <a:ext cx="1836625" cy="3993400"/>
            <a:chOff x="8663125" y="1053800"/>
            <a:chExt cx="1836625" cy="3993400"/>
          </a:xfrm>
        </p:grpSpPr>
        <p:sp>
          <p:nvSpPr>
            <p:cNvPr id="1245" name="Google Shape;1245;p47"/>
            <p:cNvSpPr/>
            <p:nvPr/>
          </p:nvSpPr>
          <p:spPr>
            <a:xfrm flipH="1">
              <a:off x="9234050" y="2959925"/>
              <a:ext cx="301400" cy="2087275"/>
            </a:xfrm>
            <a:custGeom>
              <a:avLst/>
              <a:gdLst/>
              <a:ahLst/>
              <a:cxnLst/>
              <a:rect l="l" t="t" r="r" b="b"/>
              <a:pathLst>
                <a:path w="12056" h="83491" extrusionOk="0">
                  <a:moveTo>
                    <a:pt x="9708" y="1"/>
                  </a:moveTo>
                  <a:cubicBezTo>
                    <a:pt x="9648" y="319"/>
                    <a:pt x="1671" y="40403"/>
                    <a:pt x="856" y="44322"/>
                  </a:cubicBezTo>
                  <a:cubicBezTo>
                    <a:pt x="0" y="48400"/>
                    <a:pt x="319" y="80109"/>
                    <a:pt x="418" y="83491"/>
                  </a:cubicBezTo>
                  <a:lnTo>
                    <a:pt x="9111" y="83491"/>
                  </a:lnTo>
                  <a:cubicBezTo>
                    <a:pt x="8733" y="70322"/>
                    <a:pt x="3283" y="47783"/>
                    <a:pt x="3879" y="44978"/>
                  </a:cubicBezTo>
                  <a:cubicBezTo>
                    <a:pt x="4695" y="40980"/>
                    <a:pt x="11837" y="3621"/>
                    <a:pt x="12055" y="2249"/>
                  </a:cubicBezTo>
                  <a:lnTo>
                    <a:pt x="97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7"/>
            <p:cNvSpPr/>
            <p:nvPr/>
          </p:nvSpPr>
          <p:spPr>
            <a:xfrm flipH="1">
              <a:off x="8903825" y="3136975"/>
              <a:ext cx="562500" cy="901175"/>
            </a:xfrm>
            <a:custGeom>
              <a:avLst/>
              <a:gdLst/>
              <a:ahLst/>
              <a:cxnLst/>
              <a:rect l="l" t="t" r="r" b="b"/>
              <a:pathLst>
                <a:path w="22500" h="36047" extrusionOk="0">
                  <a:moveTo>
                    <a:pt x="21266" y="1"/>
                  </a:moveTo>
                  <a:cubicBezTo>
                    <a:pt x="19993" y="5392"/>
                    <a:pt x="18441" y="11340"/>
                    <a:pt x="18023" y="11956"/>
                  </a:cubicBezTo>
                  <a:cubicBezTo>
                    <a:pt x="17844" y="12215"/>
                    <a:pt x="17605" y="12613"/>
                    <a:pt x="17287" y="13110"/>
                  </a:cubicBezTo>
                  <a:cubicBezTo>
                    <a:pt x="16352" y="14562"/>
                    <a:pt x="14761" y="17009"/>
                    <a:pt x="12970" y="18720"/>
                  </a:cubicBezTo>
                  <a:cubicBezTo>
                    <a:pt x="10524" y="21027"/>
                    <a:pt x="438" y="31033"/>
                    <a:pt x="0" y="31610"/>
                  </a:cubicBezTo>
                  <a:lnTo>
                    <a:pt x="478" y="36046"/>
                  </a:lnTo>
                  <a:cubicBezTo>
                    <a:pt x="577" y="35907"/>
                    <a:pt x="11439" y="21903"/>
                    <a:pt x="13846" y="19635"/>
                  </a:cubicBezTo>
                  <a:cubicBezTo>
                    <a:pt x="15755" y="17844"/>
                    <a:pt x="17367" y="15318"/>
                    <a:pt x="18342" y="13786"/>
                  </a:cubicBezTo>
                  <a:cubicBezTo>
                    <a:pt x="18640" y="13329"/>
                    <a:pt x="18899" y="12931"/>
                    <a:pt x="19038" y="12732"/>
                  </a:cubicBezTo>
                  <a:cubicBezTo>
                    <a:pt x="19794" y="11757"/>
                    <a:pt x="21882" y="2945"/>
                    <a:pt x="22499" y="299"/>
                  </a:cubicBezTo>
                  <a:lnTo>
                    <a:pt x="212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7"/>
            <p:cNvSpPr/>
            <p:nvPr/>
          </p:nvSpPr>
          <p:spPr>
            <a:xfrm flipH="1">
              <a:off x="9096300" y="3184225"/>
              <a:ext cx="89550" cy="434175"/>
            </a:xfrm>
            <a:custGeom>
              <a:avLst/>
              <a:gdLst/>
              <a:ahLst/>
              <a:cxnLst/>
              <a:rect l="l" t="t" r="r" b="b"/>
              <a:pathLst>
                <a:path w="3582" h="17367" extrusionOk="0">
                  <a:moveTo>
                    <a:pt x="2229" y="1"/>
                  </a:moveTo>
                  <a:cubicBezTo>
                    <a:pt x="2010" y="796"/>
                    <a:pt x="1" y="7639"/>
                    <a:pt x="1214" y="10126"/>
                  </a:cubicBezTo>
                  <a:cubicBezTo>
                    <a:pt x="2090" y="11876"/>
                    <a:pt x="1732" y="15815"/>
                    <a:pt x="1533" y="17188"/>
                  </a:cubicBezTo>
                  <a:lnTo>
                    <a:pt x="2806" y="17367"/>
                  </a:lnTo>
                  <a:cubicBezTo>
                    <a:pt x="2826" y="17148"/>
                    <a:pt x="3582" y="12056"/>
                    <a:pt x="2348" y="9569"/>
                  </a:cubicBezTo>
                  <a:cubicBezTo>
                    <a:pt x="2129" y="9092"/>
                    <a:pt x="1831" y="7779"/>
                    <a:pt x="2507" y="4277"/>
                  </a:cubicBezTo>
                  <a:cubicBezTo>
                    <a:pt x="2905" y="2209"/>
                    <a:pt x="3442" y="398"/>
                    <a:pt x="3442" y="378"/>
                  </a:cubicBezTo>
                  <a:lnTo>
                    <a:pt x="2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7"/>
            <p:cNvSpPr/>
            <p:nvPr/>
          </p:nvSpPr>
          <p:spPr>
            <a:xfrm flipH="1">
              <a:off x="8734250" y="3106650"/>
              <a:ext cx="286475" cy="358575"/>
            </a:xfrm>
            <a:custGeom>
              <a:avLst/>
              <a:gdLst/>
              <a:ahLst/>
              <a:cxnLst/>
              <a:rect l="l" t="t" r="r" b="b"/>
              <a:pathLst>
                <a:path w="11459" h="14343" extrusionOk="0">
                  <a:moveTo>
                    <a:pt x="10703" y="0"/>
                  </a:moveTo>
                  <a:cubicBezTo>
                    <a:pt x="10046" y="458"/>
                    <a:pt x="4377" y="4814"/>
                    <a:pt x="3899" y="7560"/>
                  </a:cubicBezTo>
                  <a:cubicBezTo>
                    <a:pt x="3561" y="9489"/>
                    <a:pt x="975" y="12453"/>
                    <a:pt x="0" y="13448"/>
                  </a:cubicBezTo>
                  <a:lnTo>
                    <a:pt x="915" y="14343"/>
                  </a:lnTo>
                  <a:cubicBezTo>
                    <a:pt x="1075" y="14184"/>
                    <a:pt x="4675" y="10484"/>
                    <a:pt x="5172" y="7778"/>
                  </a:cubicBezTo>
                  <a:cubicBezTo>
                    <a:pt x="5252" y="7261"/>
                    <a:pt x="5789" y="6028"/>
                    <a:pt x="8415" y="3601"/>
                  </a:cubicBezTo>
                  <a:cubicBezTo>
                    <a:pt x="9947" y="2149"/>
                    <a:pt x="11439" y="1015"/>
                    <a:pt x="11458" y="1015"/>
                  </a:cubicBezTo>
                  <a:lnTo>
                    <a:pt x="107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7"/>
            <p:cNvSpPr/>
            <p:nvPr/>
          </p:nvSpPr>
          <p:spPr>
            <a:xfrm flipH="1">
              <a:off x="8663125" y="2669225"/>
              <a:ext cx="421750" cy="119150"/>
            </a:xfrm>
            <a:custGeom>
              <a:avLst/>
              <a:gdLst/>
              <a:ahLst/>
              <a:cxnLst/>
              <a:rect l="l" t="t" r="r" b="b"/>
              <a:pathLst>
                <a:path w="16870" h="4766" extrusionOk="0">
                  <a:moveTo>
                    <a:pt x="15040" y="0"/>
                  </a:moveTo>
                  <a:cubicBezTo>
                    <a:pt x="12554" y="0"/>
                    <a:pt x="8341" y="187"/>
                    <a:pt x="6803" y="1464"/>
                  </a:cubicBezTo>
                  <a:cubicBezTo>
                    <a:pt x="5272" y="2737"/>
                    <a:pt x="1373" y="3373"/>
                    <a:pt x="0" y="3493"/>
                  </a:cubicBezTo>
                  <a:lnTo>
                    <a:pt x="139" y="4766"/>
                  </a:lnTo>
                  <a:cubicBezTo>
                    <a:pt x="358" y="4726"/>
                    <a:pt x="5510" y="4229"/>
                    <a:pt x="7619" y="2438"/>
                  </a:cubicBezTo>
                  <a:cubicBezTo>
                    <a:pt x="8017" y="2100"/>
                    <a:pt x="9230" y="1523"/>
                    <a:pt x="12791" y="1324"/>
                  </a:cubicBezTo>
                  <a:cubicBezTo>
                    <a:pt x="13574" y="1280"/>
                    <a:pt x="14330" y="1266"/>
                    <a:pt x="14969" y="1266"/>
                  </a:cubicBezTo>
                  <a:cubicBezTo>
                    <a:pt x="16034" y="1266"/>
                    <a:pt x="16777" y="1305"/>
                    <a:pt x="16790" y="1305"/>
                  </a:cubicBezTo>
                  <a:lnTo>
                    <a:pt x="16869" y="31"/>
                  </a:lnTo>
                  <a:cubicBezTo>
                    <a:pt x="16648" y="26"/>
                    <a:pt x="15963" y="0"/>
                    <a:pt x="150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7"/>
            <p:cNvSpPr/>
            <p:nvPr/>
          </p:nvSpPr>
          <p:spPr>
            <a:xfrm flipH="1">
              <a:off x="8843650" y="1932975"/>
              <a:ext cx="266100" cy="374000"/>
            </a:xfrm>
            <a:custGeom>
              <a:avLst/>
              <a:gdLst/>
              <a:ahLst/>
              <a:cxnLst/>
              <a:rect l="l" t="t" r="r" b="b"/>
              <a:pathLst>
                <a:path w="10644" h="14960" extrusionOk="0">
                  <a:moveTo>
                    <a:pt x="9827" y="0"/>
                  </a:moveTo>
                  <a:cubicBezTo>
                    <a:pt x="9211" y="518"/>
                    <a:pt x="3840" y="5212"/>
                    <a:pt x="3541" y="7977"/>
                  </a:cubicBezTo>
                  <a:cubicBezTo>
                    <a:pt x="3323" y="9947"/>
                    <a:pt x="896" y="13070"/>
                    <a:pt x="1" y="14124"/>
                  </a:cubicBezTo>
                  <a:lnTo>
                    <a:pt x="975" y="14960"/>
                  </a:lnTo>
                  <a:cubicBezTo>
                    <a:pt x="1134" y="14781"/>
                    <a:pt x="4476" y="10882"/>
                    <a:pt x="4815" y="8117"/>
                  </a:cubicBezTo>
                  <a:cubicBezTo>
                    <a:pt x="4854" y="7599"/>
                    <a:pt x="5332" y="6326"/>
                    <a:pt x="7759" y="3740"/>
                  </a:cubicBezTo>
                  <a:cubicBezTo>
                    <a:pt x="9211" y="2209"/>
                    <a:pt x="10623" y="955"/>
                    <a:pt x="10643" y="955"/>
                  </a:cubicBezTo>
                  <a:lnTo>
                    <a:pt x="98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7"/>
            <p:cNvSpPr/>
            <p:nvPr/>
          </p:nvSpPr>
          <p:spPr>
            <a:xfrm flipH="1">
              <a:off x="9418050" y="3070825"/>
              <a:ext cx="180075" cy="782825"/>
            </a:xfrm>
            <a:custGeom>
              <a:avLst/>
              <a:gdLst/>
              <a:ahLst/>
              <a:cxnLst/>
              <a:rect l="l" t="t" r="r" b="b"/>
              <a:pathLst>
                <a:path w="7203" h="31313" extrusionOk="0">
                  <a:moveTo>
                    <a:pt x="3383" y="1"/>
                  </a:moveTo>
                  <a:cubicBezTo>
                    <a:pt x="3363" y="41"/>
                    <a:pt x="2289" y="2826"/>
                    <a:pt x="1413" y="5949"/>
                  </a:cubicBezTo>
                  <a:cubicBezTo>
                    <a:pt x="220" y="10286"/>
                    <a:pt x="1" y="13269"/>
                    <a:pt x="737" y="14801"/>
                  </a:cubicBezTo>
                  <a:cubicBezTo>
                    <a:pt x="2308" y="18064"/>
                    <a:pt x="5193" y="31193"/>
                    <a:pt x="5213" y="31312"/>
                  </a:cubicBezTo>
                  <a:lnTo>
                    <a:pt x="7202" y="26558"/>
                  </a:lnTo>
                  <a:cubicBezTo>
                    <a:pt x="7083" y="26021"/>
                    <a:pt x="3522" y="17666"/>
                    <a:pt x="1891" y="14264"/>
                  </a:cubicBezTo>
                  <a:cubicBezTo>
                    <a:pt x="637" y="11698"/>
                    <a:pt x="3403" y="3442"/>
                    <a:pt x="4576" y="478"/>
                  </a:cubicBezTo>
                  <a:lnTo>
                    <a:pt x="33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7"/>
            <p:cNvSpPr/>
            <p:nvPr/>
          </p:nvSpPr>
          <p:spPr>
            <a:xfrm flipH="1">
              <a:off x="9067450" y="1926500"/>
              <a:ext cx="225300" cy="1089650"/>
            </a:xfrm>
            <a:custGeom>
              <a:avLst/>
              <a:gdLst/>
              <a:ahLst/>
              <a:cxnLst/>
              <a:rect l="l" t="t" r="r" b="b"/>
              <a:pathLst>
                <a:path w="9012" h="43586" extrusionOk="0">
                  <a:moveTo>
                    <a:pt x="6863" y="1"/>
                  </a:moveTo>
                  <a:lnTo>
                    <a:pt x="5610" y="259"/>
                  </a:lnTo>
                  <a:cubicBezTo>
                    <a:pt x="6624" y="5690"/>
                    <a:pt x="7619" y="11757"/>
                    <a:pt x="7500" y="12493"/>
                  </a:cubicBezTo>
                  <a:lnTo>
                    <a:pt x="7281" y="13826"/>
                  </a:lnTo>
                  <a:cubicBezTo>
                    <a:pt x="7002" y="15537"/>
                    <a:pt x="6565" y="18421"/>
                    <a:pt x="5610" y="20709"/>
                  </a:cubicBezTo>
                  <a:cubicBezTo>
                    <a:pt x="4317" y="23852"/>
                    <a:pt x="159" y="40602"/>
                    <a:pt x="0" y="41318"/>
                  </a:cubicBezTo>
                  <a:lnTo>
                    <a:pt x="2347" y="43586"/>
                  </a:lnTo>
                  <a:cubicBezTo>
                    <a:pt x="2407" y="43427"/>
                    <a:pt x="5530" y="24250"/>
                    <a:pt x="6783" y="21206"/>
                  </a:cubicBezTo>
                  <a:cubicBezTo>
                    <a:pt x="7778" y="18780"/>
                    <a:pt x="8255" y="15796"/>
                    <a:pt x="8514" y="14025"/>
                  </a:cubicBezTo>
                  <a:cubicBezTo>
                    <a:pt x="8614" y="13448"/>
                    <a:pt x="8693" y="13011"/>
                    <a:pt x="8753" y="12752"/>
                  </a:cubicBezTo>
                  <a:cubicBezTo>
                    <a:pt x="9011" y="11598"/>
                    <a:pt x="7380" y="2686"/>
                    <a:pt x="6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7"/>
            <p:cNvSpPr/>
            <p:nvPr/>
          </p:nvSpPr>
          <p:spPr>
            <a:xfrm flipH="1">
              <a:off x="9143050" y="1849425"/>
              <a:ext cx="196950" cy="705725"/>
            </a:xfrm>
            <a:custGeom>
              <a:avLst/>
              <a:gdLst/>
              <a:ahLst/>
              <a:cxnLst/>
              <a:rect l="l" t="t" r="r" b="b"/>
              <a:pathLst>
                <a:path w="7878" h="28229" extrusionOk="0">
                  <a:moveTo>
                    <a:pt x="0" y="0"/>
                  </a:moveTo>
                  <a:cubicBezTo>
                    <a:pt x="139" y="1174"/>
                    <a:pt x="1612" y="11459"/>
                    <a:pt x="3581" y="14542"/>
                  </a:cubicBezTo>
                  <a:cubicBezTo>
                    <a:pt x="4973" y="16730"/>
                    <a:pt x="6286" y="26239"/>
                    <a:pt x="6724" y="28228"/>
                  </a:cubicBezTo>
                  <a:lnTo>
                    <a:pt x="7878" y="24190"/>
                  </a:lnTo>
                  <a:cubicBezTo>
                    <a:pt x="7798" y="23892"/>
                    <a:pt x="6167" y="16452"/>
                    <a:pt x="4198" y="13388"/>
                  </a:cubicBezTo>
                  <a:cubicBezTo>
                    <a:pt x="3820" y="12772"/>
                    <a:pt x="3024" y="11041"/>
                    <a:pt x="2029" y="5889"/>
                  </a:cubicBezTo>
                  <a:cubicBezTo>
                    <a:pt x="1432" y="2865"/>
                    <a:pt x="1055" y="120"/>
                    <a:pt x="1055" y="100"/>
                  </a:cubicBez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7"/>
            <p:cNvSpPr/>
            <p:nvPr/>
          </p:nvSpPr>
          <p:spPr>
            <a:xfrm flipH="1">
              <a:off x="9256925" y="2208975"/>
              <a:ext cx="656500" cy="841000"/>
            </a:xfrm>
            <a:custGeom>
              <a:avLst/>
              <a:gdLst/>
              <a:ahLst/>
              <a:cxnLst/>
              <a:rect l="l" t="t" r="r" b="b"/>
              <a:pathLst>
                <a:path w="26260" h="33640" extrusionOk="0">
                  <a:moveTo>
                    <a:pt x="697" y="1"/>
                  </a:moveTo>
                  <a:lnTo>
                    <a:pt x="1" y="1055"/>
                  </a:lnTo>
                  <a:cubicBezTo>
                    <a:pt x="4616" y="4099"/>
                    <a:pt x="9669" y="7600"/>
                    <a:pt x="10126" y="8197"/>
                  </a:cubicBezTo>
                  <a:cubicBezTo>
                    <a:pt x="10266" y="8455"/>
                    <a:pt x="10564" y="8813"/>
                    <a:pt x="10922" y="9291"/>
                  </a:cubicBezTo>
                  <a:cubicBezTo>
                    <a:pt x="11976" y="10663"/>
                    <a:pt x="13727" y="12991"/>
                    <a:pt x="14722" y="15259"/>
                  </a:cubicBezTo>
                  <a:cubicBezTo>
                    <a:pt x="16094" y="18362"/>
                    <a:pt x="25245" y="33023"/>
                    <a:pt x="25643" y="33639"/>
                  </a:cubicBezTo>
                  <a:lnTo>
                    <a:pt x="26259" y="27851"/>
                  </a:lnTo>
                  <a:cubicBezTo>
                    <a:pt x="26160" y="27692"/>
                    <a:pt x="17208" y="17765"/>
                    <a:pt x="15895" y="14761"/>
                  </a:cubicBezTo>
                  <a:cubicBezTo>
                    <a:pt x="14841" y="12354"/>
                    <a:pt x="13031" y="9967"/>
                    <a:pt x="11937" y="8515"/>
                  </a:cubicBezTo>
                  <a:cubicBezTo>
                    <a:pt x="11618" y="8077"/>
                    <a:pt x="11340" y="7719"/>
                    <a:pt x="11181" y="7500"/>
                  </a:cubicBezTo>
                  <a:cubicBezTo>
                    <a:pt x="10524" y="6486"/>
                    <a:pt x="2985" y="1493"/>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7"/>
            <p:cNvSpPr/>
            <p:nvPr/>
          </p:nvSpPr>
          <p:spPr>
            <a:xfrm flipH="1">
              <a:off x="9530450" y="1993150"/>
              <a:ext cx="139275" cy="426225"/>
            </a:xfrm>
            <a:custGeom>
              <a:avLst/>
              <a:gdLst/>
              <a:ahLst/>
              <a:cxnLst/>
              <a:rect l="l" t="t" r="r" b="b"/>
              <a:pathLst>
                <a:path w="5571" h="17049" extrusionOk="0">
                  <a:moveTo>
                    <a:pt x="4377" y="0"/>
                  </a:moveTo>
                  <a:cubicBezTo>
                    <a:pt x="4297" y="199"/>
                    <a:pt x="2467" y="5013"/>
                    <a:pt x="3084" y="7739"/>
                  </a:cubicBezTo>
                  <a:cubicBezTo>
                    <a:pt x="3203" y="8236"/>
                    <a:pt x="3183" y="9589"/>
                    <a:pt x="1771" y="12851"/>
                  </a:cubicBezTo>
                  <a:cubicBezTo>
                    <a:pt x="935" y="14761"/>
                    <a:pt x="0" y="16412"/>
                    <a:pt x="0" y="16432"/>
                  </a:cubicBezTo>
                  <a:lnTo>
                    <a:pt x="1114" y="17049"/>
                  </a:lnTo>
                  <a:cubicBezTo>
                    <a:pt x="1512" y="16332"/>
                    <a:pt x="4974" y="10086"/>
                    <a:pt x="4337" y="7401"/>
                  </a:cubicBezTo>
                  <a:cubicBezTo>
                    <a:pt x="3879" y="5491"/>
                    <a:pt x="5073" y="1731"/>
                    <a:pt x="5570" y="438"/>
                  </a:cubicBezTo>
                  <a:lnTo>
                    <a:pt x="43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7"/>
            <p:cNvSpPr/>
            <p:nvPr/>
          </p:nvSpPr>
          <p:spPr>
            <a:xfrm flipH="1">
              <a:off x="8893900" y="2575000"/>
              <a:ext cx="340675" cy="303400"/>
            </a:xfrm>
            <a:custGeom>
              <a:avLst/>
              <a:gdLst/>
              <a:ahLst/>
              <a:cxnLst/>
              <a:rect l="l" t="t" r="r" b="b"/>
              <a:pathLst>
                <a:path w="13627" h="12136" extrusionOk="0">
                  <a:moveTo>
                    <a:pt x="12911" y="1"/>
                  </a:moveTo>
                  <a:cubicBezTo>
                    <a:pt x="12732" y="120"/>
                    <a:pt x="8455" y="3025"/>
                    <a:pt x="7440" y="5591"/>
                  </a:cubicBezTo>
                  <a:cubicBezTo>
                    <a:pt x="7241" y="6088"/>
                    <a:pt x="6466" y="7182"/>
                    <a:pt x="3442" y="9052"/>
                  </a:cubicBezTo>
                  <a:cubicBezTo>
                    <a:pt x="2845" y="9428"/>
                    <a:pt x="2261" y="9552"/>
                    <a:pt x="1749" y="9552"/>
                  </a:cubicBezTo>
                  <a:cubicBezTo>
                    <a:pt x="743" y="9552"/>
                    <a:pt x="14" y="9072"/>
                    <a:pt x="0" y="9072"/>
                  </a:cubicBezTo>
                  <a:lnTo>
                    <a:pt x="0" y="9072"/>
                  </a:lnTo>
                  <a:lnTo>
                    <a:pt x="498" y="12135"/>
                  </a:lnTo>
                  <a:cubicBezTo>
                    <a:pt x="1214" y="11777"/>
                    <a:pt x="7619" y="8654"/>
                    <a:pt x="8634" y="6068"/>
                  </a:cubicBezTo>
                  <a:cubicBezTo>
                    <a:pt x="9350" y="4218"/>
                    <a:pt x="12493" y="1811"/>
                    <a:pt x="13627" y="1035"/>
                  </a:cubicBezTo>
                  <a:lnTo>
                    <a:pt x="129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7"/>
            <p:cNvSpPr/>
            <p:nvPr/>
          </p:nvSpPr>
          <p:spPr>
            <a:xfrm flipH="1">
              <a:off x="9025175" y="1705700"/>
              <a:ext cx="110425" cy="358100"/>
            </a:xfrm>
            <a:custGeom>
              <a:avLst/>
              <a:gdLst/>
              <a:ahLst/>
              <a:cxnLst/>
              <a:rect l="l" t="t" r="r" b="b"/>
              <a:pathLst>
                <a:path w="4417" h="14324" extrusionOk="0">
                  <a:moveTo>
                    <a:pt x="3322" y="0"/>
                  </a:moveTo>
                  <a:cubicBezTo>
                    <a:pt x="3282" y="160"/>
                    <a:pt x="1790" y="3760"/>
                    <a:pt x="2467" y="5928"/>
                  </a:cubicBezTo>
                  <a:cubicBezTo>
                    <a:pt x="2586" y="6326"/>
                    <a:pt x="2626" y="7361"/>
                    <a:pt x="1472" y="9808"/>
                  </a:cubicBezTo>
                  <a:cubicBezTo>
                    <a:pt x="796" y="11240"/>
                    <a:pt x="0" y="12473"/>
                    <a:pt x="0" y="12473"/>
                  </a:cubicBezTo>
                  <a:lnTo>
                    <a:pt x="1233" y="14323"/>
                  </a:lnTo>
                  <a:cubicBezTo>
                    <a:pt x="1572" y="13806"/>
                    <a:pt x="4277" y="7918"/>
                    <a:pt x="3581" y="5769"/>
                  </a:cubicBezTo>
                  <a:cubicBezTo>
                    <a:pt x="3083" y="4257"/>
                    <a:pt x="4018" y="1433"/>
                    <a:pt x="4416" y="458"/>
                  </a:cubicBezTo>
                  <a:lnTo>
                    <a:pt x="33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7"/>
            <p:cNvSpPr/>
            <p:nvPr/>
          </p:nvSpPr>
          <p:spPr>
            <a:xfrm flipH="1">
              <a:off x="9528475" y="1335200"/>
              <a:ext cx="111425" cy="431700"/>
            </a:xfrm>
            <a:custGeom>
              <a:avLst/>
              <a:gdLst/>
              <a:ahLst/>
              <a:cxnLst/>
              <a:rect l="l" t="t" r="r" b="b"/>
              <a:pathLst>
                <a:path w="4457" h="17268" extrusionOk="0">
                  <a:moveTo>
                    <a:pt x="3283" y="0"/>
                  </a:moveTo>
                  <a:cubicBezTo>
                    <a:pt x="2945" y="756"/>
                    <a:pt x="1" y="7241"/>
                    <a:pt x="876" y="9887"/>
                  </a:cubicBezTo>
                  <a:cubicBezTo>
                    <a:pt x="1493" y="11737"/>
                    <a:pt x="618" y="15596"/>
                    <a:pt x="220" y="16909"/>
                  </a:cubicBezTo>
                  <a:lnTo>
                    <a:pt x="1453" y="17267"/>
                  </a:lnTo>
                  <a:cubicBezTo>
                    <a:pt x="1493" y="17068"/>
                    <a:pt x="2945" y="12095"/>
                    <a:pt x="2090" y="9489"/>
                  </a:cubicBezTo>
                  <a:cubicBezTo>
                    <a:pt x="1950" y="8992"/>
                    <a:pt x="1851" y="7639"/>
                    <a:pt x="2985" y="4257"/>
                  </a:cubicBezTo>
                  <a:cubicBezTo>
                    <a:pt x="3661" y="2268"/>
                    <a:pt x="4457" y="557"/>
                    <a:pt x="4457" y="537"/>
                  </a:cubicBezTo>
                  <a:lnTo>
                    <a:pt x="3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7"/>
            <p:cNvSpPr/>
            <p:nvPr/>
          </p:nvSpPr>
          <p:spPr>
            <a:xfrm flipH="1">
              <a:off x="9333525" y="3144475"/>
              <a:ext cx="883250" cy="539075"/>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7"/>
            <p:cNvSpPr/>
            <p:nvPr/>
          </p:nvSpPr>
          <p:spPr>
            <a:xfrm flipH="1">
              <a:off x="9293725" y="1464400"/>
              <a:ext cx="1206025" cy="1662700"/>
            </a:xfrm>
            <a:custGeom>
              <a:avLst/>
              <a:gdLst/>
              <a:ahLst/>
              <a:cxnLst/>
              <a:rect l="l" t="t" r="r" b="b"/>
              <a:pathLst>
                <a:path w="48241" h="66508" extrusionOk="0">
                  <a:moveTo>
                    <a:pt x="21820" y="0"/>
                  </a:moveTo>
                  <a:cubicBezTo>
                    <a:pt x="20604" y="0"/>
                    <a:pt x="19319" y="544"/>
                    <a:pt x="18461" y="2392"/>
                  </a:cubicBezTo>
                  <a:cubicBezTo>
                    <a:pt x="18461" y="2392"/>
                    <a:pt x="18224" y="1682"/>
                    <a:pt x="17459" y="1682"/>
                  </a:cubicBezTo>
                  <a:cubicBezTo>
                    <a:pt x="16931" y="1682"/>
                    <a:pt x="16150" y="2021"/>
                    <a:pt x="15019" y="3167"/>
                  </a:cubicBezTo>
                  <a:cubicBezTo>
                    <a:pt x="15019" y="3167"/>
                    <a:pt x="12717" y="1669"/>
                    <a:pt x="9388" y="1669"/>
                  </a:cubicBezTo>
                  <a:cubicBezTo>
                    <a:pt x="8429" y="1669"/>
                    <a:pt x="7385" y="1793"/>
                    <a:pt x="6287" y="2113"/>
                  </a:cubicBezTo>
                  <a:cubicBezTo>
                    <a:pt x="398" y="3864"/>
                    <a:pt x="3780" y="11343"/>
                    <a:pt x="9629" y="14089"/>
                  </a:cubicBezTo>
                  <a:cubicBezTo>
                    <a:pt x="9748" y="14228"/>
                    <a:pt x="8435" y="15600"/>
                    <a:pt x="10146" y="17072"/>
                  </a:cubicBezTo>
                  <a:cubicBezTo>
                    <a:pt x="10822" y="17629"/>
                    <a:pt x="13030" y="18286"/>
                    <a:pt x="15338" y="18664"/>
                  </a:cubicBezTo>
                  <a:cubicBezTo>
                    <a:pt x="15636" y="20892"/>
                    <a:pt x="17327" y="22364"/>
                    <a:pt x="19754" y="23697"/>
                  </a:cubicBezTo>
                  <a:lnTo>
                    <a:pt x="19555" y="23896"/>
                  </a:lnTo>
                  <a:cubicBezTo>
                    <a:pt x="19515" y="23955"/>
                    <a:pt x="19475" y="23975"/>
                    <a:pt x="19456" y="24035"/>
                  </a:cubicBezTo>
                  <a:cubicBezTo>
                    <a:pt x="19456" y="24035"/>
                    <a:pt x="17639" y="22531"/>
                    <a:pt x="15793" y="22531"/>
                  </a:cubicBezTo>
                  <a:cubicBezTo>
                    <a:pt x="14698" y="22531"/>
                    <a:pt x="13592" y="23061"/>
                    <a:pt x="12851" y="24751"/>
                  </a:cubicBezTo>
                  <a:cubicBezTo>
                    <a:pt x="12851" y="24751"/>
                    <a:pt x="12603" y="24041"/>
                    <a:pt x="11847" y="24041"/>
                  </a:cubicBezTo>
                  <a:cubicBezTo>
                    <a:pt x="11319" y="24041"/>
                    <a:pt x="10543" y="24388"/>
                    <a:pt x="9430" y="25567"/>
                  </a:cubicBezTo>
                  <a:cubicBezTo>
                    <a:pt x="9430" y="25567"/>
                    <a:pt x="7069" y="24170"/>
                    <a:pt x="4927" y="24170"/>
                  </a:cubicBezTo>
                  <a:cubicBezTo>
                    <a:pt x="3509" y="24170"/>
                    <a:pt x="2187" y="24783"/>
                    <a:pt x="1711" y="26820"/>
                  </a:cubicBezTo>
                  <a:cubicBezTo>
                    <a:pt x="0" y="34041"/>
                    <a:pt x="5471" y="36607"/>
                    <a:pt x="8534" y="38417"/>
                  </a:cubicBezTo>
                  <a:cubicBezTo>
                    <a:pt x="8674" y="38576"/>
                    <a:pt x="7361" y="39969"/>
                    <a:pt x="9111" y="41401"/>
                  </a:cubicBezTo>
                  <a:cubicBezTo>
                    <a:pt x="9708" y="41899"/>
                    <a:pt x="10424" y="42157"/>
                    <a:pt x="11160" y="42157"/>
                  </a:cubicBezTo>
                  <a:cubicBezTo>
                    <a:pt x="10066" y="44425"/>
                    <a:pt x="10862" y="45738"/>
                    <a:pt x="12612" y="46673"/>
                  </a:cubicBezTo>
                  <a:cubicBezTo>
                    <a:pt x="11240" y="46971"/>
                    <a:pt x="9509" y="48026"/>
                    <a:pt x="9728" y="49836"/>
                  </a:cubicBezTo>
                  <a:cubicBezTo>
                    <a:pt x="10424" y="55764"/>
                    <a:pt x="17605" y="57713"/>
                    <a:pt x="17605" y="57713"/>
                  </a:cubicBezTo>
                  <a:cubicBezTo>
                    <a:pt x="18222" y="58608"/>
                    <a:pt x="18580" y="61871"/>
                    <a:pt x="22539" y="63045"/>
                  </a:cubicBezTo>
                  <a:cubicBezTo>
                    <a:pt x="22479" y="63482"/>
                    <a:pt x="22439" y="64019"/>
                    <a:pt x="22539" y="64556"/>
                  </a:cubicBezTo>
                  <a:cubicBezTo>
                    <a:pt x="22977" y="64377"/>
                    <a:pt x="23394" y="63960"/>
                    <a:pt x="23593" y="63025"/>
                  </a:cubicBezTo>
                  <a:cubicBezTo>
                    <a:pt x="23593" y="63025"/>
                    <a:pt x="25712" y="65551"/>
                    <a:pt x="28350" y="65551"/>
                  </a:cubicBezTo>
                  <a:cubicBezTo>
                    <a:pt x="29208" y="65551"/>
                    <a:pt x="30120" y="65284"/>
                    <a:pt x="31033" y="64576"/>
                  </a:cubicBezTo>
                  <a:cubicBezTo>
                    <a:pt x="31033" y="64576"/>
                    <a:pt x="32474" y="66135"/>
                    <a:pt x="33994" y="66135"/>
                  </a:cubicBezTo>
                  <a:cubicBezTo>
                    <a:pt x="34639" y="66135"/>
                    <a:pt x="35298" y="65854"/>
                    <a:pt x="35867" y="65054"/>
                  </a:cubicBezTo>
                  <a:lnTo>
                    <a:pt x="35867" y="65054"/>
                  </a:lnTo>
                  <a:cubicBezTo>
                    <a:pt x="35867" y="65054"/>
                    <a:pt x="35679" y="66508"/>
                    <a:pt x="36610" y="66508"/>
                  </a:cubicBezTo>
                  <a:cubicBezTo>
                    <a:pt x="36891" y="66508"/>
                    <a:pt x="37275" y="66375"/>
                    <a:pt x="37797" y="66028"/>
                  </a:cubicBezTo>
                  <a:cubicBezTo>
                    <a:pt x="37797" y="66028"/>
                    <a:pt x="38828" y="66380"/>
                    <a:pt x="40183" y="66380"/>
                  </a:cubicBezTo>
                  <a:cubicBezTo>
                    <a:pt x="41619" y="66380"/>
                    <a:pt x="43419" y="65985"/>
                    <a:pt x="44739" y="64357"/>
                  </a:cubicBezTo>
                  <a:cubicBezTo>
                    <a:pt x="48240" y="60160"/>
                    <a:pt x="44739" y="57892"/>
                    <a:pt x="41139" y="55366"/>
                  </a:cubicBezTo>
                  <a:lnTo>
                    <a:pt x="41139" y="55366"/>
                  </a:lnTo>
                  <a:cubicBezTo>
                    <a:pt x="41154" y="55368"/>
                    <a:pt x="41169" y="55368"/>
                    <a:pt x="41185" y="55368"/>
                  </a:cubicBezTo>
                  <a:cubicBezTo>
                    <a:pt x="42060" y="55368"/>
                    <a:pt x="42781" y="52614"/>
                    <a:pt x="38871" y="52223"/>
                  </a:cubicBezTo>
                  <a:cubicBezTo>
                    <a:pt x="38871" y="52223"/>
                    <a:pt x="36165" y="49140"/>
                    <a:pt x="32505" y="49100"/>
                  </a:cubicBezTo>
                  <a:cubicBezTo>
                    <a:pt x="32923" y="48662"/>
                    <a:pt x="33221" y="48065"/>
                    <a:pt x="33380" y="47230"/>
                  </a:cubicBezTo>
                  <a:cubicBezTo>
                    <a:pt x="33380" y="47230"/>
                    <a:pt x="33844" y="48656"/>
                    <a:pt x="34717" y="48656"/>
                  </a:cubicBezTo>
                  <a:cubicBezTo>
                    <a:pt x="35149" y="48656"/>
                    <a:pt x="35680" y="48309"/>
                    <a:pt x="36305" y="47270"/>
                  </a:cubicBezTo>
                  <a:cubicBezTo>
                    <a:pt x="36305" y="47270"/>
                    <a:pt x="37119" y="47543"/>
                    <a:pt x="38160" y="47543"/>
                  </a:cubicBezTo>
                  <a:cubicBezTo>
                    <a:pt x="39769" y="47543"/>
                    <a:pt x="41920" y="46890"/>
                    <a:pt x="42451" y="43570"/>
                  </a:cubicBezTo>
                  <a:cubicBezTo>
                    <a:pt x="42969" y="40367"/>
                    <a:pt x="40661" y="34379"/>
                    <a:pt x="34773" y="33384"/>
                  </a:cubicBezTo>
                  <a:cubicBezTo>
                    <a:pt x="34825" y="32807"/>
                    <a:pt x="33356" y="29140"/>
                    <a:pt x="29392" y="29140"/>
                  </a:cubicBezTo>
                  <a:cubicBezTo>
                    <a:pt x="28846" y="29140"/>
                    <a:pt x="28254" y="29210"/>
                    <a:pt x="27612" y="29366"/>
                  </a:cubicBezTo>
                  <a:cubicBezTo>
                    <a:pt x="27432" y="29227"/>
                    <a:pt x="27293" y="29108"/>
                    <a:pt x="27094" y="28968"/>
                  </a:cubicBezTo>
                  <a:cubicBezTo>
                    <a:pt x="27771" y="28769"/>
                    <a:pt x="28447" y="28372"/>
                    <a:pt x="28984" y="27834"/>
                  </a:cubicBezTo>
                  <a:lnTo>
                    <a:pt x="29004" y="27815"/>
                  </a:lnTo>
                  <a:cubicBezTo>
                    <a:pt x="29004" y="27815"/>
                    <a:pt x="30868" y="29223"/>
                    <a:pt x="32725" y="29223"/>
                  </a:cubicBezTo>
                  <a:cubicBezTo>
                    <a:pt x="33795" y="29223"/>
                    <a:pt x="34863" y="28754"/>
                    <a:pt x="35569" y="27277"/>
                  </a:cubicBezTo>
                  <a:cubicBezTo>
                    <a:pt x="35569" y="27277"/>
                    <a:pt x="35663" y="29054"/>
                    <a:pt x="36723" y="29054"/>
                  </a:cubicBezTo>
                  <a:cubicBezTo>
                    <a:pt x="37122" y="29054"/>
                    <a:pt x="37656" y="28803"/>
                    <a:pt x="38373" y="28113"/>
                  </a:cubicBezTo>
                  <a:cubicBezTo>
                    <a:pt x="38373" y="28113"/>
                    <a:pt x="39768" y="29044"/>
                    <a:pt x="41407" y="29044"/>
                  </a:cubicBezTo>
                  <a:cubicBezTo>
                    <a:pt x="42750" y="29044"/>
                    <a:pt x="44257" y="28419"/>
                    <a:pt x="45296" y="26144"/>
                  </a:cubicBezTo>
                  <a:cubicBezTo>
                    <a:pt x="46629" y="23180"/>
                    <a:pt x="45435" y="17411"/>
                    <a:pt x="40005" y="14884"/>
                  </a:cubicBezTo>
                  <a:cubicBezTo>
                    <a:pt x="40283" y="14208"/>
                    <a:pt x="41337" y="12795"/>
                    <a:pt x="39686" y="11005"/>
                  </a:cubicBezTo>
                  <a:cubicBezTo>
                    <a:pt x="39129" y="10369"/>
                    <a:pt x="38354" y="9971"/>
                    <a:pt x="37558" y="9831"/>
                  </a:cubicBezTo>
                  <a:cubicBezTo>
                    <a:pt x="35390" y="5276"/>
                    <a:pt x="33042" y="5236"/>
                    <a:pt x="30934" y="5097"/>
                  </a:cubicBezTo>
                  <a:cubicBezTo>
                    <a:pt x="31212" y="4441"/>
                    <a:pt x="32286" y="3048"/>
                    <a:pt x="30655" y="1218"/>
                  </a:cubicBezTo>
                  <a:cubicBezTo>
                    <a:pt x="30164" y="671"/>
                    <a:pt x="29338" y="492"/>
                    <a:pt x="28475" y="492"/>
                  </a:cubicBezTo>
                  <a:cubicBezTo>
                    <a:pt x="26890" y="492"/>
                    <a:pt x="25178" y="1093"/>
                    <a:pt x="25165" y="1118"/>
                  </a:cubicBezTo>
                  <a:cubicBezTo>
                    <a:pt x="25165" y="1118"/>
                    <a:pt x="23563" y="0"/>
                    <a:pt x="21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7"/>
            <p:cNvSpPr/>
            <p:nvPr/>
          </p:nvSpPr>
          <p:spPr>
            <a:xfrm flipH="1">
              <a:off x="9291250" y="1053800"/>
              <a:ext cx="527675" cy="579400"/>
            </a:xfrm>
            <a:custGeom>
              <a:avLst/>
              <a:gdLst/>
              <a:ahLst/>
              <a:cxnLst/>
              <a:rect l="l" t="t" r="r" b="b"/>
              <a:pathLst>
                <a:path w="21107" h="23176" extrusionOk="0">
                  <a:moveTo>
                    <a:pt x="6043" y="1"/>
                  </a:moveTo>
                  <a:cubicBezTo>
                    <a:pt x="5952" y="1"/>
                    <a:pt x="5861" y="6"/>
                    <a:pt x="5769" y="17"/>
                  </a:cubicBezTo>
                  <a:cubicBezTo>
                    <a:pt x="2348" y="455"/>
                    <a:pt x="2547" y="3538"/>
                    <a:pt x="3541" y="6761"/>
                  </a:cubicBezTo>
                  <a:cubicBezTo>
                    <a:pt x="1" y="8611"/>
                    <a:pt x="5889" y="13226"/>
                    <a:pt x="5929" y="13246"/>
                  </a:cubicBezTo>
                  <a:cubicBezTo>
                    <a:pt x="5948" y="13484"/>
                    <a:pt x="5232" y="16508"/>
                    <a:pt x="8475" y="16568"/>
                  </a:cubicBezTo>
                  <a:cubicBezTo>
                    <a:pt x="8475" y="16568"/>
                    <a:pt x="8670" y="19062"/>
                    <a:pt x="10361" y="19062"/>
                  </a:cubicBezTo>
                  <a:cubicBezTo>
                    <a:pt x="10537" y="19062"/>
                    <a:pt x="10731" y="19035"/>
                    <a:pt x="10942" y="18975"/>
                  </a:cubicBezTo>
                  <a:lnTo>
                    <a:pt x="10942" y="18975"/>
                  </a:lnTo>
                  <a:cubicBezTo>
                    <a:pt x="10942" y="18975"/>
                    <a:pt x="10743" y="20548"/>
                    <a:pt x="11244" y="20548"/>
                  </a:cubicBezTo>
                  <a:cubicBezTo>
                    <a:pt x="11336" y="20548"/>
                    <a:pt x="11452" y="20494"/>
                    <a:pt x="11598" y="20367"/>
                  </a:cubicBezTo>
                  <a:cubicBezTo>
                    <a:pt x="11598" y="20367"/>
                    <a:pt x="12235" y="22595"/>
                    <a:pt x="14701" y="23093"/>
                  </a:cubicBezTo>
                  <a:cubicBezTo>
                    <a:pt x="14975" y="23148"/>
                    <a:pt x="15232" y="23175"/>
                    <a:pt x="15473" y="23175"/>
                  </a:cubicBezTo>
                  <a:cubicBezTo>
                    <a:pt x="18568" y="23175"/>
                    <a:pt x="18956" y="18778"/>
                    <a:pt x="18163" y="15991"/>
                  </a:cubicBezTo>
                  <a:cubicBezTo>
                    <a:pt x="18918" y="15732"/>
                    <a:pt x="21107" y="13027"/>
                    <a:pt x="16969" y="10421"/>
                  </a:cubicBezTo>
                  <a:cubicBezTo>
                    <a:pt x="17225" y="10165"/>
                    <a:pt x="17004" y="9766"/>
                    <a:pt x="16711" y="9766"/>
                  </a:cubicBezTo>
                  <a:cubicBezTo>
                    <a:pt x="16640" y="9766"/>
                    <a:pt x="16565" y="9790"/>
                    <a:pt x="16492" y="9844"/>
                  </a:cubicBezTo>
                  <a:cubicBezTo>
                    <a:pt x="16432" y="9864"/>
                    <a:pt x="16372" y="9924"/>
                    <a:pt x="16313" y="9963"/>
                  </a:cubicBezTo>
                  <a:cubicBezTo>
                    <a:pt x="16313" y="9963"/>
                    <a:pt x="16429" y="5844"/>
                    <a:pt x="12937" y="5844"/>
                  </a:cubicBezTo>
                  <a:cubicBezTo>
                    <a:pt x="12895" y="5844"/>
                    <a:pt x="12854" y="5844"/>
                    <a:pt x="12811" y="5846"/>
                  </a:cubicBezTo>
                  <a:cubicBezTo>
                    <a:pt x="12811" y="5846"/>
                    <a:pt x="13241" y="4515"/>
                    <a:pt x="11948" y="4515"/>
                  </a:cubicBezTo>
                  <a:cubicBezTo>
                    <a:pt x="11692" y="4515"/>
                    <a:pt x="11369" y="4567"/>
                    <a:pt x="10961" y="4692"/>
                  </a:cubicBezTo>
                  <a:cubicBezTo>
                    <a:pt x="10961" y="4692"/>
                    <a:pt x="8728" y="1"/>
                    <a:pt x="60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47"/>
          <p:cNvSpPr txBox="1">
            <a:spLocks noGrp="1"/>
          </p:cNvSpPr>
          <p:nvPr>
            <p:ph type="title"/>
          </p:nvPr>
        </p:nvSpPr>
        <p:spPr>
          <a:xfrm>
            <a:off x="2342450" y="1846650"/>
            <a:ext cx="4461300" cy="145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1263" name="Google Shape;1263;p47"/>
          <p:cNvGrpSpPr/>
          <p:nvPr/>
        </p:nvGrpSpPr>
        <p:grpSpPr>
          <a:xfrm>
            <a:off x="1200" y="3728800"/>
            <a:ext cx="9143915" cy="1687200"/>
            <a:chOff x="1200" y="3728800"/>
            <a:chExt cx="9143915" cy="1687200"/>
          </a:xfrm>
        </p:grpSpPr>
        <p:sp>
          <p:nvSpPr>
            <p:cNvPr id="1264" name="Google Shape;1264;p47"/>
            <p:cNvSpPr/>
            <p:nvPr/>
          </p:nvSpPr>
          <p:spPr>
            <a:xfrm>
              <a:off x="1200" y="4557296"/>
              <a:ext cx="9143915" cy="583051"/>
            </a:xfrm>
            <a:custGeom>
              <a:avLst/>
              <a:gdLst/>
              <a:ahLst/>
              <a:cxnLst/>
              <a:rect l="l" t="t" r="r" b="b"/>
              <a:pathLst>
                <a:path w="152240" h="19118" extrusionOk="0">
                  <a:moveTo>
                    <a:pt x="0" y="1"/>
                  </a:moveTo>
                  <a:lnTo>
                    <a:pt x="0" y="19118"/>
                  </a:lnTo>
                  <a:lnTo>
                    <a:pt x="152239" y="19118"/>
                  </a:lnTo>
                  <a:lnTo>
                    <a:pt x="152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7"/>
            <p:cNvSpPr/>
            <p:nvPr/>
          </p:nvSpPr>
          <p:spPr>
            <a:xfrm flipH="1">
              <a:off x="1200" y="3728800"/>
              <a:ext cx="2007700" cy="840075"/>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7"/>
            <p:cNvSpPr/>
            <p:nvPr/>
          </p:nvSpPr>
          <p:spPr>
            <a:xfrm flipH="1">
              <a:off x="933675" y="4330575"/>
              <a:ext cx="838000" cy="1085425"/>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7"/>
            <p:cNvSpPr/>
            <p:nvPr/>
          </p:nvSpPr>
          <p:spPr>
            <a:xfrm flipH="1">
              <a:off x="5646880" y="3859399"/>
              <a:ext cx="3498124" cy="1284006"/>
            </a:xfrm>
            <a:custGeom>
              <a:avLst/>
              <a:gdLst/>
              <a:ahLst/>
              <a:cxnLst/>
              <a:rect l="l" t="t" r="r" b="b"/>
              <a:pathLst>
                <a:path w="114702" h="42102" extrusionOk="0">
                  <a:moveTo>
                    <a:pt x="1684" y="0"/>
                  </a:moveTo>
                  <a:cubicBezTo>
                    <a:pt x="1540" y="0"/>
                    <a:pt x="1390" y="28"/>
                    <a:pt x="1234" y="88"/>
                  </a:cubicBezTo>
                  <a:cubicBezTo>
                    <a:pt x="876" y="207"/>
                    <a:pt x="359" y="446"/>
                    <a:pt x="1" y="704"/>
                  </a:cubicBezTo>
                  <a:lnTo>
                    <a:pt x="40" y="42002"/>
                  </a:lnTo>
                  <a:lnTo>
                    <a:pt x="114702" y="42101"/>
                  </a:lnTo>
                  <a:lnTo>
                    <a:pt x="111519" y="37347"/>
                  </a:lnTo>
                  <a:cubicBezTo>
                    <a:pt x="110485" y="35934"/>
                    <a:pt x="109172" y="35338"/>
                    <a:pt x="108038" y="35039"/>
                  </a:cubicBezTo>
                  <a:cubicBezTo>
                    <a:pt x="109092" y="34363"/>
                    <a:pt x="107779" y="33746"/>
                    <a:pt x="106586" y="33408"/>
                  </a:cubicBezTo>
                  <a:cubicBezTo>
                    <a:pt x="106884" y="33229"/>
                    <a:pt x="107202" y="32931"/>
                    <a:pt x="107501" y="32433"/>
                  </a:cubicBezTo>
                  <a:cubicBezTo>
                    <a:pt x="108456" y="30882"/>
                    <a:pt x="105114" y="30185"/>
                    <a:pt x="102707" y="30026"/>
                  </a:cubicBezTo>
                  <a:cubicBezTo>
                    <a:pt x="103065" y="29807"/>
                    <a:pt x="103403" y="29529"/>
                    <a:pt x="103761" y="29111"/>
                  </a:cubicBezTo>
                  <a:cubicBezTo>
                    <a:pt x="104747" y="27980"/>
                    <a:pt x="103217" y="27642"/>
                    <a:pt x="101467" y="27642"/>
                  </a:cubicBezTo>
                  <a:cubicBezTo>
                    <a:pt x="100817" y="27642"/>
                    <a:pt x="100136" y="27688"/>
                    <a:pt x="99544" y="27759"/>
                  </a:cubicBezTo>
                  <a:cubicBezTo>
                    <a:pt x="99802" y="27540"/>
                    <a:pt x="100001" y="27202"/>
                    <a:pt x="100021" y="26784"/>
                  </a:cubicBezTo>
                  <a:cubicBezTo>
                    <a:pt x="100053" y="26290"/>
                    <a:pt x="99705" y="26092"/>
                    <a:pt x="99179" y="26092"/>
                  </a:cubicBezTo>
                  <a:cubicBezTo>
                    <a:pt x="98392" y="26092"/>
                    <a:pt x="97207" y="26534"/>
                    <a:pt x="96301" y="27082"/>
                  </a:cubicBezTo>
                  <a:cubicBezTo>
                    <a:pt x="96898" y="26107"/>
                    <a:pt x="97216" y="24775"/>
                    <a:pt x="95704" y="23581"/>
                  </a:cubicBezTo>
                  <a:cubicBezTo>
                    <a:pt x="95001" y="23009"/>
                    <a:pt x="94154" y="22775"/>
                    <a:pt x="93277" y="22775"/>
                  </a:cubicBezTo>
                  <a:cubicBezTo>
                    <a:pt x="90981" y="22775"/>
                    <a:pt x="88478" y="24382"/>
                    <a:pt x="87787" y="25749"/>
                  </a:cubicBezTo>
                  <a:cubicBezTo>
                    <a:pt x="87489" y="25371"/>
                    <a:pt x="87051" y="24974"/>
                    <a:pt x="86375" y="24675"/>
                  </a:cubicBezTo>
                  <a:cubicBezTo>
                    <a:pt x="85987" y="24492"/>
                    <a:pt x="85625" y="24413"/>
                    <a:pt x="85292" y="24413"/>
                  </a:cubicBezTo>
                  <a:cubicBezTo>
                    <a:pt x="84361" y="24413"/>
                    <a:pt x="83663" y="25030"/>
                    <a:pt x="83311" y="25690"/>
                  </a:cubicBezTo>
                  <a:cubicBezTo>
                    <a:pt x="82471" y="24671"/>
                    <a:pt x="80941" y="23411"/>
                    <a:pt x="79210" y="23411"/>
                  </a:cubicBezTo>
                  <a:cubicBezTo>
                    <a:pt x="79015" y="23411"/>
                    <a:pt x="78816" y="23427"/>
                    <a:pt x="78616" y="23462"/>
                  </a:cubicBezTo>
                  <a:cubicBezTo>
                    <a:pt x="76727" y="23780"/>
                    <a:pt x="76766" y="25511"/>
                    <a:pt x="77304" y="26744"/>
                  </a:cubicBezTo>
                  <a:cubicBezTo>
                    <a:pt x="76867" y="26587"/>
                    <a:pt x="76308" y="26495"/>
                    <a:pt x="75689" y="26495"/>
                  </a:cubicBezTo>
                  <a:cubicBezTo>
                    <a:pt x="74897" y="26495"/>
                    <a:pt x="74006" y="26645"/>
                    <a:pt x="73146" y="27003"/>
                  </a:cubicBezTo>
                  <a:cubicBezTo>
                    <a:pt x="72390" y="27301"/>
                    <a:pt x="71873" y="27938"/>
                    <a:pt x="71654" y="28693"/>
                  </a:cubicBezTo>
                  <a:cubicBezTo>
                    <a:pt x="71392" y="28664"/>
                    <a:pt x="71151" y="28646"/>
                    <a:pt x="70932" y="28646"/>
                  </a:cubicBezTo>
                  <a:cubicBezTo>
                    <a:pt x="70851" y="28646"/>
                    <a:pt x="70774" y="28648"/>
                    <a:pt x="70699" y="28654"/>
                  </a:cubicBezTo>
                  <a:cubicBezTo>
                    <a:pt x="71475" y="27639"/>
                    <a:pt x="72131" y="26147"/>
                    <a:pt x="70640" y="25312"/>
                  </a:cubicBezTo>
                  <a:cubicBezTo>
                    <a:pt x="70159" y="25053"/>
                    <a:pt x="69626" y="24945"/>
                    <a:pt x="69082" y="24945"/>
                  </a:cubicBezTo>
                  <a:cubicBezTo>
                    <a:pt x="67869" y="24945"/>
                    <a:pt x="66604" y="25483"/>
                    <a:pt x="65766" y="26088"/>
                  </a:cubicBezTo>
                  <a:cubicBezTo>
                    <a:pt x="65675" y="25184"/>
                    <a:pt x="65175" y="24166"/>
                    <a:pt x="63921" y="24166"/>
                  </a:cubicBezTo>
                  <a:cubicBezTo>
                    <a:pt x="63794" y="24166"/>
                    <a:pt x="63660" y="24176"/>
                    <a:pt x="63518" y="24198"/>
                  </a:cubicBezTo>
                  <a:cubicBezTo>
                    <a:pt x="62822" y="24297"/>
                    <a:pt x="62285" y="24556"/>
                    <a:pt x="61887" y="24854"/>
                  </a:cubicBezTo>
                  <a:cubicBezTo>
                    <a:pt x="61733" y="23026"/>
                    <a:pt x="59642" y="21110"/>
                    <a:pt x="56685" y="21110"/>
                  </a:cubicBezTo>
                  <a:cubicBezTo>
                    <a:pt x="56199" y="21110"/>
                    <a:pt x="55691" y="21161"/>
                    <a:pt x="55163" y="21273"/>
                  </a:cubicBezTo>
                  <a:cubicBezTo>
                    <a:pt x="54064" y="21502"/>
                    <a:pt x="53117" y="22083"/>
                    <a:pt x="53410" y="22970"/>
                  </a:cubicBezTo>
                  <a:lnTo>
                    <a:pt x="53410" y="22970"/>
                  </a:lnTo>
                  <a:cubicBezTo>
                    <a:pt x="52845" y="22284"/>
                    <a:pt x="52203" y="21752"/>
                    <a:pt x="51698" y="21752"/>
                  </a:cubicBezTo>
                  <a:cubicBezTo>
                    <a:pt x="51443" y="21752"/>
                    <a:pt x="51223" y="21888"/>
                    <a:pt x="51065" y="22208"/>
                  </a:cubicBezTo>
                  <a:cubicBezTo>
                    <a:pt x="51147" y="20249"/>
                    <a:pt x="49312" y="19429"/>
                    <a:pt x="47706" y="19429"/>
                  </a:cubicBezTo>
                  <a:cubicBezTo>
                    <a:pt x="47355" y="19429"/>
                    <a:pt x="47015" y="19468"/>
                    <a:pt x="46709" y="19543"/>
                  </a:cubicBezTo>
                  <a:cubicBezTo>
                    <a:pt x="44819" y="20020"/>
                    <a:pt x="43526" y="21532"/>
                    <a:pt x="43227" y="22885"/>
                  </a:cubicBezTo>
                  <a:cubicBezTo>
                    <a:pt x="43097" y="21761"/>
                    <a:pt x="42812" y="21249"/>
                    <a:pt x="42347" y="21249"/>
                  </a:cubicBezTo>
                  <a:cubicBezTo>
                    <a:pt x="42031" y="21249"/>
                    <a:pt x="41630" y="21487"/>
                    <a:pt x="41139" y="21930"/>
                  </a:cubicBezTo>
                  <a:cubicBezTo>
                    <a:pt x="39905" y="23004"/>
                    <a:pt x="39647" y="26943"/>
                    <a:pt x="39706" y="27361"/>
                  </a:cubicBezTo>
                  <a:cubicBezTo>
                    <a:pt x="39152" y="26679"/>
                    <a:pt x="38592" y="26403"/>
                    <a:pt x="38079" y="26403"/>
                  </a:cubicBezTo>
                  <a:cubicBezTo>
                    <a:pt x="37544" y="26403"/>
                    <a:pt x="37059" y="26704"/>
                    <a:pt x="36683" y="27162"/>
                  </a:cubicBezTo>
                  <a:cubicBezTo>
                    <a:pt x="36225" y="26704"/>
                    <a:pt x="35688" y="26286"/>
                    <a:pt x="35231" y="25948"/>
                  </a:cubicBezTo>
                  <a:cubicBezTo>
                    <a:pt x="35628" y="25869"/>
                    <a:pt x="36046" y="25670"/>
                    <a:pt x="36424" y="25192"/>
                  </a:cubicBezTo>
                  <a:cubicBezTo>
                    <a:pt x="37558" y="23820"/>
                    <a:pt x="35330" y="22865"/>
                    <a:pt x="33460" y="22706"/>
                  </a:cubicBezTo>
                  <a:cubicBezTo>
                    <a:pt x="34753" y="22089"/>
                    <a:pt x="36146" y="20796"/>
                    <a:pt x="36185" y="18290"/>
                  </a:cubicBezTo>
                  <a:cubicBezTo>
                    <a:pt x="36300" y="15255"/>
                    <a:pt x="33808" y="14023"/>
                    <a:pt x="31512" y="14023"/>
                  </a:cubicBezTo>
                  <a:cubicBezTo>
                    <a:pt x="30618" y="14023"/>
                    <a:pt x="29753" y="14210"/>
                    <a:pt x="29084" y="14550"/>
                  </a:cubicBezTo>
                  <a:cubicBezTo>
                    <a:pt x="29263" y="13913"/>
                    <a:pt x="29362" y="13137"/>
                    <a:pt x="29263" y="12262"/>
                  </a:cubicBezTo>
                  <a:cubicBezTo>
                    <a:pt x="29131" y="11013"/>
                    <a:pt x="28461" y="10572"/>
                    <a:pt x="27693" y="10572"/>
                  </a:cubicBezTo>
                  <a:cubicBezTo>
                    <a:pt x="27300" y="10572"/>
                    <a:pt x="26882" y="10688"/>
                    <a:pt x="26498" y="10870"/>
                  </a:cubicBezTo>
                  <a:cubicBezTo>
                    <a:pt x="27094" y="8880"/>
                    <a:pt x="27612" y="7309"/>
                    <a:pt x="26339" y="5996"/>
                  </a:cubicBezTo>
                  <a:cubicBezTo>
                    <a:pt x="25857" y="5499"/>
                    <a:pt x="25281" y="5265"/>
                    <a:pt x="24699" y="5265"/>
                  </a:cubicBezTo>
                  <a:cubicBezTo>
                    <a:pt x="23790" y="5265"/>
                    <a:pt x="22867" y="5833"/>
                    <a:pt x="22261" y="6851"/>
                  </a:cubicBezTo>
                  <a:cubicBezTo>
                    <a:pt x="22261" y="6851"/>
                    <a:pt x="21340" y="6440"/>
                    <a:pt x="19678" y="6440"/>
                  </a:cubicBezTo>
                  <a:cubicBezTo>
                    <a:pt x="19512" y="6440"/>
                    <a:pt x="19338" y="6444"/>
                    <a:pt x="19157" y="6453"/>
                  </a:cubicBezTo>
                  <a:cubicBezTo>
                    <a:pt x="15557" y="6613"/>
                    <a:pt x="13010" y="8781"/>
                    <a:pt x="12473" y="11526"/>
                  </a:cubicBezTo>
                  <a:cubicBezTo>
                    <a:pt x="12513" y="10352"/>
                    <a:pt x="12513" y="9338"/>
                    <a:pt x="11896" y="8781"/>
                  </a:cubicBezTo>
                  <a:cubicBezTo>
                    <a:pt x="11756" y="8655"/>
                    <a:pt x="11508" y="8519"/>
                    <a:pt x="11179" y="8519"/>
                  </a:cubicBezTo>
                  <a:cubicBezTo>
                    <a:pt x="11040" y="8519"/>
                    <a:pt x="10888" y="8543"/>
                    <a:pt x="10723" y="8602"/>
                  </a:cubicBezTo>
                  <a:cubicBezTo>
                    <a:pt x="10027" y="8860"/>
                    <a:pt x="9171" y="9875"/>
                    <a:pt x="8535" y="10989"/>
                  </a:cubicBezTo>
                  <a:cubicBezTo>
                    <a:pt x="9370" y="9497"/>
                    <a:pt x="10086" y="5877"/>
                    <a:pt x="6983" y="5001"/>
                  </a:cubicBezTo>
                  <a:cubicBezTo>
                    <a:pt x="6726" y="4930"/>
                    <a:pt x="6473" y="4898"/>
                    <a:pt x="6229" y="4898"/>
                  </a:cubicBezTo>
                  <a:cubicBezTo>
                    <a:pt x="5111" y="4898"/>
                    <a:pt x="4187" y="5575"/>
                    <a:pt x="4039" y="6293"/>
                  </a:cubicBezTo>
                  <a:lnTo>
                    <a:pt x="4039" y="6293"/>
                  </a:lnTo>
                  <a:cubicBezTo>
                    <a:pt x="4407" y="4503"/>
                    <a:pt x="3511" y="0"/>
                    <a:pt x="16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7"/>
            <p:cNvSpPr/>
            <p:nvPr/>
          </p:nvSpPr>
          <p:spPr>
            <a:xfrm>
              <a:off x="2922450" y="4568450"/>
              <a:ext cx="2693000" cy="141250"/>
            </a:xfrm>
            <a:custGeom>
              <a:avLst/>
              <a:gdLst/>
              <a:ahLst/>
              <a:cxnLst/>
              <a:rect l="l" t="t" r="r" b="b"/>
              <a:pathLst>
                <a:path w="107720" h="5650" extrusionOk="0">
                  <a:moveTo>
                    <a:pt x="52099" y="0"/>
                  </a:moveTo>
                  <a:lnTo>
                    <a:pt x="0" y="20"/>
                  </a:lnTo>
                  <a:lnTo>
                    <a:pt x="54626" y="1074"/>
                  </a:lnTo>
                  <a:lnTo>
                    <a:pt x="40044" y="5650"/>
                  </a:lnTo>
                  <a:lnTo>
                    <a:pt x="107719" y="3103"/>
                  </a:lnTo>
                  <a:lnTo>
                    <a:pt x="520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 name="Google Shape;1269;p47"/>
          <p:cNvSpPr/>
          <p:nvPr/>
        </p:nvSpPr>
        <p:spPr>
          <a:xfrm flipH="1">
            <a:off x="2656675" y="4023325"/>
            <a:ext cx="1080700" cy="652025"/>
          </a:xfrm>
          <a:custGeom>
            <a:avLst/>
            <a:gdLst/>
            <a:ahLst/>
            <a:cxnLst/>
            <a:rect l="l" t="t" r="r" b="b"/>
            <a:pathLst>
              <a:path w="43228" h="26081" extrusionOk="0">
                <a:moveTo>
                  <a:pt x="33769" y="1"/>
                </a:moveTo>
                <a:cubicBezTo>
                  <a:pt x="33376" y="1"/>
                  <a:pt x="33000" y="229"/>
                  <a:pt x="33102" y="1165"/>
                </a:cubicBezTo>
                <a:cubicBezTo>
                  <a:pt x="33102" y="1165"/>
                  <a:pt x="31311" y="1642"/>
                  <a:pt x="29700" y="1742"/>
                </a:cubicBezTo>
                <a:cubicBezTo>
                  <a:pt x="28069" y="1841"/>
                  <a:pt x="26259" y="2040"/>
                  <a:pt x="25821" y="2120"/>
                </a:cubicBezTo>
                <a:cubicBezTo>
                  <a:pt x="25389" y="2195"/>
                  <a:pt x="24639" y="2642"/>
                  <a:pt x="23786" y="2642"/>
                </a:cubicBezTo>
                <a:cubicBezTo>
                  <a:pt x="23736" y="2642"/>
                  <a:pt x="23684" y="2640"/>
                  <a:pt x="23633" y="2637"/>
                </a:cubicBezTo>
                <a:cubicBezTo>
                  <a:pt x="22952" y="2608"/>
                  <a:pt x="21164" y="2505"/>
                  <a:pt x="19274" y="2505"/>
                </a:cubicBezTo>
                <a:cubicBezTo>
                  <a:pt x="18569" y="2505"/>
                  <a:pt x="17849" y="2519"/>
                  <a:pt x="17168" y="2557"/>
                </a:cubicBezTo>
                <a:cubicBezTo>
                  <a:pt x="14641" y="2716"/>
                  <a:pt x="12393" y="3214"/>
                  <a:pt x="11001" y="4447"/>
                </a:cubicBezTo>
                <a:cubicBezTo>
                  <a:pt x="9549" y="5740"/>
                  <a:pt x="6266" y="9778"/>
                  <a:pt x="6266" y="9778"/>
                </a:cubicBezTo>
                <a:cubicBezTo>
                  <a:pt x="6266" y="9778"/>
                  <a:pt x="4456" y="9838"/>
                  <a:pt x="4536" y="10335"/>
                </a:cubicBezTo>
                <a:cubicBezTo>
                  <a:pt x="4615" y="10833"/>
                  <a:pt x="5312" y="11191"/>
                  <a:pt x="5312" y="11191"/>
                </a:cubicBezTo>
                <a:cubicBezTo>
                  <a:pt x="5312" y="11191"/>
                  <a:pt x="2288" y="14891"/>
                  <a:pt x="1990" y="16562"/>
                </a:cubicBezTo>
                <a:cubicBezTo>
                  <a:pt x="1691" y="18233"/>
                  <a:pt x="1035" y="21137"/>
                  <a:pt x="637" y="21436"/>
                </a:cubicBezTo>
                <a:cubicBezTo>
                  <a:pt x="239" y="21734"/>
                  <a:pt x="0" y="23425"/>
                  <a:pt x="1174" y="24678"/>
                </a:cubicBezTo>
                <a:cubicBezTo>
                  <a:pt x="2122" y="25674"/>
                  <a:pt x="2564" y="25879"/>
                  <a:pt x="3128" y="25879"/>
                </a:cubicBezTo>
                <a:cubicBezTo>
                  <a:pt x="3263" y="25879"/>
                  <a:pt x="3404" y="25867"/>
                  <a:pt x="3561" y="25852"/>
                </a:cubicBezTo>
                <a:cubicBezTo>
                  <a:pt x="4416" y="25792"/>
                  <a:pt x="4675" y="25354"/>
                  <a:pt x="4615" y="25136"/>
                </a:cubicBezTo>
                <a:cubicBezTo>
                  <a:pt x="4615" y="25136"/>
                  <a:pt x="4516" y="24857"/>
                  <a:pt x="3641" y="24678"/>
                </a:cubicBezTo>
                <a:cubicBezTo>
                  <a:pt x="2765" y="24479"/>
                  <a:pt x="2865" y="24101"/>
                  <a:pt x="3641" y="23504"/>
                </a:cubicBezTo>
                <a:cubicBezTo>
                  <a:pt x="4416" y="22908"/>
                  <a:pt x="6028" y="22311"/>
                  <a:pt x="6963" y="21257"/>
                </a:cubicBezTo>
                <a:cubicBezTo>
                  <a:pt x="7937" y="20222"/>
                  <a:pt x="9390" y="18591"/>
                  <a:pt x="9390" y="18591"/>
                </a:cubicBezTo>
                <a:cubicBezTo>
                  <a:pt x="9390" y="18591"/>
                  <a:pt x="11021" y="19765"/>
                  <a:pt x="11697" y="20938"/>
                </a:cubicBezTo>
                <a:cubicBezTo>
                  <a:pt x="12374" y="22112"/>
                  <a:pt x="13627" y="23942"/>
                  <a:pt x="13726" y="24400"/>
                </a:cubicBezTo>
                <a:cubicBezTo>
                  <a:pt x="13826" y="24837"/>
                  <a:pt x="12572" y="25036"/>
                  <a:pt x="15158" y="25732"/>
                </a:cubicBezTo>
                <a:cubicBezTo>
                  <a:pt x="16102" y="25988"/>
                  <a:pt x="17055" y="26080"/>
                  <a:pt x="17893" y="26080"/>
                </a:cubicBezTo>
                <a:cubicBezTo>
                  <a:pt x="19333" y="26080"/>
                  <a:pt x="20438" y="25809"/>
                  <a:pt x="20589" y="25633"/>
                </a:cubicBezTo>
                <a:cubicBezTo>
                  <a:pt x="20848" y="25354"/>
                  <a:pt x="20927" y="24718"/>
                  <a:pt x="20808" y="24618"/>
                </a:cubicBezTo>
                <a:cubicBezTo>
                  <a:pt x="20735" y="24545"/>
                  <a:pt x="20287" y="24462"/>
                  <a:pt x="19770" y="24462"/>
                </a:cubicBezTo>
                <a:cubicBezTo>
                  <a:pt x="19583" y="24462"/>
                  <a:pt x="19387" y="24473"/>
                  <a:pt x="19197" y="24499"/>
                </a:cubicBezTo>
                <a:cubicBezTo>
                  <a:pt x="19133" y="24508"/>
                  <a:pt x="19069" y="24512"/>
                  <a:pt x="19006" y="24512"/>
                </a:cubicBezTo>
                <a:cubicBezTo>
                  <a:pt x="18388" y="24512"/>
                  <a:pt x="17858" y="24097"/>
                  <a:pt x="17804" y="23862"/>
                </a:cubicBezTo>
                <a:cubicBezTo>
                  <a:pt x="17764" y="23624"/>
                  <a:pt x="18222" y="18472"/>
                  <a:pt x="18182" y="17656"/>
                </a:cubicBezTo>
                <a:lnTo>
                  <a:pt x="22439" y="16005"/>
                </a:lnTo>
                <a:cubicBezTo>
                  <a:pt x="22439" y="16005"/>
                  <a:pt x="22658" y="18651"/>
                  <a:pt x="23275" y="19387"/>
                </a:cubicBezTo>
                <a:cubicBezTo>
                  <a:pt x="23891" y="20143"/>
                  <a:pt x="24647" y="22251"/>
                  <a:pt x="24528" y="22808"/>
                </a:cubicBezTo>
                <a:cubicBezTo>
                  <a:pt x="24394" y="23262"/>
                  <a:pt x="24656" y="24027"/>
                  <a:pt x="26034" y="24027"/>
                </a:cubicBezTo>
                <a:cubicBezTo>
                  <a:pt x="26288" y="24027"/>
                  <a:pt x="26580" y="24001"/>
                  <a:pt x="26915" y="23942"/>
                </a:cubicBezTo>
                <a:cubicBezTo>
                  <a:pt x="29063" y="23544"/>
                  <a:pt x="29481" y="22510"/>
                  <a:pt x="29342" y="22410"/>
                </a:cubicBezTo>
                <a:cubicBezTo>
                  <a:pt x="29238" y="22324"/>
                  <a:pt x="28111" y="22117"/>
                  <a:pt x="27701" y="22117"/>
                </a:cubicBezTo>
                <a:cubicBezTo>
                  <a:pt x="27640" y="22117"/>
                  <a:pt x="27595" y="22121"/>
                  <a:pt x="27572" y="22132"/>
                </a:cubicBezTo>
                <a:cubicBezTo>
                  <a:pt x="27562" y="22137"/>
                  <a:pt x="27550" y="22139"/>
                  <a:pt x="27536" y="22139"/>
                </a:cubicBezTo>
                <a:cubicBezTo>
                  <a:pt x="27320" y="22139"/>
                  <a:pt x="26618" y="21564"/>
                  <a:pt x="26637" y="20779"/>
                </a:cubicBezTo>
                <a:cubicBezTo>
                  <a:pt x="26656" y="19983"/>
                  <a:pt x="26935" y="19446"/>
                  <a:pt x="26935" y="19446"/>
                </a:cubicBezTo>
                <a:cubicBezTo>
                  <a:pt x="26935" y="19446"/>
                  <a:pt x="28827" y="20089"/>
                  <a:pt x="29872" y="20089"/>
                </a:cubicBezTo>
                <a:cubicBezTo>
                  <a:pt x="29930" y="20089"/>
                  <a:pt x="29986" y="20087"/>
                  <a:pt x="30038" y="20083"/>
                </a:cubicBezTo>
                <a:cubicBezTo>
                  <a:pt x="30073" y="20081"/>
                  <a:pt x="30109" y="20080"/>
                  <a:pt x="30145" y="20080"/>
                </a:cubicBezTo>
                <a:cubicBezTo>
                  <a:pt x="31164" y="20080"/>
                  <a:pt x="32967" y="20861"/>
                  <a:pt x="33639" y="21475"/>
                </a:cubicBezTo>
                <a:cubicBezTo>
                  <a:pt x="34335" y="22132"/>
                  <a:pt x="35529" y="22868"/>
                  <a:pt x="35807" y="22908"/>
                </a:cubicBezTo>
                <a:cubicBezTo>
                  <a:pt x="35814" y="22908"/>
                  <a:pt x="35822" y="22908"/>
                  <a:pt x="35829" y="22908"/>
                </a:cubicBezTo>
                <a:cubicBezTo>
                  <a:pt x="36131" y="22908"/>
                  <a:pt x="37006" y="22535"/>
                  <a:pt x="37219" y="21953"/>
                </a:cubicBezTo>
                <a:cubicBezTo>
                  <a:pt x="37478" y="21356"/>
                  <a:pt x="37180" y="21058"/>
                  <a:pt x="36662" y="20640"/>
                </a:cubicBezTo>
                <a:cubicBezTo>
                  <a:pt x="36125" y="20222"/>
                  <a:pt x="35887" y="20003"/>
                  <a:pt x="35310" y="19068"/>
                </a:cubicBezTo>
                <a:cubicBezTo>
                  <a:pt x="34733" y="18153"/>
                  <a:pt x="34793" y="17735"/>
                  <a:pt x="33400" y="17019"/>
                </a:cubicBezTo>
                <a:cubicBezTo>
                  <a:pt x="32027" y="16323"/>
                  <a:pt x="30456" y="15567"/>
                  <a:pt x="31431" y="12981"/>
                </a:cubicBezTo>
                <a:cubicBezTo>
                  <a:pt x="32405" y="10395"/>
                  <a:pt x="34236" y="9102"/>
                  <a:pt x="36125" y="8028"/>
                </a:cubicBezTo>
                <a:cubicBezTo>
                  <a:pt x="38015" y="6974"/>
                  <a:pt x="38652" y="7172"/>
                  <a:pt x="39050" y="6934"/>
                </a:cubicBezTo>
                <a:cubicBezTo>
                  <a:pt x="39447" y="6715"/>
                  <a:pt x="39547" y="6496"/>
                  <a:pt x="40183" y="6496"/>
                </a:cubicBezTo>
                <a:cubicBezTo>
                  <a:pt x="40570" y="6496"/>
                  <a:pt x="40818" y="6565"/>
                  <a:pt x="41054" y="6565"/>
                </a:cubicBezTo>
                <a:cubicBezTo>
                  <a:pt x="41220" y="6565"/>
                  <a:pt x="41379" y="6531"/>
                  <a:pt x="41576" y="6417"/>
                </a:cubicBezTo>
                <a:cubicBezTo>
                  <a:pt x="42034" y="6138"/>
                  <a:pt x="42332" y="6039"/>
                  <a:pt x="42491" y="5979"/>
                </a:cubicBezTo>
                <a:cubicBezTo>
                  <a:pt x="42670" y="5899"/>
                  <a:pt x="42789" y="5740"/>
                  <a:pt x="42789" y="5322"/>
                </a:cubicBezTo>
                <a:cubicBezTo>
                  <a:pt x="42789" y="5322"/>
                  <a:pt x="43068" y="5084"/>
                  <a:pt x="43088" y="4905"/>
                </a:cubicBezTo>
                <a:cubicBezTo>
                  <a:pt x="43128" y="4726"/>
                  <a:pt x="43227" y="4507"/>
                  <a:pt x="42849" y="4348"/>
                </a:cubicBezTo>
                <a:cubicBezTo>
                  <a:pt x="42849" y="4348"/>
                  <a:pt x="41675" y="3791"/>
                  <a:pt x="40880" y="3413"/>
                </a:cubicBezTo>
                <a:cubicBezTo>
                  <a:pt x="40084" y="3035"/>
                  <a:pt x="40144" y="2637"/>
                  <a:pt x="39209" y="2239"/>
                </a:cubicBezTo>
                <a:cubicBezTo>
                  <a:pt x="38294" y="1841"/>
                  <a:pt x="37657" y="1563"/>
                  <a:pt x="36901" y="1443"/>
                </a:cubicBezTo>
                <a:lnTo>
                  <a:pt x="35787" y="1225"/>
                </a:lnTo>
                <a:cubicBezTo>
                  <a:pt x="35787" y="1225"/>
                  <a:pt x="36066" y="608"/>
                  <a:pt x="35509" y="210"/>
                </a:cubicBezTo>
                <a:cubicBezTo>
                  <a:pt x="35330" y="77"/>
                  <a:pt x="35162" y="33"/>
                  <a:pt x="35017" y="33"/>
                </a:cubicBezTo>
                <a:cubicBezTo>
                  <a:pt x="34728" y="33"/>
                  <a:pt x="34534" y="210"/>
                  <a:pt x="34534" y="210"/>
                </a:cubicBezTo>
                <a:cubicBezTo>
                  <a:pt x="34534" y="210"/>
                  <a:pt x="34144" y="1"/>
                  <a:pt x="337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grpSp>
        <p:nvGrpSpPr>
          <p:cNvPr id="1274" name="Google Shape;1274;p48"/>
          <p:cNvGrpSpPr/>
          <p:nvPr/>
        </p:nvGrpSpPr>
        <p:grpSpPr>
          <a:xfrm flipH="1">
            <a:off x="4905029" y="607160"/>
            <a:ext cx="6753416" cy="6478466"/>
            <a:chOff x="-539564" y="989460"/>
            <a:chExt cx="6753416" cy="6478466"/>
          </a:xfrm>
        </p:grpSpPr>
        <p:sp>
          <p:nvSpPr>
            <p:cNvPr id="1275" name="Google Shape;1275;p48"/>
            <p:cNvSpPr/>
            <p:nvPr/>
          </p:nvSpPr>
          <p:spPr>
            <a:xfrm rot="1325064" flipH="1">
              <a:off x="172808" y="1814013"/>
              <a:ext cx="5328672" cy="4829359"/>
            </a:xfrm>
            <a:custGeom>
              <a:avLst/>
              <a:gdLst/>
              <a:ahLst/>
              <a:cxnLst/>
              <a:rect l="l" t="t" r="r" b="b"/>
              <a:pathLst>
                <a:path w="213131" h="193160" extrusionOk="0">
                  <a:moveTo>
                    <a:pt x="111499" y="1"/>
                  </a:moveTo>
                  <a:lnTo>
                    <a:pt x="111499" y="1"/>
                  </a:lnTo>
                  <a:cubicBezTo>
                    <a:pt x="108734" y="379"/>
                    <a:pt x="105829" y="1513"/>
                    <a:pt x="106088" y="4735"/>
                  </a:cubicBezTo>
                  <a:cubicBezTo>
                    <a:pt x="107341" y="21803"/>
                    <a:pt x="98569" y="18362"/>
                    <a:pt x="94212" y="22778"/>
                  </a:cubicBezTo>
                  <a:cubicBezTo>
                    <a:pt x="93118" y="23872"/>
                    <a:pt x="92402" y="24548"/>
                    <a:pt x="91904" y="24727"/>
                  </a:cubicBezTo>
                  <a:cubicBezTo>
                    <a:pt x="91904" y="24727"/>
                    <a:pt x="85201" y="29840"/>
                    <a:pt x="82774" y="34137"/>
                  </a:cubicBezTo>
                  <a:cubicBezTo>
                    <a:pt x="82385" y="34833"/>
                    <a:pt x="82099" y="35131"/>
                    <a:pt x="81904" y="35131"/>
                  </a:cubicBezTo>
                  <a:cubicBezTo>
                    <a:pt x="80892" y="35131"/>
                    <a:pt x="82351" y="27093"/>
                    <a:pt x="84803" y="25225"/>
                  </a:cubicBezTo>
                  <a:cubicBezTo>
                    <a:pt x="84803" y="25225"/>
                    <a:pt x="84798" y="25225"/>
                    <a:pt x="84789" y="25225"/>
                  </a:cubicBezTo>
                  <a:cubicBezTo>
                    <a:pt x="84378" y="25225"/>
                    <a:pt x="75027" y="25301"/>
                    <a:pt x="76408" y="32247"/>
                  </a:cubicBezTo>
                  <a:cubicBezTo>
                    <a:pt x="77840" y="39369"/>
                    <a:pt x="80188" y="41139"/>
                    <a:pt x="75811" y="44640"/>
                  </a:cubicBezTo>
                  <a:cubicBezTo>
                    <a:pt x="74160" y="45973"/>
                    <a:pt x="72211" y="48519"/>
                    <a:pt x="70798" y="51324"/>
                  </a:cubicBezTo>
                  <a:cubicBezTo>
                    <a:pt x="69605" y="49335"/>
                    <a:pt x="68312" y="48340"/>
                    <a:pt x="68252" y="44481"/>
                  </a:cubicBezTo>
                  <a:cubicBezTo>
                    <a:pt x="68212" y="39647"/>
                    <a:pt x="73126" y="40980"/>
                    <a:pt x="72509" y="36683"/>
                  </a:cubicBezTo>
                  <a:cubicBezTo>
                    <a:pt x="71892" y="32386"/>
                    <a:pt x="70699" y="31491"/>
                    <a:pt x="70699" y="31491"/>
                  </a:cubicBezTo>
                  <a:cubicBezTo>
                    <a:pt x="68232" y="35310"/>
                    <a:pt x="68053" y="31352"/>
                    <a:pt x="65646" y="36106"/>
                  </a:cubicBezTo>
                  <a:cubicBezTo>
                    <a:pt x="63265" y="40810"/>
                    <a:pt x="62733" y="43567"/>
                    <a:pt x="60159" y="43567"/>
                  </a:cubicBezTo>
                  <a:cubicBezTo>
                    <a:pt x="60132" y="43567"/>
                    <a:pt x="60104" y="43567"/>
                    <a:pt x="60076" y="43566"/>
                  </a:cubicBezTo>
                  <a:cubicBezTo>
                    <a:pt x="57450" y="43486"/>
                    <a:pt x="57669" y="36683"/>
                    <a:pt x="61628" y="33421"/>
                  </a:cubicBezTo>
                  <a:cubicBezTo>
                    <a:pt x="65566" y="30158"/>
                    <a:pt x="63856" y="25683"/>
                    <a:pt x="63856" y="25682"/>
                  </a:cubicBezTo>
                  <a:lnTo>
                    <a:pt x="63856" y="25682"/>
                  </a:lnTo>
                  <a:cubicBezTo>
                    <a:pt x="63856" y="25682"/>
                    <a:pt x="62462" y="26449"/>
                    <a:pt x="61024" y="26449"/>
                  </a:cubicBezTo>
                  <a:cubicBezTo>
                    <a:pt x="60288" y="26449"/>
                    <a:pt x="59541" y="26248"/>
                    <a:pt x="58962" y="25643"/>
                  </a:cubicBezTo>
                  <a:cubicBezTo>
                    <a:pt x="57271" y="23832"/>
                    <a:pt x="64631" y="19874"/>
                    <a:pt x="64632" y="19874"/>
                  </a:cubicBezTo>
                  <a:lnTo>
                    <a:pt x="64632" y="19874"/>
                  </a:lnTo>
                  <a:cubicBezTo>
                    <a:pt x="64631" y="19874"/>
                    <a:pt x="61150" y="21047"/>
                    <a:pt x="55958" y="21704"/>
                  </a:cubicBezTo>
                  <a:cubicBezTo>
                    <a:pt x="50747" y="22360"/>
                    <a:pt x="53134" y="26379"/>
                    <a:pt x="50209" y="30297"/>
                  </a:cubicBezTo>
                  <a:cubicBezTo>
                    <a:pt x="49453" y="31252"/>
                    <a:pt x="48956" y="31849"/>
                    <a:pt x="48598" y="32048"/>
                  </a:cubicBezTo>
                  <a:cubicBezTo>
                    <a:pt x="48598" y="32048"/>
                    <a:pt x="43724" y="36723"/>
                    <a:pt x="42451" y="40403"/>
                  </a:cubicBezTo>
                  <a:cubicBezTo>
                    <a:pt x="42239" y="41014"/>
                    <a:pt x="42040" y="41274"/>
                    <a:pt x="41865" y="41274"/>
                  </a:cubicBezTo>
                  <a:cubicBezTo>
                    <a:pt x="40993" y="41274"/>
                    <a:pt x="40731" y="34789"/>
                    <a:pt x="42471" y="33082"/>
                  </a:cubicBezTo>
                  <a:lnTo>
                    <a:pt x="42471" y="33082"/>
                  </a:lnTo>
                  <a:cubicBezTo>
                    <a:pt x="42471" y="33082"/>
                    <a:pt x="36603" y="33739"/>
                    <a:pt x="36523" y="39448"/>
                  </a:cubicBezTo>
                  <a:cubicBezTo>
                    <a:pt x="36507" y="40899"/>
                    <a:pt x="36143" y="41425"/>
                    <a:pt x="35568" y="41425"/>
                  </a:cubicBezTo>
                  <a:cubicBezTo>
                    <a:pt x="34052" y="41425"/>
                    <a:pt x="31068" y="37776"/>
                    <a:pt x="29101" y="37776"/>
                  </a:cubicBezTo>
                  <a:cubicBezTo>
                    <a:pt x="29082" y="37776"/>
                    <a:pt x="29063" y="37776"/>
                    <a:pt x="29044" y="37777"/>
                  </a:cubicBezTo>
                  <a:cubicBezTo>
                    <a:pt x="29322" y="40781"/>
                    <a:pt x="31093" y="46928"/>
                    <a:pt x="27273" y="57173"/>
                  </a:cubicBezTo>
                  <a:cubicBezTo>
                    <a:pt x="27007" y="57889"/>
                    <a:pt x="26639" y="58172"/>
                    <a:pt x="26223" y="58172"/>
                  </a:cubicBezTo>
                  <a:cubicBezTo>
                    <a:pt x="24678" y="58172"/>
                    <a:pt x="22479" y="54268"/>
                    <a:pt x="22479" y="54268"/>
                  </a:cubicBezTo>
                  <a:cubicBezTo>
                    <a:pt x="22479" y="54268"/>
                    <a:pt x="18918" y="58446"/>
                    <a:pt x="21445" y="64652"/>
                  </a:cubicBezTo>
                  <a:cubicBezTo>
                    <a:pt x="23743" y="70362"/>
                    <a:pt x="21709" y="77628"/>
                    <a:pt x="19346" y="77628"/>
                  </a:cubicBezTo>
                  <a:cubicBezTo>
                    <a:pt x="19132" y="77628"/>
                    <a:pt x="18916" y="77569"/>
                    <a:pt x="18699" y="77443"/>
                  </a:cubicBezTo>
                  <a:cubicBezTo>
                    <a:pt x="16093" y="75911"/>
                    <a:pt x="16730" y="72371"/>
                    <a:pt x="16372" y="65348"/>
                  </a:cubicBezTo>
                  <a:cubicBezTo>
                    <a:pt x="15994" y="58346"/>
                    <a:pt x="14144" y="62842"/>
                    <a:pt x="13348" y="56874"/>
                  </a:cubicBezTo>
                  <a:cubicBezTo>
                    <a:pt x="13348" y="56874"/>
                    <a:pt x="11817" y="57212"/>
                    <a:pt x="9410" y="61867"/>
                  </a:cubicBezTo>
                  <a:cubicBezTo>
                    <a:pt x="7022" y="66522"/>
                    <a:pt x="12393" y="67954"/>
                    <a:pt x="10325" y="73584"/>
                  </a:cubicBezTo>
                  <a:cubicBezTo>
                    <a:pt x="8256" y="79194"/>
                    <a:pt x="3680" y="77205"/>
                    <a:pt x="3362" y="81621"/>
                  </a:cubicBezTo>
                  <a:cubicBezTo>
                    <a:pt x="0" y="128826"/>
                    <a:pt x="19873" y="146312"/>
                    <a:pt x="20350" y="149714"/>
                  </a:cubicBezTo>
                  <a:lnTo>
                    <a:pt x="105352" y="176708"/>
                  </a:lnTo>
                  <a:lnTo>
                    <a:pt x="108992" y="163101"/>
                  </a:lnTo>
                  <a:cubicBezTo>
                    <a:pt x="112772" y="168552"/>
                    <a:pt x="115756" y="171436"/>
                    <a:pt x="116054" y="172670"/>
                  </a:cubicBezTo>
                  <a:lnTo>
                    <a:pt x="202388" y="193159"/>
                  </a:lnTo>
                  <a:lnTo>
                    <a:pt x="213131" y="122838"/>
                  </a:lnTo>
                  <a:cubicBezTo>
                    <a:pt x="213131" y="122838"/>
                    <a:pt x="194949" y="106626"/>
                    <a:pt x="195605" y="69904"/>
                  </a:cubicBezTo>
                  <a:cubicBezTo>
                    <a:pt x="195764" y="69088"/>
                    <a:pt x="195824" y="68432"/>
                    <a:pt x="195724" y="67994"/>
                  </a:cubicBezTo>
                  <a:cubicBezTo>
                    <a:pt x="194750" y="63618"/>
                    <a:pt x="194053" y="63120"/>
                    <a:pt x="194650" y="57053"/>
                  </a:cubicBezTo>
                  <a:cubicBezTo>
                    <a:pt x="195247" y="50986"/>
                    <a:pt x="199007" y="52816"/>
                    <a:pt x="198907" y="47405"/>
                  </a:cubicBezTo>
                  <a:cubicBezTo>
                    <a:pt x="198808" y="41974"/>
                    <a:pt x="196122" y="35310"/>
                    <a:pt x="196122" y="35310"/>
                  </a:cubicBezTo>
                  <a:cubicBezTo>
                    <a:pt x="192860" y="40045"/>
                    <a:pt x="194431" y="39747"/>
                    <a:pt x="188583" y="41676"/>
                  </a:cubicBezTo>
                  <a:cubicBezTo>
                    <a:pt x="181583" y="43996"/>
                    <a:pt x="186943" y="55586"/>
                    <a:pt x="184265" y="55586"/>
                  </a:cubicBezTo>
                  <a:cubicBezTo>
                    <a:pt x="184233" y="55586"/>
                    <a:pt x="184200" y="55584"/>
                    <a:pt x="184167" y="55581"/>
                  </a:cubicBezTo>
                  <a:cubicBezTo>
                    <a:pt x="176906" y="54885"/>
                    <a:pt x="179651" y="36605"/>
                    <a:pt x="179651" y="36603"/>
                  </a:cubicBezTo>
                  <a:lnTo>
                    <a:pt x="179651" y="36603"/>
                  </a:lnTo>
                  <a:cubicBezTo>
                    <a:pt x="179039" y="38667"/>
                    <a:pt x="178378" y="39251"/>
                    <a:pt x="177672" y="39251"/>
                  </a:cubicBezTo>
                  <a:cubicBezTo>
                    <a:pt x="176749" y="39251"/>
                    <a:pt x="175750" y="38252"/>
                    <a:pt x="174685" y="38252"/>
                  </a:cubicBezTo>
                  <a:cubicBezTo>
                    <a:pt x="174499" y="38252"/>
                    <a:pt x="174311" y="38282"/>
                    <a:pt x="174121" y="38354"/>
                  </a:cubicBezTo>
                  <a:cubicBezTo>
                    <a:pt x="171674" y="39249"/>
                    <a:pt x="170003" y="41119"/>
                    <a:pt x="169566" y="43447"/>
                  </a:cubicBezTo>
                  <a:cubicBezTo>
                    <a:pt x="169068" y="45993"/>
                    <a:pt x="167895" y="49394"/>
                    <a:pt x="164990" y="51026"/>
                  </a:cubicBezTo>
                  <a:cubicBezTo>
                    <a:pt x="164439" y="51337"/>
                    <a:pt x="163998" y="51477"/>
                    <a:pt x="163652" y="51477"/>
                  </a:cubicBezTo>
                  <a:cubicBezTo>
                    <a:pt x="161128" y="51477"/>
                    <a:pt x="163713" y="44042"/>
                    <a:pt x="166005" y="41855"/>
                  </a:cubicBezTo>
                  <a:lnTo>
                    <a:pt x="166005" y="41855"/>
                  </a:lnTo>
                  <a:cubicBezTo>
                    <a:pt x="166004" y="41855"/>
                    <a:pt x="156377" y="42571"/>
                    <a:pt x="158545" y="49633"/>
                  </a:cubicBezTo>
                  <a:cubicBezTo>
                    <a:pt x="160713" y="56695"/>
                    <a:pt x="163220" y="58287"/>
                    <a:pt x="159301" y="62205"/>
                  </a:cubicBezTo>
                  <a:cubicBezTo>
                    <a:pt x="157809" y="63697"/>
                    <a:pt x="156178" y="66403"/>
                    <a:pt x="155084" y="69347"/>
                  </a:cubicBezTo>
                  <a:cubicBezTo>
                    <a:pt x="153731" y="67437"/>
                    <a:pt x="152299" y="66522"/>
                    <a:pt x="151861" y="62643"/>
                  </a:cubicBezTo>
                  <a:cubicBezTo>
                    <a:pt x="151284" y="57769"/>
                    <a:pt x="156257" y="58724"/>
                    <a:pt x="155183" y="54407"/>
                  </a:cubicBezTo>
                  <a:cubicBezTo>
                    <a:pt x="154129" y="50111"/>
                    <a:pt x="152856" y="49295"/>
                    <a:pt x="152856" y="49295"/>
                  </a:cubicBezTo>
                  <a:cubicBezTo>
                    <a:pt x="150866" y="53373"/>
                    <a:pt x="150270" y="49394"/>
                    <a:pt x="148400" y="54368"/>
                  </a:cubicBezTo>
                  <a:cubicBezTo>
                    <a:pt x="146530" y="59361"/>
                    <a:pt x="146331" y="62186"/>
                    <a:pt x="143725" y="62325"/>
                  </a:cubicBezTo>
                  <a:cubicBezTo>
                    <a:pt x="143699" y="62326"/>
                    <a:pt x="143674" y="62327"/>
                    <a:pt x="143648" y="62327"/>
                  </a:cubicBezTo>
                  <a:cubicBezTo>
                    <a:pt x="141129" y="62327"/>
                    <a:pt x="140657" y="55525"/>
                    <a:pt x="144143" y="51941"/>
                  </a:cubicBezTo>
                  <a:cubicBezTo>
                    <a:pt x="147683" y="48340"/>
                    <a:pt x="145515" y="43964"/>
                    <a:pt x="145515" y="43964"/>
                  </a:cubicBezTo>
                  <a:lnTo>
                    <a:pt x="145515" y="43964"/>
                  </a:lnTo>
                  <a:cubicBezTo>
                    <a:pt x="145515" y="43964"/>
                    <a:pt x="144067" y="44959"/>
                    <a:pt x="142557" y="44959"/>
                  </a:cubicBezTo>
                  <a:cubicBezTo>
                    <a:pt x="141921" y="44959"/>
                    <a:pt x="141275" y="44783"/>
                    <a:pt x="140721" y="44282"/>
                  </a:cubicBezTo>
                  <a:cubicBezTo>
                    <a:pt x="138851" y="42591"/>
                    <a:pt x="145674" y="37996"/>
                    <a:pt x="145674" y="37996"/>
                  </a:cubicBezTo>
                  <a:lnTo>
                    <a:pt x="145674" y="37996"/>
                  </a:lnTo>
                  <a:cubicBezTo>
                    <a:pt x="145674" y="37996"/>
                    <a:pt x="142392" y="39468"/>
                    <a:pt x="137359" y="40542"/>
                  </a:cubicBezTo>
                  <a:cubicBezTo>
                    <a:pt x="132346" y="41597"/>
                    <a:pt x="135131" y="45476"/>
                    <a:pt x="132665" y="49653"/>
                  </a:cubicBezTo>
                  <a:cubicBezTo>
                    <a:pt x="132048" y="50707"/>
                    <a:pt x="131610" y="51344"/>
                    <a:pt x="131252" y="51583"/>
                  </a:cubicBezTo>
                  <a:cubicBezTo>
                    <a:pt x="131252" y="51583"/>
                    <a:pt x="126975" y="56695"/>
                    <a:pt x="126120" y="60495"/>
                  </a:cubicBezTo>
                  <a:cubicBezTo>
                    <a:pt x="125977" y="61150"/>
                    <a:pt x="125806" y="61428"/>
                    <a:pt x="125630" y="61428"/>
                  </a:cubicBezTo>
                  <a:cubicBezTo>
                    <a:pt x="124783" y="61428"/>
                    <a:pt x="123828" y="54940"/>
                    <a:pt x="125344" y="53095"/>
                  </a:cubicBezTo>
                  <a:lnTo>
                    <a:pt x="125344" y="53095"/>
                  </a:lnTo>
                  <a:cubicBezTo>
                    <a:pt x="125344" y="53095"/>
                    <a:pt x="117049" y="54587"/>
                    <a:pt x="120212" y="59997"/>
                  </a:cubicBezTo>
                  <a:cubicBezTo>
                    <a:pt x="123395" y="65428"/>
                    <a:pt x="125881" y="66443"/>
                    <a:pt x="123136" y="69924"/>
                  </a:cubicBezTo>
                  <a:cubicBezTo>
                    <a:pt x="122599" y="70620"/>
                    <a:pt x="122102" y="71575"/>
                    <a:pt x="121644" y="72689"/>
                  </a:cubicBezTo>
                  <a:lnTo>
                    <a:pt x="121564" y="72689"/>
                  </a:lnTo>
                  <a:cubicBezTo>
                    <a:pt x="121564" y="72689"/>
                    <a:pt x="118461" y="76468"/>
                    <a:pt x="117586" y="83869"/>
                  </a:cubicBezTo>
                  <a:cubicBezTo>
                    <a:pt x="114801" y="80248"/>
                    <a:pt x="112215" y="76270"/>
                    <a:pt x="118043" y="66502"/>
                  </a:cubicBezTo>
                  <a:cubicBezTo>
                    <a:pt x="118959" y="64951"/>
                    <a:pt x="115079" y="61867"/>
                    <a:pt x="111220" y="59182"/>
                  </a:cubicBezTo>
                  <a:cubicBezTo>
                    <a:pt x="111360" y="57869"/>
                    <a:pt x="111479" y="56516"/>
                    <a:pt x="111658" y="55163"/>
                  </a:cubicBezTo>
                  <a:cubicBezTo>
                    <a:pt x="111897" y="54388"/>
                    <a:pt x="112016" y="53731"/>
                    <a:pt x="111976" y="53274"/>
                  </a:cubicBezTo>
                  <a:cubicBezTo>
                    <a:pt x="111479" y="48897"/>
                    <a:pt x="109231" y="48221"/>
                    <a:pt x="110504" y="42293"/>
                  </a:cubicBezTo>
                  <a:cubicBezTo>
                    <a:pt x="111777" y="36385"/>
                    <a:pt x="116929" y="38613"/>
                    <a:pt x="117387" y="33301"/>
                  </a:cubicBezTo>
                  <a:cubicBezTo>
                    <a:pt x="117864" y="27970"/>
                    <a:pt x="116790" y="26737"/>
                    <a:pt x="116790" y="26737"/>
                  </a:cubicBezTo>
                  <a:cubicBezTo>
                    <a:pt x="112991" y="31113"/>
                    <a:pt x="113886" y="26259"/>
                    <a:pt x="109887" y="31750"/>
                  </a:cubicBezTo>
                  <a:cubicBezTo>
                    <a:pt x="106106" y="36960"/>
                    <a:pt x="104709" y="40197"/>
                    <a:pt x="102095" y="40197"/>
                  </a:cubicBezTo>
                  <a:cubicBezTo>
                    <a:pt x="101945" y="40197"/>
                    <a:pt x="101791" y="40186"/>
                    <a:pt x="101632" y="40164"/>
                  </a:cubicBezTo>
                  <a:cubicBezTo>
                    <a:pt x="98688" y="39766"/>
                    <a:pt x="100777" y="31491"/>
                    <a:pt x="106108" y="28010"/>
                  </a:cubicBezTo>
                  <a:cubicBezTo>
                    <a:pt x="111419" y="24529"/>
                    <a:pt x="110703" y="18859"/>
                    <a:pt x="110703" y="18859"/>
                  </a:cubicBezTo>
                  <a:lnTo>
                    <a:pt x="110703" y="18859"/>
                  </a:lnTo>
                  <a:cubicBezTo>
                    <a:pt x="110703" y="18859"/>
                    <a:pt x="108330" y="19962"/>
                    <a:pt x="106697" y="19962"/>
                  </a:cubicBezTo>
                  <a:cubicBezTo>
                    <a:pt x="105690" y="19962"/>
                    <a:pt x="104964" y="19542"/>
                    <a:pt x="105252" y="18183"/>
                  </a:cubicBezTo>
                  <a:cubicBezTo>
                    <a:pt x="107520" y="7421"/>
                    <a:pt x="109708" y="2269"/>
                    <a:pt x="111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rot="1325064" flipH="1">
              <a:off x="2933896" y="3407957"/>
              <a:ext cx="2136659" cy="2539514"/>
            </a:xfrm>
            <a:custGeom>
              <a:avLst/>
              <a:gdLst/>
              <a:ahLst/>
              <a:cxnLst/>
              <a:rect l="l" t="t" r="r" b="b"/>
              <a:pathLst>
                <a:path w="85460" h="101573" extrusionOk="0">
                  <a:moveTo>
                    <a:pt x="76030" y="1"/>
                  </a:moveTo>
                  <a:cubicBezTo>
                    <a:pt x="75891" y="558"/>
                    <a:pt x="74717" y="5014"/>
                    <a:pt x="72628" y="7739"/>
                  </a:cubicBezTo>
                  <a:cubicBezTo>
                    <a:pt x="70400" y="10623"/>
                    <a:pt x="71395" y="12772"/>
                    <a:pt x="71395" y="12772"/>
                  </a:cubicBezTo>
                  <a:cubicBezTo>
                    <a:pt x="71395" y="12772"/>
                    <a:pt x="77403" y="5252"/>
                    <a:pt x="76567" y="3084"/>
                  </a:cubicBezTo>
                  <a:cubicBezTo>
                    <a:pt x="75831" y="1214"/>
                    <a:pt x="75990" y="239"/>
                    <a:pt x="76030" y="1"/>
                  </a:cubicBezTo>
                  <a:close/>
                  <a:moveTo>
                    <a:pt x="85459" y="29641"/>
                  </a:moveTo>
                  <a:lnTo>
                    <a:pt x="85459" y="29641"/>
                  </a:lnTo>
                  <a:cubicBezTo>
                    <a:pt x="85459" y="29641"/>
                    <a:pt x="84027" y="31750"/>
                    <a:pt x="81103" y="33858"/>
                  </a:cubicBezTo>
                  <a:cubicBezTo>
                    <a:pt x="78198" y="35987"/>
                    <a:pt x="79352" y="40084"/>
                    <a:pt x="79352" y="40084"/>
                  </a:cubicBezTo>
                  <a:cubicBezTo>
                    <a:pt x="82376" y="38334"/>
                    <a:pt x="85459" y="29642"/>
                    <a:pt x="85459" y="29641"/>
                  </a:cubicBezTo>
                  <a:close/>
                  <a:moveTo>
                    <a:pt x="40442" y="697"/>
                  </a:moveTo>
                  <a:cubicBezTo>
                    <a:pt x="40442" y="697"/>
                    <a:pt x="30476" y="22420"/>
                    <a:pt x="34076" y="29143"/>
                  </a:cubicBezTo>
                  <a:cubicBezTo>
                    <a:pt x="37697" y="35887"/>
                    <a:pt x="0" y="54188"/>
                    <a:pt x="5093" y="58008"/>
                  </a:cubicBezTo>
                  <a:lnTo>
                    <a:pt x="60792" y="101573"/>
                  </a:lnTo>
                  <a:cubicBezTo>
                    <a:pt x="60792" y="101573"/>
                    <a:pt x="82615" y="52657"/>
                    <a:pt x="81043" y="48977"/>
                  </a:cubicBezTo>
                  <a:cubicBezTo>
                    <a:pt x="79213" y="44759"/>
                    <a:pt x="76627" y="44680"/>
                    <a:pt x="76269" y="38413"/>
                  </a:cubicBezTo>
                  <a:cubicBezTo>
                    <a:pt x="75891" y="32167"/>
                    <a:pt x="82058" y="33003"/>
                    <a:pt x="81003" y="27532"/>
                  </a:cubicBezTo>
                  <a:cubicBezTo>
                    <a:pt x="79969" y="22082"/>
                    <a:pt x="78457" y="21107"/>
                    <a:pt x="78457" y="21107"/>
                  </a:cubicBezTo>
                  <a:cubicBezTo>
                    <a:pt x="75672" y="26538"/>
                    <a:pt x="75195" y="21425"/>
                    <a:pt x="72509" y="28029"/>
                  </a:cubicBezTo>
                  <a:cubicBezTo>
                    <a:pt x="69843" y="34634"/>
                    <a:pt x="69366" y="38314"/>
                    <a:pt x="66124" y="38712"/>
                  </a:cubicBezTo>
                  <a:cubicBezTo>
                    <a:pt x="66052" y="38721"/>
                    <a:pt x="65982" y="38725"/>
                    <a:pt x="65914" y="38725"/>
                  </a:cubicBezTo>
                  <a:cubicBezTo>
                    <a:pt x="62856" y="38725"/>
                    <a:pt x="62784" y="30149"/>
                    <a:pt x="67357" y="25304"/>
                  </a:cubicBezTo>
                  <a:cubicBezTo>
                    <a:pt x="72032" y="20391"/>
                    <a:pt x="69625" y="14920"/>
                    <a:pt x="69625" y="14920"/>
                  </a:cubicBezTo>
                  <a:lnTo>
                    <a:pt x="69625" y="14920"/>
                  </a:lnTo>
                  <a:cubicBezTo>
                    <a:pt x="69624" y="14920"/>
                    <a:pt x="67542" y="16474"/>
                    <a:pt x="65562" y="16474"/>
                  </a:cubicBezTo>
                  <a:cubicBezTo>
                    <a:pt x="64854" y="16474"/>
                    <a:pt x="64159" y="16276"/>
                    <a:pt x="63577" y="15736"/>
                  </a:cubicBezTo>
                  <a:cubicBezTo>
                    <a:pt x="61369" y="13707"/>
                    <a:pt x="70221" y="7242"/>
                    <a:pt x="70221" y="7242"/>
                  </a:cubicBezTo>
                  <a:lnTo>
                    <a:pt x="70221" y="7242"/>
                  </a:lnTo>
                  <a:cubicBezTo>
                    <a:pt x="70221" y="7242"/>
                    <a:pt x="66004" y="9390"/>
                    <a:pt x="59619" y="11180"/>
                  </a:cubicBezTo>
                  <a:cubicBezTo>
                    <a:pt x="53233" y="12971"/>
                    <a:pt x="56476" y="17725"/>
                    <a:pt x="53074" y="23335"/>
                  </a:cubicBezTo>
                  <a:cubicBezTo>
                    <a:pt x="52238" y="24747"/>
                    <a:pt x="51662" y="25603"/>
                    <a:pt x="51184" y="25921"/>
                  </a:cubicBezTo>
                  <a:cubicBezTo>
                    <a:pt x="51184" y="25921"/>
                    <a:pt x="40920" y="33880"/>
                    <a:pt x="38179" y="33880"/>
                  </a:cubicBezTo>
                  <a:cubicBezTo>
                    <a:pt x="37600" y="33880"/>
                    <a:pt x="37357" y="33525"/>
                    <a:pt x="37617" y="32664"/>
                  </a:cubicBezTo>
                  <a:cubicBezTo>
                    <a:pt x="42770" y="15577"/>
                    <a:pt x="47643" y="11817"/>
                    <a:pt x="40442" y="69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8"/>
            <p:cNvSpPr/>
            <p:nvPr/>
          </p:nvSpPr>
          <p:spPr>
            <a:xfrm rot="1325064" flipH="1">
              <a:off x="1159030" y="3144372"/>
              <a:ext cx="2123708" cy="2463908"/>
            </a:xfrm>
            <a:custGeom>
              <a:avLst/>
              <a:gdLst/>
              <a:ahLst/>
              <a:cxnLst/>
              <a:rect l="l" t="t" r="r" b="b"/>
              <a:pathLst>
                <a:path w="84942" h="98549" extrusionOk="0">
                  <a:moveTo>
                    <a:pt x="84942" y="0"/>
                  </a:moveTo>
                  <a:lnTo>
                    <a:pt x="84942" y="0"/>
                  </a:lnTo>
                  <a:cubicBezTo>
                    <a:pt x="84942" y="1"/>
                    <a:pt x="83092" y="2706"/>
                    <a:pt x="79372" y="5391"/>
                  </a:cubicBezTo>
                  <a:cubicBezTo>
                    <a:pt x="75672" y="8077"/>
                    <a:pt x="77124" y="13308"/>
                    <a:pt x="77124" y="13308"/>
                  </a:cubicBezTo>
                  <a:cubicBezTo>
                    <a:pt x="80983" y="11101"/>
                    <a:pt x="84942" y="1"/>
                    <a:pt x="84942" y="0"/>
                  </a:cubicBezTo>
                  <a:close/>
                  <a:moveTo>
                    <a:pt x="73106" y="3999"/>
                  </a:moveTo>
                  <a:lnTo>
                    <a:pt x="73106" y="3999"/>
                  </a:lnTo>
                  <a:cubicBezTo>
                    <a:pt x="72947" y="4576"/>
                    <a:pt x="71793" y="9032"/>
                    <a:pt x="69684" y="11737"/>
                  </a:cubicBezTo>
                  <a:cubicBezTo>
                    <a:pt x="67456" y="14621"/>
                    <a:pt x="68451" y="16790"/>
                    <a:pt x="68451" y="16790"/>
                  </a:cubicBezTo>
                  <a:cubicBezTo>
                    <a:pt x="68451" y="16790"/>
                    <a:pt x="74478" y="9250"/>
                    <a:pt x="73623" y="7082"/>
                  </a:cubicBezTo>
                  <a:cubicBezTo>
                    <a:pt x="72907" y="5212"/>
                    <a:pt x="73046" y="4257"/>
                    <a:pt x="73106" y="3999"/>
                  </a:cubicBezTo>
                  <a:close/>
                  <a:moveTo>
                    <a:pt x="53929" y="5431"/>
                  </a:moveTo>
                  <a:cubicBezTo>
                    <a:pt x="53929" y="5432"/>
                    <a:pt x="50507" y="8714"/>
                    <a:pt x="44898" y="12234"/>
                  </a:cubicBezTo>
                  <a:cubicBezTo>
                    <a:pt x="39308" y="15775"/>
                    <a:pt x="43744" y="19416"/>
                    <a:pt x="42093" y="25761"/>
                  </a:cubicBezTo>
                  <a:cubicBezTo>
                    <a:pt x="41695" y="27353"/>
                    <a:pt x="41377" y="28347"/>
                    <a:pt x="40999" y="28765"/>
                  </a:cubicBezTo>
                  <a:cubicBezTo>
                    <a:pt x="41019" y="28805"/>
                    <a:pt x="0" y="70440"/>
                    <a:pt x="5968" y="72668"/>
                  </a:cubicBezTo>
                  <a:lnTo>
                    <a:pt x="71753" y="98549"/>
                  </a:lnTo>
                  <a:cubicBezTo>
                    <a:pt x="71753" y="98549"/>
                    <a:pt x="78775" y="45435"/>
                    <a:pt x="76189" y="42352"/>
                  </a:cubicBezTo>
                  <a:cubicBezTo>
                    <a:pt x="73225" y="38811"/>
                    <a:pt x="70739" y="39467"/>
                    <a:pt x="68590" y="33599"/>
                  </a:cubicBezTo>
                  <a:cubicBezTo>
                    <a:pt x="66462" y="27711"/>
                    <a:pt x="72609" y="26736"/>
                    <a:pt x="70062" y="21803"/>
                  </a:cubicBezTo>
                  <a:cubicBezTo>
                    <a:pt x="67536" y="16889"/>
                    <a:pt x="65785" y="16392"/>
                    <a:pt x="65785" y="16392"/>
                  </a:cubicBezTo>
                  <a:cubicBezTo>
                    <a:pt x="64671" y="22380"/>
                    <a:pt x="62762" y="17625"/>
                    <a:pt x="62085" y="24727"/>
                  </a:cubicBezTo>
                  <a:cubicBezTo>
                    <a:pt x="61389" y="31789"/>
                    <a:pt x="61986" y="35469"/>
                    <a:pt x="58982" y="36762"/>
                  </a:cubicBezTo>
                  <a:cubicBezTo>
                    <a:pt x="58770" y="36854"/>
                    <a:pt x="58559" y="36898"/>
                    <a:pt x="58351" y="36898"/>
                  </a:cubicBezTo>
                  <a:cubicBezTo>
                    <a:pt x="55607" y="36898"/>
                    <a:pt x="53472" y="29194"/>
                    <a:pt x="56376" y="23553"/>
                  </a:cubicBezTo>
                  <a:cubicBezTo>
                    <a:pt x="59440" y="17486"/>
                    <a:pt x="55580" y="12931"/>
                    <a:pt x="55580" y="12931"/>
                  </a:cubicBezTo>
                  <a:cubicBezTo>
                    <a:pt x="55580" y="12931"/>
                    <a:pt x="53474" y="15749"/>
                    <a:pt x="51185" y="15749"/>
                  </a:cubicBezTo>
                  <a:cubicBezTo>
                    <a:pt x="50795" y="15749"/>
                    <a:pt x="50401" y="15668"/>
                    <a:pt x="50010" y="15477"/>
                  </a:cubicBezTo>
                  <a:cubicBezTo>
                    <a:pt x="47285" y="14144"/>
                    <a:pt x="53929" y="5432"/>
                    <a:pt x="53929" y="5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 name="Google Shape;1278;p48"/>
          <p:cNvSpPr txBox="1">
            <a:spLocks noGrp="1"/>
          </p:cNvSpPr>
          <p:nvPr>
            <p:ph type="subTitle" idx="1"/>
          </p:nvPr>
        </p:nvSpPr>
        <p:spPr>
          <a:xfrm>
            <a:off x="865625" y="1380075"/>
            <a:ext cx="4902900" cy="190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1279" name="Google Shape;1279;p48"/>
          <p:cNvSpPr txBox="1">
            <a:spLocks noGrp="1"/>
          </p:cNvSpPr>
          <p:nvPr>
            <p:ph type="title"/>
          </p:nvPr>
        </p:nvSpPr>
        <p:spPr>
          <a:xfrm>
            <a:off x="865625" y="3231525"/>
            <a:ext cx="49029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grpSp>
        <p:nvGrpSpPr>
          <p:cNvPr id="1280" name="Google Shape;1280;p48"/>
          <p:cNvGrpSpPr/>
          <p:nvPr/>
        </p:nvGrpSpPr>
        <p:grpSpPr>
          <a:xfrm>
            <a:off x="6112031" y="471963"/>
            <a:ext cx="3105575" cy="4364475"/>
            <a:chOff x="6112031" y="471963"/>
            <a:chExt cx="3105575" cy="4364475"/>
          </a:xfrm>
        </p:grpSpPr>
        <p:grpSp>
          <p:nvGrpSpPr>
            <p:cNvPr id="1281" name="Google Shape;1281;p48"/>
            <p:cNvGrpSpPr/>
            <p:nvPr/>
          </p:nvGrpSpPr>
          <p:grpSpPr>
            <a:xfrm flipH="1">
              <a:off x="6112031" y="2430350"/>
              <a:ext cx="2110625" cy="2340900"/>
              <a:chOff x="2008200" y="2578500"/>
              <a:chExt cx="2110625" cy="2340900"/>
            </a:xfrm>
          </p:grpSpPr>
          <p:sp>
            <p:nvSpPr>
              <p:cNvPr id="1282" name="Google Shape;1282;p48"/>
              <p:cNvSpPr/>
              <p:nvPr/>
            </p:nvSpPr>
            <p:spPr>
              <a:xfrm>
                <a:off x="3395700" y="3587550"/>
                <a:ext cx="76625" cy="1243325"/>
              </a:xfrm>
              <a:custGeom>
                <a:avLst/>
                <a:gdLst/>
                <a:ahLst/>
                <a:cxnLst/>
                <a:rect l="l" t="t" r="r" b="b"/>
                <a:pathLst>
                  <a:path w="3065" h="49733" extrusionOk="0">
                    <a:moveTo>
                      <a:pt x="2010" y="1"/>
                    </a:moveTo>
                    <a:lnTo>
                      <a:pt x="1" y="49553"/>
                    </a:lnTo>
                    <a:lnTo>
                      <a:pt x="2070" y="49732"/>
                    </a:lnTo>
                    <a:lnTo>
                      <a:pt x="3064" y="100"/>
                    </a:lnTo>
                    <a:lnTo>
                      <a:pt x="20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3460350" y="3806375"/>
                <a:ext cx="95025" cy="163150"/>
              </a:xfrm>
              <a:custGeom>
                <a:avLst/>
                <a:gdLst/>
                <a:ahLst/>
                <a:cxnLst/>
                <a:rect l="l" t="t" r="r" b="b"/>
                <a:pathLst>
                  <a:path w="3801" h="6526" extrusionOk="0">
                    <a:moveTo>
                      <a:pt x="3800" y="0"/>
                    </a:moveTo>
                    <a:lnTo>
                      <a:pt x="2925" y="100"/>
                    </a:lnTo>
                    <a:lnTo>
                      <a:pt x="1" y="3899"/>
                    </a:lnTo>
                    <a:lnTo>
                      <a:pt x="1" y="6525"/>
                    </a:lnTo>
                    <a:lnTo>
                      <a:pt x="38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3452400" y="4260425"/>
                <a:ext cx="52250" cy="126850"/>
              </a:xfrm>
              <a:custGeom>
                <a:avLst/>
                <a:gdLst/>
                <a:ahLst/>
                <a:cxnLst/>
                <a:rect l="l" t="t" r="r" b="b"/>
                <a:pathLst>
                  <a:path w="2090" h="5074" extrusionOk="0">
                    <a:moveTo>
                      <a:pt x="1950" y="0"/>
                    </a:moveTo>
                    <a:lnTo>
                      <a:pt x="1" y="2925"/>
                    </a:lnTo>
                    <a:lnTo>
                      <a:pt x="21" y="5073"/>
                    </a:lnTo>
                    <a:lnTo>
                      <a:pt x="2089" y="498"/>
                    </a:lnTo>
                    <a:lnTo>
                      <a:pt x="19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8"/>
              <p:cNvSpPr/>
              <p:nvPr/>
            </p:nvSpPr>
            <p:spPr>
              <a:xfrm>
                <a:off x="3438975" y="3706900"/>
                <a:ext cx="111425" cy="99500"/>
              </a:xfrm>
              <a:custGeom>
                <a:avLst/>
                <a:gdLst/>
                <a:ahLst/>
                <a:cxnLst/>
                <a:rect l="l" t="t" r="r" b="b"/>
                <a:pathLst>
                  <a:path w="4457" h="3980" extrusionOk="0">
                    <a:moveTo>
                      <a:pt x="4457" y="1"/>
                    </a:moveTo>
                    <a:lnTo>
                      <a:pt x="1095" y="2050"/>
                    </a:lnTo>
                    <a:lnTo>
                      <a:pt x="1" y="3979"/>
                    </a:lnTo>
                    <a:lnTo>
                      <a:pt x="4317" y="498"/>
                    </a:lnTo>
                    <a:lnTo>
                      <a:pt x="44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3344475" y="4641875"/>
                <a:ext cx="78125" cy="111900"/>
              </a:xfrm>
              <a:custGeom>
                <a:avLst/>
                <a:gdLst/>
                <a:ahLst/>
                <a:cxnLst/>
                <a:rect l="l" t="t" r="r" b="b"/>
                <a:pathLst>
                  <a:path w="3125" h="4476" extrusionOk="0">
                    <a:moveTo>
                      <a:pt x="458" y="0"/>
                    </a:moveTo>
                    <a:lnTo>
                      <a:pt x="1" y="159"/>
                    </a:lnTo>
                    <a:lnTo>
                      <a:pt x="3124" y="4476"/>
                    </a:lnTo>
                    <a:lnTo>
                      <a:pt x="2945" y="3083"/>
                    </a:lnTo>
                    <a:lnTo>
                      <a:pt x="4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3366375" y="3913800"/>
                <a:ext cx="66150" cy="116400"/>
              </a:xfrm>
              <a:custGeom>
                <a:avLst/>
                <a:gdLst/>
                <a:ahLst/>
                <a:cxnLst/>
                <a:rect l="l" t="t" r="r" b="b"/>
                <a:pathLst>
                  <a:path w="2646" h="4656" extrusionOk="0">
                    <a:moveTo>
                      <a:pt x="418" y="0"/>
                    </a:moveTo>
                    <a:lnTo>
                      <a:pt x="0" y="438"/>
                    </a:lnTo>
                    <a:lnTo>
                      <a:pt x="2646" y="4655"/>
                    </a:lnTo>
                    <a:lnTo>
                      <a:pt x="2606" y="2328"/>
                    </a:lnTo>
                    <a:lnTo>
                      <a:pt x="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3946250" y="3652700"/>
                <a:ext cx="172575" cy="1179675"/>
              </a:xfrm>
              <a:custGeom>
                <a:avLst/>
                <a:gdLst/>
                <a:ahLst/>
                <a:cxnLst/>
                <a:rect l="l" t="t" r="r" b="b"/>
                <a:pathLst>
                  <a:path w="6903" h="47187" extrusionOk="0">
                    <a:moveTo>
                      <a:pt x="995" y="0"/>
                    </a:moveTo>
                    <a:lnTo>
                      <a:pt x="0" y="60"/>
                    </a:lnTo>
                    <a:lnTo>
                      <a:pt x="4933" y="47186"/>
                    </a:lnTo>
                    <a:lnTo>
                      <a:pt x="6903" y="47047"/>
                    </a:lnTo>
                    <a:lnTo>
                      <a:pt x="9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4003425" y="3845650"/>
                <a:ext cx="76625" cy="167125"/>
              </a:xfrm>
              <a:custGeom>
                <a:avLst/>
                <a:gdLst/>
                <a:ahLst/>
                <a:cxnLst/>
                <a:rect l="l" t="t" r="r" b="b"/>
                <a:pathLst>
                  <a:path w="3065" h="6685" extrusionOk="0">
                    <a:moveTo>
                      <a:pt x="3064" y="1"/>
                    </a:moveTo>
                    <a:lnTo>
                      <a:pt x="2249" y="220"/>
                    </a:lnTo>
                    <a:lnTo>
                      <a:pt x="1" y="4218"/>
                    </a:lnTo>
                    <a:lnTo>
                      <a:pt x="359" y="6685"/>
                    </a:lnTo>
                    <a:lnTo>
                      <a:pt x="30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4055150" y="4281800"/>
                <a:ext cx="40300" cy="126850"/>
              </a:xfrm>
              <a:custGeom>
                <a:avLst/>
                <a:gdLst/>
                <a:ahLst/>
                <a:cxnLst/>
                <a:rect l="l" t="t" r="r" b="b"/>
                <a:pathLst>
                  <a:path w="1612" h="5074" extrusionOk="0">
                    <a:moveTo>
                      <a:pt x="1413" y="1"/>
                    </a:moveTo>
                    <a:lnTo>
                      <a:pt x="1" y="3064"/>
                    </a:lnTo>
                    <a:lnTo>
                      <a:pt x="319" y="5073"/>
                    </a:lnTo>
                    <a:lnTo>
                      <a:pt x="1612" y="478"/>
                    </a:lnTo>
                    <a:lnTo>
                      <a:pt x="14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3970100" y="3752175"/>
                <a:ext cx="91550" cy="109425"/>
              </a:xfrm>
              <a:custGeom>
                <a:avLst/>
                <a:gdLst/>
                <a:ahLst/>
                <a:cxnLst/>
                <a:rect l="l" t="t" r="r" b="b"/>
                <a:pathLst>
                  <a:path w="3662" h="4377" extrusionOk="0">
                    <a:moveTo>
                      <a:pt x="3661" y="0"/>
                    </a:moveTo>
                    <a:lnTo>
                      <a:pt x="757" y="2387"/>
                    </a:lnTo>
                    <a:lnTo>
                      <a:pt x="1" y="4376"/>
                    </a:lnTo>
                    <a:lnTo>
                      <a:pt x="3582" y="497"/>
                    </a:lnTo>
                    <a:lnTo>
                      <a:pt x="36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3995975" y="4663250"/>
                <a:ext cx="89050" cy="96000"/>
              </a:xfrm>
              <a:custGeom>
                <a:avLst/>
                <a:gdLst/>
                <a:ahLst/>
                <a:cxnLst/>
                <a:rect l="l" t="t" r="r" b="b"/>
                <a:pathLst>
                  <a:path w="3562" h="3840" extrusionOk="0">
                    <a:moveTo>
                      <a:pt x="398" y="1"/>
                    </a:moveTo>
                    <a:lnTo>
                      <a:pt x="0" y="199"/>
                    </a:lnTo>
                    <a:lnTo>
                      <a:pt x="3561" y="3840"/>
                    </a:lnTo>
                    <a:lnTo>
                      <a:pt x="3561" y="3840"/>
                    </a:lnTo>
                    <a:lnTo>
                      <a:pt x="3183" y="2547"/>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3917400" y="3971975"/>
                <a:ext cx="77100" cy="102475"/>
              </a:xfrm>
              <a:custGeom>
                <a:avLst/>
                <a:gdLst/>
                <a:ahLst/>
                <a:cxnLst/>
                <a:rect l="l" t="t" r="r" b="b"/>
                <a:pathLst>
                  <a:path w="3084" h="4099" extrusionOk="0">
                    <a:moveTo>
                      <a:pt x="339" y="1"/>
                    </a:moveTo>
                    <a:lnTo>
                      <a:pt x="0" y="458"/>
                    </a:lnTo>
                    <a:lnTo>
                      <a:pt x="3084" y="4099"/>
                    </a:lnTo>
                    <a:lnTo>
                      <a:pt x="2726" y="1890"/>
                    </a:lnTo>
                    <a:lnTo>
                      <a:pt x="3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2479150" y="3777025"/>
                <a:ext cx="642575" cy="955875"/>
              </a:xfrm>
              <a:custGeom>
                <a:avLst/>
                <a:gdLst/>
                <a:ahLst/>
                <a:cxnLst/>
                <a:rect l="l" t="t" r="r" b="b"/>
                <a:pathLst>
                  <a:path w="25703" h="38235" extrusionOk="0">
                    <a:moveTo>
                      <a:pt x="24946" y="1"/>
                    </a:moveTo>
                    <a:lnTo>
                      <a:pt x="1" y="37140"/>
                    </a:lnTo>
                    <a:lnTo>
                      <a:pt x="1493" y="38234"/>
                    </a:lnTo>
                    <a:lnTo>
                      <a:pt x="25702" y="578"/>
                    </a:lnTo>
                    <a:lnTo>
                      <a:pt x="249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2933700" y="3988400"/>
                <a:ext cx="149725" cy="88525"/>
              </a:xfrm>
              <a:custGeom>
                <a:avLst/>
                <a:gdLst/>
                <a:ahLst/>
                <a:cxnLst/>
                <a:rect l="l" t="t" r="r" b="b"/>
                <a:pathLst>
                  <a:path w="5989" h="3541" extrusionOk="0">
                    <a:moveTo>
                      <a:pt x="5272" y="0"/>
                    </a:moveTo>
                    <a:lnTo>
                      <a:pt x="1214" y="1552"/>
                    </a:lnTo>
                    <a:lnTo>
                      <a:pt x="1" y="3541"/>
                    </a:lnTo>
                    <a:lnTo>
                      <a:pt x="1" y="3541"/>
                    </a:lnTo>
                    <a:lnTo>
                      <a:pt x="5988" y="338"/>
                    </a:lnTo>
                    <a:lnTo>
                      <a:pt x="52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2730300" y="4320100"/>
                <a:ext cx="97000" cy="74625"/>
              </a:xfrm>
              <a:custGeom>
                <a:avLst/>
                <a:gdLst/>
                <a:ahLst/>
                <a:cxnLst/>
                <a:rect l="l" t="t" r="r" b="b"/>
                <a:pathLst>
                  <a:path w="3880" h="2985" extrusionOk="0">
                    <a:moveTo>
                      <a:pt x="3880" y="1"/>
                    </a:moveTo>
                    <a:lnTo>
                      <a:pt x="995" y="1313"/>
                    </a:lnTo>
                    <a:lnTo>
                      <a:pt x="0" y="2984"/>
                    </a:lnTo>
                    <a:lnTo>
                      <a:pt x="3760" y="438"/>
                    </a:lnTo>
                    <a:lnTo>
                      <a:pt x="38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2993875" y="3917775"/>
                <a:ext cx="132800" cy="23900"/>
              </a:xfrm>
              <a:custGeom>
                <a:avLst/>
                <a:gdLst/>
                <a:ahLst/>
                <a:cxnLst/>
                <a:rect l="l" t="t" r="r" b="b"/>
                <a:pathLst>
                  <a:path w="5312" h="956" extrusionOk="0">
                    <a:moveTo>
                      <a:pt x="1771" y="0"/>
                    </a:moveTo>
                    <a:lnTo>
                      <a:pt x="1" y="955"/>
                    </a:lnTo>
                    <a:lnTo>
                      <a:pt x="4954" y="319"/>
                    </a:lnTo>
                    <a:lnTo>
                      <a:pt x="53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2491100" y="4606050"/>
                <a:ext cx="26875" cy="143250"/>
              </a:xfrm>
              <a:custGeom>
                <a:avLst/>
                <a:gdLst/>
                <a:ahLst/>
                <a:cxnLst/>
                <a:rect l="l" t="t" r="r" b="b"/>
                <a:pathLst>
                  <a:path w="1075" h="5730" extrusionOk="0">
                    <a:moveTo>
                      <a:pt x="0" y="1"/>
                    </a:moveTo>
                    <a:lnTo>
                      <a:pt x="458" y="5730"/>
                    </a:lnTo>
                    <a:lnTo>
                      <a:pt x="1074" y="4337"/>
                    </a:lnTo>
                    <a:lnTo>
                      <a:pt x="497" y="14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2881975" y="3995350"/>
                <a:ext cx="28375" cy="115900"/>
              </a:xfrm>
              <a:custGeom>
                <a:avLst/>
                <a:gdLst/>
                <a:ahLst/>
                <a:cxnLst/>
                <a:rect l="l" t="t" r="r" b="b"/>
                <a:pathLst>
                  <a:path w="1135" h="4636" extrusionOk="0">
                    <a:moveTo>
                      <a:pt x="558" y="1"/>
                    </a:moveTo>
                    <a:lnTo>
                      <a:pt x="1" y="120"/>
                    </a:lnTo>
                    <a:lnTo>
                      <a:pt x="60" y="4636"/>
                    </a:lnTo>
                    <a:lnTo>
                      <a:pt x="1135" y="2786"/>
                    </a:lnTo>
                    <a:lnTo>
                      <a:pt x="5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2044000" y="257850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2103175" y="286395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2110650" y="361042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2008200" y="271377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2014175" y="2762500"/>
                <a:ext cx="53225" cy="61700"/>
              </a:xfrm>
              <a:custGeom>
                <a:avLst/>
                <a:gdLst/>
                <a:ahLst/>
                <a:cxnLst/>
                <a:rect l="l" t="t" r="r" b="b"/>
                <a:pathLst>
                  <a:path w="2129" h="2468" extrusionOk="0">
                    <a:moveTo>
                      <a:pt x="40" y="0"/>
                    </a:moveTo>
                    <a:lnTo>
                      <a:pt x="0" y="458"/>
                    </a:lnTo>
                    <a:lnTo>
                      <a:pt x="2129" y="2467"/>
                    </a:lnTo>
                    <a:lnTo>
                      <a:pt x="1432" y="836"/>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2021125" y="310665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2090250" y="370542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3010775" y="3021100"/>
                <a:ext cx="328775" cy="1898300"/>
              </a:xfrm>
              <a:custGeom>
                <a:avLst/>
                <a:gdLst/>
                <a:ahLst/>
                <a:cxnLst/>
                <a:rect l="l" t="t" r="r" b="b"/>
                <a:pathLst>
                  <a:path w="13151" h="75932" extrusionOk="0">
                    <a:moveTo>
                      <a:pt x="12434" y="1"/>
                    </a:moveTo>
                    <a:lnTo>
                      <a:pt x="1" y="75494"/>
                    </a:lnTo>
                    <a:lnTo>
                      <a:pt x="2945" y="75931"/>
                    </a:lnTo>
                    <a:lnTo>
                      <a:pt x="13150" y="80"/>
                    </a:lnTo>
                    <a:lnTo>
                      <a:pt x="124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3264925" y="3318500"/>
                <a:ext cx="125825" cy="235750"/>
              </a:xfrm>
              <a:custGeom>
                <a:avLst/>
                <a:gdLst/>
                <a:ahLst/>
                <a:cxnLst/>
                <a:rect l="l" t="t" r="r" b="b"/>
                <a:pathLst>
                  <a:path w="5033" h="9430" extrusionOk="0">
                    <a:moveTo>
                      <a:pt x="5033" y="1"/>
                    </a:moveTo>
                    <a:lnTo>
                      <a:pt x="4138" y="100"/>
                    </a:lnTo>
                    <a:lnTo>
                      <a:pt x="398" y="5690"/>
                    </a:lnTo>
                    <a:lnTo>
                      <a:pt x="0" y="9430"/>
                    </a:lnTo>
                    <a:lnTo>
                      <a:pt x="50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3174400" y="4053050"/>
                <a:ext cx="74125" cy="190500"/>
              </a:xfrm>
              <a:custGeom>
                <a:avLst/>
                <a:gdLst/>
                <a:ahLst/>
                <a:cxnLst/>
                <a:rect l="l" t="t" r="r" b="b"/>
                <a:pathLst>
                  <a:path w="2965" h="7620" extrusionOk="0">
                    <a:moveTo>
                      <a:pt x="2925" y="0"/>
                    </a:moveTo>
                    <a:lnTo>
                      <a:pt x="399" y="4337"/>
                    </a:lnTo>
                    <a:lnTo>
                      <a:pt x="1" y="7619"/>
                    </a:lnTo>
                    <a:lnTo>
                      <a:pt x="2965" y="776"/>
                    </a:lnTo>
                    <a:lnTo>
                      <a:pt x="29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3223650" y="3145425"/>
                <a:ext cx="59700" cy="176075"/>
              </a:xfrm>
              <a:custGeom>
                <a:avLst/>
                <a:gdLst/>
                <a:ahLst/>
                <a:cxnLst/>
                <a:rect l="l" t="t" r="r" b="b"/>
                <a:pathLst>
                  <a:path w="2388" h="7043" extrusionOk="0">
                    <a:moveTo>
                      <a:pt x="497" y="1"/>
                    </a:moveTo>
                    <a:lnTo>
                      <a:pt x="0" y="180"/>
                    </a:lnTo>
                    <a:lnTo>
                      <a:pt x="2288" y="7043"/>
                    </a:lnTo>
                    <a:lnTo>
                      <a:pt x="2387" y="4875"/>
                    </a:lnTo>
                    <a:lnTo>
                      <a:pt x="4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3222150" y="3192675"/>
                <a:ext cx="45275" cy="68650"/>
              </a:xfrm>
              <a:custGeom>
                <a:avLst/>
                <a:gdLst/>
                <a:ahLst/>
                <a:cxnLst/>
                <a:rect l="l" t="t" r="r" b="b"/>
                <a:pathLst>
                  <a:path w="1811" h="2746" extrusionOk="0">
                    <a:moveTo>
                      <a:pt x="80" y="1"/>
                    </a:moveTo>
                    <a:lnTo>
                      <a:pt x="0" y="458"/>
                    </a:lnTo>
                    <a:lnTo>
                      <a:pt x="1811" y="2746"/>
                    </a:lnTo>
                    <a:lnTo>
                      <a:pt x="1811" y="2746"/>
                    </a:lnTo>
                    <a:lnTo>
                      <a:pt x="1353" y="1035"/>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3231600" y="3269775"/>
                <a:ext cx="34325" cy="275025"/>
              </a:xfrm>
              <a:custGeom>
                <a:avLst/>
                <a:gdLst/>
                <a:ahLst/>
                <a:cxnLst/>
                <a:rect l="l" t="t" r="r" b="b"/>
                <a:pathLst>
                  <a:path w="1373" h="11001" extrusionOk="0">
                    <a:moveTo>
                      <a:pt x="319" y="0"/>
                    </a:moveTo>
                    <a:lnTo>
                      <a:pt x="0" y="478"/>
                    </a:lnTo>
                    <a:lnTo>
                      <a:pt x="617" y="11001"/>
                    </a:lnTo>
                    <a:lnTo>
                      <a:pt x="1373" y="7301"/>
                    </a:lnTo>
                    <a:lnTo>
                      <a:pt x="3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3154500" y="4147525"/>
                <a:ext cx="89550" cy="74625"/>
              </a:xfrm>
              <a:custGeom>
                <a:avLst/>
                <a:gdLst/>
                <a:ahLst/>
                <a:cxnLst/>
                <a:rect l="l" t="t" r="r" b="b"/>
                <a:pathLst>
                  <a:path w="3582" h="2985" extrusionOk="0">
                    <a:moveTo>
                      <a:pt x="3323" y="1"/>
                    </a:moveTo>
                    <a:lnTo>
                      <a:pt x="1" y="2985"/>
                    </a:lnTo>
                    <a:lnTo>
                      <a:pt x="1" y="2985"/>
                    </a:lnTo>
                    <a:lnTo>
                      <a:pt x="1075" y="2865"/>
                    </a:lnTo>
                    <a:lnTo>
                      <a:pt x="3582" y="259"/>
                    </a:lnTo>
                    <a:lnTo>
                      <a:pt x="33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2108150" y="262722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2196675" y="289330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2053450" y="277442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2067375" y="282317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2132525" y="316035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2508000" y="2844050"/>
                <a:ext cx="103975" cy="1686450"/>
              </a:xfrm>
              <a:custGeom>
                <a:avLst/>
                <a:gdLst/>
                <a:ahLst/>
                <a:cxnLst/>
                <a:rect l="l" t="t" r="r" b="b"/>
                <a:pathLst>
                  <a:path w="4159" h="67458" extrusionOk="0">
                    <a:moveTo>
                      <a:pt x="2726" y="1"/>
                    </a:moveTo>
                    <a:lnTo>
                      <a:pt x="0" y="67199"/>
                    </a:lnTo>
                    <a:lnTo>
                      <a:pt x="2785" y="67457"/>
                    </a:lnTo>
                    <a:lnTo>
                      <a:pt x="4158" y="120"/>
                    </a:lnTo>
                    <a:lnTo>
                      <a:pt x="2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2595525" y="3140450"/>
                <a:ext cx="129325" cy="220850"/>
              </a:xfrm>
              <a:custGeom>
                <a:avLst/>
                <a:gdLst/>
                <a:ahLst/>
                <a:cxnLst/>
                <a:rect l="l" t="t" r="r" b="b"/>
                <a:pathLst>
                  <a:path w="5173" h="8834" extrusionOk="0">
                    <a:moveTo>
                      <a:pt x="5173" y="1"/>
                    </a:moveTo>
                    <a:lnTo>
                      <a:pt x="3979" y="160"/>
                    </a:lnTo>
                    <a:lnTo>
                      <a:pt x="1" y="5312"/>
                    </a:lnTo>
                    <a:lnTo>
                      <a:pt x="1" y="8833"/>
                    </a:lnTo>
                    <a:lnTo>
                      <a:pt x="51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2585075" y="3756150"/>
                <a:ext cx="70150" cy="172100"/>
              </a:xfrm>
              <a:custGeom>
                <a:avLst/>
                <a:gdLst/>
                <a:ahLst/>
                <a:cxnLst/>
                <a:rect l="l" t="t" r="r" b="b"/>
                <a:pathLst>
                  <a:path w="2806" h="6884" extrusionOk="0">
                    <a:moveTo>
                      <a:pt x="2627" y="0"/>
                    </a:moveTo>
                    <a:lnTo>
                      <a:pt x="1" y="3979"/>
                    </a:lnTo>
                    <a:lnTo>
                      <a:pt x="21" y="6883"/>
                    </a:lnTo>
                    <a:lnTo>
                      <a:pt x="2806" y="696"/>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2567675" y="3005700"/>
                <a:ext cx="149725" cy="134775"/>
              </a:xfrm>
              <a:custGeom>
                <a:avLst/>
                <a:gdLst/>
                <a:ahLst/>
                <a:cxnLst/>
                <a:rect l="l" t="t" r="r" b="b"/>
                <a:pathLst>
                  <a:path w="5989" h="5391" extrusionOk="0">
                    <a:moveTo>
                      <a:pt x="5988" y="0"/>
                    </a:moveTo>
                    <a:lnTo>
                      <a:pt x="1473" y="2765"/>
                    </a:lnTo>
                    <a:lnTo>
                      <a:pt x="1" y="5391"/>
                    </a:lnTo>
                    <a:lnTo>
                      <a:pt x="5789" y="676"/>
                    </a:lnTo>
                    <a:lnTo>
                      <a:pt x="59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2438375" y="4273850"/>
                <a:ext cx="106450" cy="151700"/>
              </a:xfrm>
              <a:custGeom>
                <a:avLst/>
                <a:gdLst/>
                <a:ahLst/>
                <a:cxnLst/>
                <a:rect l="l" t="t" r="r" b="b"/>
                <a:pathLst>
                  <a:path w="4258" h="6068" extrusionOk="0">
                    <a:moveTo>
                      <a:pt x="617" y="0"/>
                    </a:moveTo>
                    <a:lnTo>
                      <a:pt x="0" y="199"/>
                    </a:lnTo>
                    <a:lnTo>
                      <a:pt x="4258" y="6068"/>
                    </a:lnTo>
                    <a:lnTo>
                      <a:pt x="3999" y="4158"/>
                    </a:lnTo>
                    <a:lnTo>
                      <a:pt x="6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2468225" y="3286175"/>
                <a:ext cx="89525" cy="158175"/>
              </a:xfrm>
              <a:custGeom>
                <a:avLst/>
                <a:gdLst/>
                <a:ahLst/>
                <a:cxnLst/>
                <a:rect l="l" t="t" r="r" b="b"/>
                <a:pathLst>
                  <a:path w="3581" h="6327" extrusionOk="0">
                    <a:moveTo>
                      <a:pt x="597" y="1"/>
                    </a:moveTo>
                    <a:lnTo>
                      <a:pt x="0" y="597"/>
                    </a:lnTo>
                    <a:lnTo>
                      <a:pt x="3581" y="6326"/>
                    </a:lnTo>
                    <a:lnTo>
                      <a:pt x="3521" y="3124"/>
                    </a:lnTo>
                    <a:lnTo>
                      <a:pt x="5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2779025" y="2779900"/>
                <a:ext cx="263125" cy="1849550"/>
              </a:xfrm>
              <a:custGeom>
                <a:avLst/>
                <a:gdLst/>
                <a:ahLst/>
                <a:cxnLst/>
                <a:rect l="l" t="t" r="r" b="b"/>
                <a:pathLst>
                  <a:path w="10525" h="73982" extrusionOk="0">
                    <a:moveTo>
                      <a:pt x="1592" y="1"/>
                    </a:moveTo>
                    <a:lnTo>
                      <a:pt x="1" y="359"/>
                    </a:lnTo>
                    <a:lnTo>
                      <a:pt x="7142" y="72947"/>
                    </a:lnTo>
                    <a:lnTo>
                      <a:pt x="10524" y="73982"/>
                    </a:lnTo>
                    <a:lnTo>
                      <a:pt x="1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2854625" y="3047475"/>
                <a:ext cx="86550" cy="247175"/>
              </a:xfrm>
              <a:custGeom>
                <a:avLst/>
                <a:gdLst/>
                <a:ahLst/>
                <a:cxnLst/>
                <a:rect l="l" t="t" r="r" b="b"/>
                <a:pathLst>
                  <a:path w="3462" h="9887" extrusionOk="0">
                    <a:moveTo>
                      <a:pt x="3462" y="0"/>
                    </a:moveTo>
                    <a:lnTo>
                      <a:pt x="2527" y="318"/>
                    </a:lnTo>
                    <a:lnTo>
                      <a:pt x="1" y="6366"/>
                    </a:lnTo>
                    <a:lnTo>
                      <a:pt x="558" y="9887"/>
                    </a:lnTo>
                    <a:lnTo>
                      <a:pt x="34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2990900" y="4230575"/>
                <a:ext cx="55225" cy="276550"/>
              </a:xfrm>
              <a:custGeom>
                <a:avLst/>
                <a:gdLst/>
                <a:ahLst/>
                <a:cxnLst/>
                <a:rect l="l" t="t" r="r" b="b"/>
                <a:pathLst>
                  <a:path w="2209" h="11062" extrusionOk="0">
                    <a:moveTo>
                      <a:pt x="2208" y="1"/>
                    </a:moveTo>
                    <a:lnTo>
                      <a:pt x="1313" y="458"/>
                    </a:lnTo>
                    <a:lnTo>
                      <a:pt x="0" y="7679"/>
                    </a:lnTo>
                    <a:lnTo>
                      <a:pt x="1055" y="11061"/>
                    </a:lnTo>
                    <a:lnTo>
                      <a:pt x="2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8"/>
              <p:cNvSpPr/>
              <p:nvPr/>
            </p:nvSpPr>
            <p:spPr>
              <a:xfrm>
                <a:off x="2716875" y="2930100"/>
                <a:ext cx="106950" cy="149225"/>
              </a:xfrm>
              <a:custGeom>
                <a:avLst/>
                <a:gdLst/>
                <a:ahLst/>
                <a:cxnLst/>
                <a:rect l="l" t="t" r="r" b="b"/>
                <a:pathLst>
                  <a:path w="4278" h="5969" extrusionOk="0">
                    <a:moveTo>
                      <a:pt x="498" y="0"/>
                    </a:moveTo>
                    <a:lnTo>
                      <a:pt x="0" y="299"/>
                    </a:lnTo>
                    <a:lnTo>
                      <a:pt x="4277" y="5968"/>
                    </a:lnTo>
                    <a:lnTo>
                      <a:pt x="3800" y="3939"/>
                    </a:lnTo>
                    <a:lnTo>
                      <a:pt x="4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8"/>
              <p:cNvSpPr/>
              <p:nvPr/>
            </p:nvSpPr>
            <p:spPr>
              <a:xfrm>
                <a:off x="2729300" y="2975850"/>
                <a:ext cx="64675" cy="51750"/>
              </a:xfrm>
              <a:custGeom>
                <a:avLst/>
                <a:gdLst/>
                <a:ahLst/>
                <a:cxnLst/>
                <a:rect l="l" t="t" r="r" b="b"/>
                <a:pathLst>
                  <a:path w="2587" h="2070" extrusionOk="0">
                    <a:moveTo>
                      <a:pt x="1" y="0"/>
                    </a:moveTo>
                    <a:lnTo>
                      <a:pt x="21" y="458"/>
                    </a:lnTo>
                    <a:lnTo>
                      <a:pt x="2587" y="2069"/>
                    </a:lnTo>
                    <a:lnTo>
                      <a:pt x="2587" y="2069"/>
                    </a:lnTo>
                    <a:lnTo>
                      <a:pt x="163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3375325" y="3078300"/>
                <a:ext cx="690300" cy="1704325"/>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48"/>
            <p:cNvGrpSpPr/>
            <p:nvPr/>
          </p:nvGrpSpPr>
          <p:grpSpPr>
            <a:xfrm flipH="1">
              <a:off x="7472506" y="471963"/>
              <a:ext cx="1745100" cy="4364475"/>
              <a:chOff x="6810950" y="1363550"/>
              <a:chExt cx="1745100" cy="4364475"/>
            </a:xfrm>
          </p:grpSpPr>
          <p:sp>
            <p:nvSpPr>
              <p:cNvPr id="1332" name="Google Shape;1332;p48"/>
              <p:cNvSpPr/>
              <p:nvPr/>
            </p:nvSpPr>
            <p:spPr>
              <a:xfrm>
                <a:off x="7499250" y="1495825"/>
                <a:ext cx="373000" cy="4232200"/>
              </a:xfrm>
              <a:custGeom>
                <a:avLst/>
                <a:gdLst/>
                <a:ahLst/>
                <a:cxnLst/>
                <a:rect l="l" t="t" r="r" b="b"/>
                <a:pathLst>
                  <a:path w="14920" h="169288" extrusionOk="0">
                    <a:moveTo>
                      <a:pt x="7778" y="1"/>
                    </a:moveTo>
                    <a:lnTo>
                      <a:pt x="6783" y="379"/>
                    </a:lnTo>
                    <a:cubicBezTo>
                      <a:pt x="8932" y="6884"/>
                      <a:pt x="13109" y="22261"/>
                      <a:pt x="13030" y="23176"/>
                    </a:cubicBezTo>
                    <a:cubicBezTo>
                      <a:pt x="12970" y="23554"/>
                      <a:pt x="12950" y="24150"/>
                      <a:pt x="12910" y="24867"/>
                    </a:cubicBezTo>
                    <a:cubicBezTo>
                      <a:pt x="12771" y="26995"/>
                      <a:pt x="12572" y="30596"/>
                      <a:pt x="11617" y="33540"/>
                    </a:cubicBezTo>
                    <a:cubicBezTo>
                      <a:pt x="10285" y="37578"/>
                      <a:pt x="4695" y="59261"/>
                      <a:pt x="4555" y="60156"/>
                    </a:cubicBezTo>
                    <a:cubicBezTo>
                      <a:pt x="4516" y="60574"/>
                      <a:pt x="1691" y="110346"/>
                      <a:pt x="1114" y="115279"/>
                    </a:cubicBezTo>
                    <a:cubicBezTo>
                      <a:pt x="517" y="120372"/>
                      <a:pt x="0" y="165130"/>
                      <a:pt x="537" y="169288"/>
                    </a:cubicBezTo>
                    <a:lnTo>
                      <a:pt x="11737" y="167338"/>
                    </a:lnTo>
                    <a:cubicBezTo>
                      <a:pt x="9429" y="151265"/>
                      <a:pt x="4814" y="119138"/>
                      <a:pt x="5212" y="115597"/>
                    </a:cubicBezTo>
                    <a:cubicBezTo>
                      <a:pt x="5749" y="110823"/>
                      <a:pt x="7679" y="65249"/>
                      <a:pt x="7977" y="59162"/>
                    </a:cubicBezTo>
                    <a:cubicBezTo>
                      <a:pt x="8653" y="55601"/>
                      <a:pt x="12055" y="37499"/>
                      <a:pt x="13229" y="33938"/>
                    </a:cubicBezTo>
                    <a:cubicBezTo>
                      <a:pt x="14243" y="30815"/>
                      <a:pt x="14462" y="27095"/>
                      <a:pt x="14601" y="24887"/>
                    </a:cubicBezTo>
                    <a:cubicBezTo>
                      <a:pt x="14641" y="24190"/>
                      <a:pt x="14661" y="23653"/>
                      <a:pt x="14721" y="23315"/>
                    </a:cubicBezTo>
                    <a:cubicBezTo>
                      <a:pt x="14920" y="21863"/>
                      <a:pt x="8832" y="3223"/>
                      <a:pt x="77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7530075" y="1363550"/>
                <a:ext cx="542100" cy="594325"/>
              </a:xfrm>
              <a:custGeom>
                <a:avLst/>
                <a:gdLst/>
                <a:ahLst/>
                <a:cxnLst/>
                <a:rect l="l" t="t" r="r" b="b"/>
                <a:pathLst>
                  <a:path w="21684" h="23773" extrusionOk="0">
                    <a:moveTo>
                      <a:pt x="4456" y="0"/>
                    </a:moveTo>
                    <a:lnTo>
                      <a:pt x="4456" y="0"/>
                    </a:lnTo>
                    <a:cubicBezTo>
                      <a:pt x="6326" y="8952"/>
                      <a:pt x="0" y="22280"/>
                      <a:pt x="20" y="22280"/>
                    </a:cubicBezTo>
                    <a:cubicBezTo>
                      <a:pt x="2069" y="21823"/>
                      <a:pt x="3163" y="19933"/>
                      <a:pt x="3163" y="19933"/>
                    </a:cubicBezTo>
                    <a:lnTo>
                      <a:pt x="3163" y="19933"/>
                    </a:lnTo>
                    <a:lnTo>
                      <a:pt x="2487" y="23772"/>
                    </a:lnTo>
                    <a:cubicBezTo>
                      <a:pt x="4735" y="22817"/>
                      <a:pt x="6724" y="19217"/>
                      <a:pt x="6724" y="19217"/>
                    </a:cubicBezTo>
                    <a:lnTo>
                      <a:pt x="6724" y="19217"/>
                    </a:lnTo>
                    <a:lnTo>
                      <a:pt x="6465" y="22917"/>
                    </a:lnTo>
                    <a:cubicBezTo>
                      <a:pt x="7719" y="22121"/>
                      <a:pt x="9370" y="19396"/>
                      <a:pt x="9370" y="19396"/>
                    </a:cubicBezTo>
                    <a:lnTo>
                      <a:pt x="9430" y="22578"/>
                    </a:lnTo>
                    <a:cubicBezTo>
                      <a:pt x="10563" y="22141"/>
                      <a:pt x="11299" y="18540"/>
                      <a:pt x="11299" y="18540"/>
                    </a:cubicBezTo>
                    <a:lnTo>
                      <a:pt x="13309" y="21743"/>
                    </a:lnTo>
                    <a:cubicBezTo>
                      <a:pt x="14124" y="20947"/>
                      <a:pt x="13826" y="18202"/>
                      <a:pt x="13826" y="18202"/>
                    </a:cubicBezTo>
                    <a:lnTo>
                      <a:pt x="13826" y="18202"/>
                    </a:lnTo>
                    <a:cubicBezTo>
                      <a:pt x="16273" y="19595"/>
                      <a:pt x="19276" y="19794"/>
                      <a:pt x="19276" y="19794"/>
                    </a:cubicBezTo>
                    <a:lnTo>
                      <a:pt x="17208" y="17625"/>
                    </a:lnTo>
                    <a:lnTo>
                      <a:pt x="17208" y="17625"/>
                    </a:lnTo>
                    <a:cubicBezTo>
                      <a:pt x="18021" y="17919"/>
                      <a:pt x="18860" y="18010"/>
                      <a:pt x="19589" y="18010"/>
                    </a:cubicBezTo>
                    <a:cubicBezTo>
                      <a:pt x="20785" y="18010"/>
                      <a:pt x="21683" y="17764"/>
                      <a:pt x="21683" y="17764"/>
                    </a:cubicBezTo>
                    <a:cubicBezTo>
                      <a:pt x="13528" y="16332"/>
                      <a:pt x="4457" y="1"/>
                      <a:pt x="4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8"/>
              <p:cNvSpPr/>
              <p:nvPr/>
            </p:nvSpPr>
            <p:spPr>
              <a:xfrm>
                <a:off x="7325675" y="1710675"/>
                <a:ext cx="992675" cy="613700"/>
              </a:xfrm>
              <a:custGeom>
                <a:avLst/>
                <a:gdLst/>
                <a:ahLst/>
                <a:cxnLst/>
                <a:rect l="l" t="t" r="r" b="b"/>
                <a:pathLst>
                  <a:path w="39707" h="24548" extrusionOk="0">
                    <a:moveTo>
                      <a:pt x="19157" y="0"/>
                    </a:moveTo>
                    <a:lnTo>
                      <a:pt x="19157" y="0"/>
                    </a:lnTo>
                    <a:cubicBezTo>
                      <a:pt x="19495" y="1293"/>
                      <a:pt x="19654" y="2646"/>
                      <a:pt x="19654" y="3959"/>
                    </a:cubicBezTo>
                    <a:cubicBezTo>
                      <a:pt x="15875" y="1870"/>
                      <a:pt x="14204" y="637"/>
                      <a:pt x="14204" y="637"/>
                    </a:cubicBezTo>
                    <a:cubicBezTo>
                      <a:pt x="12891" y="9827"/>
                      <a:pt x="0" y="20928"/>
                      <a:pt x="0" y="20928"/>
                    </a:cubicBezTo>
                    <a:cubicBezTo>
                      <a:pt x="164" y="20942"/>
                      <a:pt x="324" y="20949"/>
                      <a:pt x="482" y="20949"/>
                    </a:cubicBezTo>
                    <a:cubicBezTo>
                      <a:pt x="2637" y="20949"/>
                      <a:pt x="4281" y="19653"/>
                      <a:pt x="4337" y="19634"/>
                    </a:cubicBezTo>
                    <a:lnTo>
                      <a:pt x="4337" y="19634"/>
                    </a:lnTo>
                    <a:lnTo>
                      <a:pt x="2169" y="23116"/>
                    </a:lnTo>
                    <a:cubicBezTo>
                      <a:pt x="4973" y="22877"/>
                      <a:pt x="8474" y="20033"/>
                      <a:pt x="8475" y="20032"/>
                    </a:cubicBezTo>
                    <a:lnTo>
                      <a:pt x="8475" y="20032"/>
                    </a:lnTo>
                    <a:lnTo>
                      <a:pt x="6824" y="23533"/>
                    </a:lnTo>
                    <a:cubicBezTo>
                      <a:pt x="8514" y="23156"/>
                      <a:pt x="11319" y="21047"/>
                      <a:pt x="11319" y="21047"/>
                    </a:cubicBezTo>
                    <a:lnTo>
                      <a:pt x="11319" y="21047"/>
                    </a:lnTo>
                    <a:lnTo>
                      <a:pt x="10205" y="24130"/>
                    </a:lnTo>
                    <a:cubicBezTo>
                      <a:pt x="11618" y="24071"/>
                      <a:pt x="13746" y="20828"/>
                      <a:pt x="13746" y="20828"/>
                    </a:cubicBezTo>
                    <a:lnTo>
                      <a:pt x="14741" y="24548"/>
                    </a:lnTo>
                    <a:cubicBezTo>
                      <a:pt x="15915" y="24031"/>
                      <a:pt x="17028" y="19297"/>
                      <a:pt x="17029" y="19296"/>
                    </a:cubicBezTo>
                    <a:lnTo>
                      <a:pt x="17029" y="19296"/>
                    </a:lnTo>
                    <a:cubicBezTo>
                      <a:pt x="16989" y="20251"/>
                      <a:pt x="16830" y="24051"/>
                      <a:pt x="16830" y="24051"/>
                    </a:cubicBezTo>
                    <a:lnTo>
                      <a:pt x="19078" y="21087"/>
                    </a:lnTo>
                    <a:lnTo>
                      <a:pt x="18003" y="24369"/>
                    </a:lnTo>
                    <a:cubicBezTo>
                      <a:pt x="20549" y="23275"/>
                      <a:pt x="22499" y="19337"/>
                      <a:pt x="22499" y="19336"/>
                    </a:cubicBezTo>
                    <a:lnTo>
                      <a:pt x="22499" y="19336"/>
                    </a:lnTo>
                    <a:lnTo>
                      <a:pt x="22360" y="23116"/>
                    </a:lnTo>
                    <a:cubicBezTo>
                      <a:pt x="23792" y="22240"/>
                      <a:pt x="25582" y="19376"/>
                      <a:pt x="25582" y="19376"/>
                    </a:cubicBezTo>
                    <a:lnTo>
                      <a:pt x="25781" y="22579"/>
                    </a:lnTo>
                    <a:cubicBezTo>
                      <a:pt x="27074" y="22121"/>
                      <a:pt x="27771" y="18401"/>
                      <a:pt x="27771" y="18401"/>
                    </a:cubicBezTo>
                    <a:lnTo>
                      <a:pt x="30217" y="21564"/>
                    </a:lnTo>
                    <a:cubicBezTo>
                      <a:pt x="31113" y="20729"/>
                      <a:pt x="30655" y="17944"/>
                      <a:pt x="30655" y="17944"/>
                    </a:cubicBezTo>
                    <a:lnTo>
                      <a:pt x="30655" y="17944"/>
                    </a:lnTo>
                    <a:cubicBezTo>
                      <a:pt x="33520" y="19237"/>
                      <a:pt x="37001" y="19276"/>
                      <a:pt x="37001" y="19276"/>
                    </a:cubicBezTo>
                    <a:lnTo>
                      <a:pt x="34534" y="17188"/>
                    </a:lnTo>
                    <a:lnTo>
                      <a:pt x="34534" y="17188"/>
                    </a:lnTo>
                    <a:cubicBezTo>
                      <a:pt x="35317" y="17403"/>
                      <a:pt x="36111" y="17478"/>
                      <a:pt x="36834" y="17478"/>
                    </a:cubicBezTo>
                    <a:cubicBezTo>
                      <a:pt x="38446" y="17478"/>
                      <a:pt x="39706" y="17108"/>
                      <a:pt x="39706" y="17108"/>
                    </a:cubicBezTo>
                    <a:cubicBezTo>
                      <a:pt x="34932" y="16591"/>
                      <a:pt x="24747" y="6565"/>
                      <a:pt x="24150" y="6267"/>
                    </a:cubicBezTo>
                    <a:cubicBezTo>
                      <a:pt x="21147" y="2885"/>
                      <a:pt x="19157" y="1"/>
                      <a:pt x="19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8"/>
              <p:cNvSpPr/>
              <p:nvPr/>
            </p:nvSpPr>
            <p:spPr>
              <a:xfrm>
                <a:off x="7283900" y="2298500"/>
                <a:ext cx="992175" cy="560500"/>
              </a:xfrm>
              <a:custGeom>
                <a:avLst/>
                <a:gdLst/>
                <a:ahLst/>
                <a:cxnLst/>
                <a:rect l="l" t="t" r="r" b="b"/>
                <a:pathLst>
                  <a:path w="39687" h="22420" extrusionOk="0">
                    <a:moveTo>
                      <a:pt x="21146" y="1"/>
                    </a:moveTo>
                    <a:cubicBezTo>
                      <a:pt x="18282" y="4675"/>
                      <a:pt x="0" y="18799"/>
                      <a:pt x="0" y="18799"/>
                    </a:cubicBezTo>
                    <a:cubicBezTo>
                      <a:pt x="150" y="18812"/>
                      <a:pt x="297" y="18817"/>
                      <a:pt x="442" y="18817"/>
                    </a:cubicBezTo>
                    <a:cubicBezTo>
                      <a:pt x="2617" y="18817"/>
                      <a:pt x="4280" y="17506"/>
                      <a:pt x="4317" y="17506"/>
                    </a:cubicBezTo>
                    <a:lnTo>
                      <a:pt x="4317" y="17506"/>
                    </a:lnTo>
                    <a:lnTo>
                      <a:pt x="2149" y="20987"/>
                    </a:lnTo>
                    <a:cubicBezTo>
                      <a:pt x="4954" y="20749"/>
                      <a:pt x="8454" y="17904"/>
                      <a:pt x="8455" y="17904"/>
                    </a:cubicBezTo>
                    <a:lnTo>
                      <a:pt x="8455" y="17904"/>
                    </a:lnTo>
                    <a:lnTo>
                      <a:pt x="6804" y="21405"/>
                    </a:lnTo>
                    <a:cubicBezTo>
                      <a:pt x="8495" y="21027"/>
                      <a:pt x="11299" y="18919"/>
                      <a:pt x="11300" y="18919"/>
                    </a:cubicBezTo>
                    <a:lnTo>
                      <a:pt x="11300" y="18919"/>
                    </a:lnTo>
                    <a:lnTo>
                      <a:pt x="10186" y="22002"/>
                    </a:lnTo>
                    <a:cubicBezTo>
                      <a:pt x="11598" y="21942"/>
                      <a:pt x="13726" y="18700"/>
                      <a:pt x="13726" y="18700"/>
                    </a:cubicBezTo>
                    <a:lnTo>
                      <a:pt x="14721" y="22420"/>
                    </a:lnTo>
                    <a:cubicBezTo>
                      <a:pt x="15895" y="21903"/>
                      <a:pt x="17009" y="17169"/>
                      <a:pt x="17009" y="17168"/>
                    </a:cubicBezTo>
                    <a:lnTo>
                      <a:pt x="17009" y="17168"/>
                    </a:lnTo>
                    <a:cubicBezTo>
                      <a:pt x="16969" y="18123"/>
                      <a:pt x="16810" y="21922"/>
                      <a:pt x="16810" y="21922"/>
                    </a:cubicBezTo>
                    <a:lnTo>
                      <a:pt x="19058" y="18958"/>
                    </a:lnTo>
                    <a:lnTo>
                      <a:pt x="17983" y="22241"/>
                    </a:lnTo>
                    <a:cubicBezTo>
                      <a:pt x="20530" y="21147"/>
                      <a:pt x="22479" y="17208"/>
                      <a:pt x="22479" y="17208"/>
                    </a:cubicBezTo>
                    <a:lnTo>
                      <a:pt x="22479" y="17208"/>
                    </a:lnTo>
                    <a:lnTo>
                      <a:pt x="22340" y="20987"/>
                    </a:lnTo>
                    <a:cubicBezTo>
                      <a:pt x="23772" y="20112"/>
                      <a:pt x="25563" y="17248"/>
                      <a:pt x="25563" y="17248"/>
                    </a:cubicBezTo>
                    <a:lnTo>
                      <a:pt x="25762" y="20450"/>
                    </a:lnTo>
                    <a:cubicBezTo>
                      <a:pt x="27055" y="19993"/>
                      <a:pt x="27751" y="16273"/>
                      <a:pt x="27751" y="16273"/>
                    </a:cubicBezTo>
                    <a:lnTo>
                      <a:pt x="30198" y="19436"/>
                    </a:lnTo>
                    <a:cubicBezTo>
                      <a:pt x="31093" y="18600"/>
                      <a:pt x="30635" y="15815"/>
                      <a:pt x="30635" y="15815"/>
                    </a:cubicBezTo>
                    <a:lnTo>
                      <a:pt x="30635" y="15815"/>
                    </a:lnTo>
                    <a:cubicBezTo>
                      <a:pt x="33500" y="17108"/>
                      <a:pt x="36981" y="17148"/>
                      <a:pt x="36981" y="17148"/>
                    </a:cubicBezTo>
                    <a:lnTo>
                      <a:pt x="34514" y="15059"/>
                    </a:lnTo>
                    <a:lnTo>
                      <a:pt x="34514" y="15059"/>
                    </a:lnTo>
                    <a:cubicBezTo>
                      <a:pt x="35291" y="15275"/>
                      <a:pt x="36082" y="15349"/>
                      <a:pt x="36805" y="15349"/>
                    </a:cubicBezTo>
                    <a:cubicBezTo>
                      <a:pt x="38416" y="15349"/>
                      <a:pt x="39686" y="14980"/>
                      <a:pt x="39686" y="14980"/>
                    </a:cubicBezTo>
                    <a:cubicBezTo>
                      <a:pt x="34912" y="14463"/>
                      <a:pt x="22519" y="458"/>
                      <a:pt x="21922" y="16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7263025" y="3321975"/>
                <a:ext cx="1293025" cy="434700"/>
              </a:xfrm>
              <a:custGeom>
                <a:avLst/>
                <a:gdLst/>
                <a:ahLst/>
                <a:cxnLst/>
                <a:rect l="l" t="t" r="r" b="b"/>
                <a:pathLst>
                  <a:path w="51721" h="17388" extrusionOk="0">
                    <a:moveTo>
                      <a:pt x="14363" y="1"/>
                    </a:moveTo>
                    <a:lnTo>
                      <a:pt x="14144" y="399"/>
                    </a:lnTo>
                    <a:cubicBezTo>
                      <a:pt x="6306" y="12096"/>
                      <a:pt x="0" y="13468"/>
                      <a:pt x="0" y="13468"/>
                    </a:cubicBezTo>
                    <a:cubicBezTo>
                      <a:pt x="161" y="13478"/>
                      <a:pt x="320" y="13483"/>
                      <a:pt x="477" y="13483"/>
                    </a:cubicBezTo>
                    <a:cubicBezTo>
                      <a:pt x="3353" y="13483"/>
                      <a:pt x="5547" y="11853"/>
                      <a:pt x="5589" y="11798"/>
                    </a:cubicBezTo>
                    <a:lnTo>
                      <a:pt x="5589" y="11798"/>
                    </a:lnTo>
                    <a:lnTo>
                      <a:pt x="2805" y="15995"/>
                    </a:lnTo>
                    <a:cubicBezTo>
                      <a:pt x="6465" y="15676"/>
                      <a:pt x="11020" y="12176"/>
                      <a:pt x="11021" y="12175"/>
                    </a:cubicBezTo>
                    <a:lnTo>
                      <a:pt x="11021" y="12175"/>
                    </a:lnTo>
                    <a:lnTo>
                      <a:pt x="8892" y="16392"/>
                    </a:lnTo>
                    <a:cubicBezTo>
                      <a:pt x="11080" y="15895"/>
                      <a:pt x="14740" y="13309"/>
                      <a:pt x="14740" y="13309"/>
                    </a:cubicBezTo>
                    <a:lnTo>
                      <a:pt x="14740" y="13309"/>
                    </a:lnTo>
                    <a:lnTo>
                      <a:pt x="13328" y="17009"/>
                    </a:lnTo>
                    <a:cubicBezTo>
                      <a:pt x="15158" y="16910"/>
                      <a:pt x="17923" y="12991"/>
                      <a:pt x="17923" y="12991"/>
                    </a:cubicBezTo>
                    <a:lnTo>
                      <a:pt x="19276" y="17387"/>
                    </a:lnTo>
                    <a:cubicBezTo>
                      <a:pt x="20788" y="16770"/>
                      <a:pt x="22200" y="11102"/>
                      <a:pt x="22200" y="11101"/>
                    </a:cubicBezTo>
                    <a:lnTo>
                      <a:pt x="22200" y="11101"/>
                    </a:lnTo>
                    <a:cubicBezTo>
                      <a:pt x="22160" y="12235"/>
                      <a:pt x="21981" y="16770"/>
                      <a:pt x="21981" y="16770"/>
                    </a:cubicBezTo>
                    <a:lnTo>
                      <a:pt x="24866" y="13190"/>
                    </a:lnTo>
                    <a:lnTo>
                      <a:pt x="23493" y="17109"/>
                    </a:lnTo>
                    <a:cubicBezTo>
                      <a:pt x="26795" y="15776"/>
                      <a:pt x="29322" y="11002"/>
                      <a:pt x="29322" y="11001"/>
                    </a:cubicBezTo>
                    <a:lnTo>
                      <a:pt x="29322" y="11001"/>
                    </a:lnTo>
                    <a:lnTo>
                      <a:pt x="29163" y="15497"/>
                    </a:lnTo>
                    <a:cubicBezTo>
                      <a:pt x="31033" y="14423"/>
                      <a:pt x="33340" y="11001"/>
                      <a:pt x="33340" y="11001"/>
                    </a:cubicBezTo>
                    <a:lnTo>
                      <a:pt x="33619" y="14801"/>
                    </a:lnTo>
                    <a:cubicBezTo>
                      <a:pt x="35310" y="14204"/>
                      <a:pt x="36185" y="9788"/>
                      <a:pt x="36185" y="9788"/>
                    </a:cubicBezTo>
                    <a:lnTo>
                      <a:pt x="39368" y="13488"/>
                    </a:lnTo>
                    <a:cubicBezTo>
                      <a:pt x="40561" y="12454"/>
                      <a:pt x="39925" y="9152"/>
                      <a:pt x="39925" y="9151"/>
                    </a:cubicBezTo>
                    <a:lnTo>
                      <a:pt x="39925" y="9151"/>
                    </a:lnTo>
                    <a:cubicBezTo>
                      <a:pt x="43470" y="10528"/>
                      <a:pt x="47749" y="10564"/>
                      <a:pt x="48184" y="10564"/>
                    </a:cubicBezTo>
                    <a:cubicBezTo>
                      <a:pt x="48208" y="10564"/>
                      <a:pt x="48220" y="10564"/>
                      <a:pt x="48220" y="10564"/>
                    </a:cubicBezTo>
                    <a:lnTo>
                      <a:pt x="44977" y="8137"/>
                    </a:lnTo>
                    <a:lnTo>
                      <a:pt x="44977" y="8137"/>
                    </a:lnTo>
                    <a:cubicBezTo>
                      <a:pt x="45885" y="8342"/>
                      <a:pt x="46809" y="8416"/>
                      <a:pt x="47671" y="8416"/>
                    </a:cubicBezTo>
                    <a:cubicBezTo>
                      <a:pt x="49907" y="8416"/>
                      <a:pt x="51721" y="7918"/>
                      <a:pt x="51721" y="7918"/>
                    </a:cubicBezTo>
                    <a:cubicBezTo>
                      <a:pt x="45475" y="7421"/>
                      <a:pt x="15138" y="339"/>
                      <a:pt x="14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6922350" y="3076800"/>
                <a:ext cx="1470600" cy="454575"/>
              </a:xfrm>
              <a:custGeom>
                <a:avLst/>
                <a:gdLst/>
                <a:ahLst/>
                <a:cxnLst/>
                <a:rect l="l" t="t" r="r" b="b"/>
                <a:pathLst>
                  <a:path w="58824" h="18183" extrusionOk="0">
                    <a:moveTo>
                      <a:pt x="29422" y="1"/>
                    </a:moveTo>
                    <a:lnTo>
                      <a:pt x="27830" y="259"/>
                    </a:lnTo>
                    <a:cubicBezTo>
                      <a:pt x="21286" y="8793"/>
                      <a:pt x="1" y="12891"/>
                      <a:pt x="1" y="12891"/>
                    </a:cubicBezTo>
                    <a:cubicBezTo>
                      <a:pt x="415" y="12943"/>
                      <a:pt x="822" y="12966"/>
                      <a:pt x="1216" y="12966"/>
                    </a:cubicBezTo>
                    <a:cubicBezTo>
                      <a:pt x="4109" y="12966"/>
                      <a:pt x="6349" y="11737"/>
                      <a:pt x="6443" y="11737"/>
                    </a:cubicBezTo>
                    <a:cubicBezTo>
                      <a:pt x="6444" y="11737"/>
                      <a:pt x="6445" y="11737"/>
                      <a:pt x="6446" y="11737"/>
                    </a:cubicBezTo>
                    <a:lnTo>
                      <a:pt x="2925" y="15636"/>
                    </a:lnTo>
                    <a:cubicBezTo>
                      <a:pt x="7082" y="15557"/>
                      <a:pt x="12532" y="12474"/>
                      <a:pt x="12533" y="12473"/>
                    </a:cubicBezTo>
                    <a:lnTo>
                      <a:pt x="12533" y="12473"/>
                    </a:lnTo>
                    <a:lnTo>
                      <a:pt x="9768" y="16452"/>
                    </a:lnTo>
                    <a:cubicBezTo>
                      <a:pt x="12274" y="16134"/>
                      <a:pt x="16630" y="13866"/>
                      <a:pt x="16631" y="13866"/>
                    </a:cubicBezTo>
                    <a:lnTo>
                      <a:pt x="16631" y="13866"/>
                    </a:lnTo>
                    <a:lnTo>
                      <a:pt x="14701" y="17367"/>
                    </a:lnTo>
                    <a:cubicBezTo>
                      <a:pt x="14718" y="17368"/>
                      <a:pt x="14734" y="17368"/>
                      <a:pt x="14751" y="17368"/>
                    </a:cubicBezTo>
                    <a:cubicBezTo>
                      <a:pt x="16806" y="17368"/>
                      <a:pt x="20211" y="13766"/>
                      <a:pt x="20211" y="13766"/>
                    </a:cubicBezTo>
                    <a:lnTo>
                      <a:pt x="21246" y="18143"/>
                    </a:lnTo>
                    <a:cubicBezTo>
                      <a:pt x="23056" y="17646"/>
                      <a:pt x="25125" y="12196"/>
                      <a:pt x="25125" y="12195"/>
                    </a:cubicBezTo>
                    <a:lnTo>
                      <a:pt x="25125" y="12195"/>
                    </a:lnTo>
                    <a:cubicBezTo>
                      <a:pt x="24986" y="13309"/>
                      <a:pt x="24409" y="17745"/>
                      <a:pt x="24409" y="17745"/>
                    </a:cubicBezTo>
                    <a:lnTo>
                      <a:pt x="27990" y="14443"/>
                    </a:lnTo>
                    <a:lnTo>
                      <a:pt x="26100" y="18183"/>
                    </a:lnTo>
                    <a:cubicBezTo>
                      <a:pt x="29979" y="17128"/>
                      <a:pt x="33221" y="12653"/>
                      <a:pt x="33221" y="12652"/>
                    </a:cubicBezTo>
                    <a:lnTo>
                      <a:pt x="33221" y="12652"/>
                    </a:lnTo>
                    <a:lnTo>
                      <a:pt x="32664" y="17049"/>
                    </a:lnTo>
                    <a:cubicBezTo>
                      <a:pt x="34852" y="16134"/>
                      <a:pt x="37757" y="12951"/>
                      <a:pt x="37757" y="12951"/>
                    </a:cubicBezTo>
                    <a:lnTo>
                      <a:pt x="37757" y="16691"/>
                    </a:lnTo>
                    <a:cubicBezTo>
                      <a:pt x="39726" y="16193"/>
                      <a:pt x="41099" y="11956"/>
                      <a:pt x="41099" y="11956"/>
                    </a:cubicBezTo>
                    <a:lnTo>
                      <a:pt x="44401" y="15796"/>
                    </a:lnTo>
                    <a:cubicBezTo>
                      <a:pt x="45813" y="14880"/>
                      <a:pt x="45416" y="11598"/>
                      <a:pt x="45416" y="11598"/>
                    </a:cubicBezTo>
                    <a:lnTo>
                      <a:pt x="45416" y="11598"/>
                    </a:lnTo>
                    <a:cubicBezTo>
                      <a:pt x="49533" y="13289"/>
                      <a:pt x="54646" y="13607"/>
                      <a:pt x="54646" y="13607"/>
                    </a:cubicBezTo>
                    <a:lnTo>
                      <a:pt x="51184" y="11001"/>
                    </a:lnTo>
                    <a:lnTo>
                      <a:pt x="51184" y="11001"/>
                    </a:lnTo>
                    <a:cubicBezTo>
                      <a:pt x="52683" y="11403"/>
                      <a:pt x="54243" y="11521"/>
                      <a:pt x="55559" y="11521"/>
                    </a:cubicBezTo>
                    <a:cubicBezTo>
                      <a:pt x="57440" y="11521"/>
                      <a:pt x="58823" y="11280"/>
                      <a:pt x="58823" y="11280"/>
                    </a:cubicBezTo>
                    <a:cubicBezTo>
                      <a:pt x="51841" y="10345"/>
                      <a:pt x="30257" y="359"/>
                      <a:pt x="29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6860675" y="4169425"/>
                <a:ext cx="1471100" cy="455050"/>
              </a:xfrm>
              <a:custGeom>
                <a:avLst/>
                <a:gdLst/>
                <a:ahLst/>
                <a:cxnLst/>
                <a:rect l="l" t="t" r="r" b="b"/>
                <a:pathLst>
                  <a:path w="58844" h="18202" extrusionOk="0">
                    <a:moveTo>
                      <a:pt x="29422" y="0"/>
                    </a:moveTo>
                    <a:lnTo>
                      <a:pt x="27831" y="279"/>
                    </a:lnTo>
                    <a:cubicBezTo>
                      <a:pt x="21286" y="8813"/>
                      <a:pt x="1" y="12910"/>
                      <a:pt x="1" y="12910"/>
                    </a:cubicBezTo>
                    <a:cubicBezTo>
                      <a:pt x="412" y="12959"/>
                      <a:pt x="814" y="12980"/>
                      <a:pt x="1204" y="12980"/>
                    </a:cubicBezTo>
                    <a:cubicBezTo>
                      <a:pt x="4176" y="12980"/>
                      <a:pt x="6446" y="11737"/>
                      <a:pt x="6446" y="11737"/>
                    </a:cubicBezTo>
                    <a:lnTo>
                      <a:pt x="6446" y="11737"/>
                    </a:lnTo>
                    <a:lnTo>
                      <a:pt x="2945" y="15636"/>
                    </a:lnTo>
                    <a:cubicBezTo>
                      <a:pt x="7082" y="15576"/>
                      <a:pt x="12533" y="12493"/>
                      <a:pt x="12533" y="12493"/>
                    </a:cubicBezTo>
                    <a:lnTo>
                      <a:pt x="12533" y="12493"/>
                    </a:lnTo>
                    <a:lnTo>
                      <a:pt x="9768" y="16471"/>
                    </a:lnTo>
                    <a:cubicBezTo>
                      <a:pt x="12294" y="16133"/>
                      <a:pt x="16631" y="13885"/>
                      <a:pt x="16631" y="13885"/>
                    </a:cubicBezTo>
                    <a:lnTo>
                      <a:pt x="16631" y="13885"/>
                    </a:lnTo>
                    <a:lnTo>
                      <a:pt x="14702" y="17386"/>
                    </a:lnTo>
                    <a:cubicBezTo>
                      <a:pt x="14713" y="17386"/>
                      <a:pt x="14724" y="17387"/>
                      <a:pt x="14735" y="17387"/>
                    </a:cubicBezTo>
                    <a:cubicBezTo>
                      <a:pt x="16808" y="17387"/>
                      <a:pt x="20212" y="13786"/>
                      <a:pt x="20212" y="13786"/>
                    </a:cubicBezTo>
                    <a:lnTo>
                      <a:pt x="21346" y="18202"/>
                    </a:lnTo>
                    <a:cubicBezTo>
                      <a:pt x="23136" y="17705"/>
                      <a:pt x="25224" y="12255"/>
                      <a:pt x="25225" y="12254"/>
                    </a:cubicBezTo>
                    <a:lnTo>
                      <a:pt x="25225" y="12254"/>
                    </a:lnTo>
                    <a:cubicBezTo>
                      <a:pt x="25066" y="13388"/>
                      <a:pt x="24489" y="17804"/>
                      <a:pt x="24489" y="17804"/>
                    </a:cubicBezTo>
                    <a:lnTo>
                      <a:pt x="28010" y="14442"/>
                    </a:lnTo>
                    <a:lnTo>
                      <a:pt x="26100" y="18202"/>
                    </a:lnTo>
                    <a:cubicBezTo>
                      <a:pt x="29999" y="17128"/>
                      <a:pt x="33221" y="12652"/>
                      <a:pt x="33222" y="12652"/>
                    </a:cubicBezTo>
                    <a:lnTo>
                      <a:pt x="33222" y="12652"/>
                    </a:lnTo>
                    <a:lnTo>
                      <a:pt x="32665" y="17048"/>
                    </a:lnTo>
                    <a:cubicBezTo>
                      <a:pt x="34853" y="16133"/>
                      <a:pt x="37777" y="12950"/>
                      <a:pt x="37777" y="12950"/>
                    </a:cubicBezTo>
                    <a:lnTo>
                      <a:pt x="37777" y="16710"/>
                    </a:lnTo>
                    <a:cubicBezTo>
                      <a:pt x="39727" y="16213"/>
                      <a:pt x="41099" y="11956"/>
                      <a:pt x="41099" y="11956"/>
                    </a:cubicBezTo>
                    <a:lnTo>
                      <a:pt x="44401" y="15815"/>
                    </a:lnTo>
                    <a:cubicBezTo>
                      <a:pt x="45834" y="14900"/>
                      <a:pt x="45436" y="11618"/>
                      <a:pt x="45436" y="11617"/>
                    </a:cubicBezTo>
                    <a:lnTo>
                      <a:pt x="45436" y="11617"/>
                    </a:lnTo>
                    <a:cubicBezTo>
                      <a:pt x="49534" y="13308"/>
                      <a:pt x="54646" y="13627"/>
                      <a:pt x="54646" y="13627"/>
                    </a:cubicBezTo>
                    <a:lnTo>
                      <a:pt x="51205" y="11021"/>
                    </a:lnTo>
                    <a:lnTo>
                      <a:pt x="51205" y="11021"/>
                    </a:lnTo>
                    <a:cubicBezTo>
                      <a:pt x="52703" y="11416"/>
                      <a:pt x="54269" y="11532"/>
                      <a:pt x="55590" y="11532"/>
                    </a:cubicBezTo>
                    <a:cubicBezTo>
                      <a:pt x="57463" y="11532"/>
                      <a:pt x="58843" y="11299"/>
                      <a:pt x="58843" y="11299"/>
                    </a:cubicBezTo>
                    <a:cubicBezTo>
                      <a:pt x="51841" y="10344"/>
                      <a:pt x="30258" y="378"/>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6810950" y="3533350"/>
                <a:ext cx="1171700" cy="487875"/>
              </a:xfrm>
              <a:custGeom>
                <a:avLst/>
                <a:gdLst/>
                <a:ahLst/>
                <a:cxnLst/>
                <a:rect l="l" t="t" r="r" b="b"/>
                <a:pathLst>
                  <a:path w="46868" h="19515" extrusionOk="0">
                    <a:moveTo>
                      <a:pt x="32823" y="0"/>
                    </a:moveTo>
                    <a:cubicBezTo>
                      <a:pt x="32107" y="279"/>
                      <a:pt x="5670" y="9927"/>
                      <a:pt x="1" y="10285"/>
                    </a:cubicBezTo>
                    <a:cubicBezTo>
                      <a:pt x="1" y="10285"/>
                      <a:pt x="1778" y="10813"/>
                      <a:pt x="3928" y="10813"/>
                    </a:cubicBezTo>
                    <a:cubicBezTo>
                      <a:pt x="4638" y="10813"/>
                      <a:pt x="5387" y="10756"/>
                      <a:pt x="6128" y="10603"/>
                    </a:cubicBezTo>
                    <a:lnTo>
                      <a:pt x="6128" y="10603"/>
                    </a:lnTo>
                    <a:lnTo>
                      <a:pt x="3144" y="12732"/>
                    </a:lnTo>
                    <a:cubicBezTo>
                      <a:pt x="3144" y="12732"/>
                      <a:pt x="3223" y="12733"/>
                      <a:pt x="3369" y="12733"/>
                    </a:cubicBezTo>
                    <a:cubicBezTo>
                      <a:pt x="4274" y="12733"/>
                      <a:pt x="7734" y="12660"/>
                      <a:pt x="10663" y="11598"/>
                    </a:cubicBezTo>
                    <a:lnTo>
                      <a:pt x="10663" y="11598"/>
                    </a:lnTo>
                    <a:cubicBezTo>
                      <a:pt x="10663" y="11598"/>
                      <a:pt x="10046" y="14582"/>
                      <a:pt x="11101" y="15536"/>
                    </a:cubicBezTo>
                    <a:lnTo>
                      <a:pt x="14085" y="12254"/>
                    </a:lnTo>
                    <a:cubicBezTo>
                      <a:pt x="14085" y="12254"/>
                      <a:pt x="14801" y="16292"/>
                      <a:pt x="16313" y="16889"/>
                    </a:cubicBezTo>
                    <a:lnTo>
                      <a:pt x="16631" y="13428"/>
                    </a:lnTo>
                    <a:cubicBezTo>
                      <a:pt x="16631" y="13428"/>
                      <a:pt x="18680" y="16591"/>
                      <a:pt x="20351" y="17605"/>
                    </a:cubicBezTo>
                    <a:lnTo>
                      <a:pt x="20291" y="13527"/>
                    </a:lnTo>
                    <a:lnTo>
                      <a:pt x="20291" y="13527"/>
                    </a:lnTo>
                    <a:cubicBezTo>
                      <a:pt x="20291" y="13528"/>
                      <a:pt x="22479" y="17904"/>
                      <a:pt x="25463" y="19197"/>
                    </a:cubicBezTo>
                    <a:lnTo>
                      <a:pt x="24290" y="15596"/>
                    </a:lnTo>
                    <a:lnTo>
                      <a:pt x="26856" y="18898"/>
                    </a:lnTo>
                    <a:cubicBezTo>
                      <a:pt x="26856" y="18898"/>
                      <a:pt x="26776" y="14800"/>
                      <a:pt x="26756" y="13746"/>
                    </a:cubicBezTo>
                    <a:lnTo>
                      <a:pt x="26756" y="13746"/>
                    </a:lnTo>
                    <a:cubicBezTo>
                      <a:pt x="26756" y="13747"/>
                      <a:pt x="27930" y="18918"/>
                      <a:pt x="29322" y="19515"/>
                    </a:cubicBezTo>
                    <a:lnTo>
                      <a:pt x="30615" y="15536"/>
                    </a:lnTo>
                    <a:cubicBezTo>
                      <a:pt x="30615" y="15536"/>
                      <a:pt x="33042" y="19177"/>
                      <a:pt x="34713" y="19296"/>
                    </a:cubicBezTo>
                    <a:lnTo>
                      <a:pt x="33500" y="15914"/>
                    </a:lnTo>
                    <a:lnTo>
                      <a:pt x="33500" y="15914"/>
                    </a:lnTo>
                    <a:cubicBezTo>
                      <a:pt x="33500" y="15915"/>
                      <a:pt x="36782" y="18321"/>
                      <a:pt x="38752" y="18819"/>
                    </a:cubicBezTo>
                    <a:lnTo>
                      <a:pt x="36882" y="14979"/>
                    </a:lnTo>
                    <a:lnTo>
                      <a:pt x="36882" y="14979"/>
                    </a:lnTo>
                    <a:cubicBezTo>
                      <a:pt x="36882" y="14980"/>
                      <a:pt x="40960" y="18222"/>
                      <a:pt x="44262" y="18600"/>
                    </a:cubicBezTo>
                    <a:lnTo>
                      <a:pt x="41795" y="14741"/>
                    </a:lnTo>
                    <a:cubicBezTo>
                      <a:pt x="41796" y="14740"/>
                      <a:pt x="41796" y="14740"/>
                      <a:pt x="41797" y="14740"/>
                    </a:cubicBezTo>
                    <a:cubicBezTo>
                      <a:pt x="41882" y="14740"/>
                      <a:pt x="43891" y="16279"/>
                      <a:pt x="46577" y="16279"/>
                    </a:cubicBezTo>
                    <a:cubicBezTo>
                      <a:pt x="46673" y="16279"/>
                      <a:pt x="46770" y="16277"/>
                      <a:pt x="46868" y="16272"/>
                    </a:cubicBezTo>
                    <a:cubicBezTo>
                      <a:pt x="46868" y="16272"/>
                      <a:pt x="39945" y="11140"/>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6861175" y="4169425"/>
                <a:ext cx="737050" cy="324325"/>
              </a:xfrm>
              <a:custGeom>
                <a:avLst/>
                <a:gdLst/>
                <a:ahLst/>
                <a:cxnLst/>
                <a:rect l="l" t="t" r="r" b="b"/>
                <a:pathLst>
                  <a:path w="29482" h="12973" extrusionOk="0">
                    <a:moveTo>
                      <a:pt x="29422" y="0"/>
                    </a:moveTo>
                    <a:lnTo>
                      <a:pt x="27831" y="279"/>
                    </a:lnTo>
                    <a:cubicBezTo>
                      <a:pt x="21286" y="8813"/>
                      <a:pt x="1" y="12910"/>
                      <a:pt x="1" y="12910"/>
                    </a:cubicBezTo>
                    <a:cubicBezTo>
                      <a:pt x="353" y="12957"/>
                      <a:pt x="692" y="12973"/>
                      <a:pt x="1022" y="12973"/>
                    </a:cubicBezTo>
                    <a:cubicBezTo>
                      <a:pt x="1400" y="12973"/>
                      <a:pt x="1768" y="12952"/>
                      <a:pt x="2129" y="12930"/>
                    </a:cubicBezTo>
                    <a:cubicBezTo>
                      <a:pt x="2030" y="12930"/>
                      <a:pt x="1930" y="12930"/>
                      <a:pt x="1831" y="12910"/>
                    </a:cubicBezTo>
                    <a:cubicBezTo>
                      <a:pt x="1831" y="12910"/>
                      <a:pt x="3462" y="12592"/>
                      <a:pt x="5949" y="11956"/>
                    </a:cubicBezTo>
                    <a:cubicBezTo>
                      <a:pt x="6247" y="11836"/>
                      <a:pt x="6426" y="11737"/>
                      <a:pt x="6426" y="11737"/>
                    </a:cubicBezTo>
                    <a:lnTo>
                      <a:pt x="6426" y="11737"/>
                    </a:lnTo>
                    <a:lnTo>
                      <a:pt x="6307" y="11856"/>
                    </a:lnTo>
                    <a:cubicBezTo>
                      <a:pt x="20968" y="8832"/>
                      <a:pt x="29482" y="20"/>
                      <a:pt x="29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6810950" y="3533350"/>
                <a:ext cx="826075" cy="270825"/>
              </a:xfrm>
              <a:custGeom>
                <a:avLst/>
                <a:gdLst/>
                <a:ahLst/>
                <a:cxnLst/>
                <a:rect l="l" t="t" r="r" b="b"/>
                <a:pathLst>
                  <a:path w="33043" h="10833" extrusionOk="0">
                    <a:moveTo>
                      <a:pt x="32823" y="0"/>
                    </a:moveTo>
                    <a:cubicBezTo>
                      <a:pt x="32107" y="279"/>
                      <a:pt x="5670" y="9927"/>
                      <a:pt x="1" y="10285"/>
                    </a:cubicBezTo>
                    <a:cubicBezTo>
                      <a:pt x="1" y="10302"/>
                      <a:pt x="1785" y="10832"/>
                      <a:pt x="3957" y="10832"/>
                    </a:cubicBezTo>
                    <a:cubicBezTo>
                      <a:pt x="4244" y="10832"/>
                      <a:pt x="4537" y="10823"/>
                      <a:pt x="4834" y="10802"/>
                    </a:cubicBezTo>
                    <a:cubicBezTo>
                      <a:pt x="3104" y="10683"/>
                      <a:pt x="33042" y="458"/>
                      <a:pt x="33022" y="378"/>
                    </a:cubicBezTo>
                    <a:lnTo>
                      <a:pt x="328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6922350" y="3083275"/>
                <a:ext cx="703725" cy="317475"/>
              </a:xfrm>
              <a:custGeom>
                <a:avLst/>
                <a:gdLst/>
                <a:ahLst/>
                <a:cxnLst/>
                <a:rect l="l" t="t" r="r" b="b"/>
                <a:pathLst>
                  <a:path w="28149" h="12699" extrusionOk="0">
                    <a:moveTo>
                      <a:pt x="27830" y="0"/>
                    </a:moveTo>
                    <a:cubicBezTo>
                      <a:pt x="21286" y="8534"/>
                      <a:pt x="1" y="12632"/>
                      <a:pt x="1" y="12632"/>
                    </a:cubicBezTo>
                    <a:cubicBezTo>
                      <a:pt x="420" y="12679"/>
                      <a:pt x="840" y="12698"/>
                      <a:pt x="1251" y="12698"/>
                    </a:cubicBezTo>
                    <a:cubicBezTo>
                      <a:pt x="1542" y="12698"/>
                      <a:pt x="1829" y="12688"/>
                      <a:pt x="2109" y="12672"/>
                    </a:cubicBezTo>
                    <a:cubicBezTo>
                      <a:pt x="2010" y="12672"/>
                      <a:pt x="1910" y="12632"/>
                      <a:pt x="1811" y="12632"/>
                    </a:cubicBezTo>
                    <a:cubicBezTo>
                      <a:pt x="1811" y="12632"/>
                      <a:pt x="3462" y="12314"/>
                      <a:pt x="5948" y="11697"/>
                    </a:cubicBezTo>
                    <a:cubicBezTo>
                      <a:pt x="6247" y="11578"/>
                      <a:pt x="6406" y="11478"/>
                      <a:pt x="6406" y="11478"/>
                    </a:cubicBezTo>
                    <a:lnTo>
                      <a:pt x="6406" y="11478"/>
                    </a:lnTo>
                    <a:lnTo>
                      <a:pt x="6287" y="11598"/>
                    </a:lnTo>
                    <a:cubicBezTo>
                      <a:pt x="26100" y="7400"/>
                      <a:pt x="28149" y="478"/>
                      <a:pt x="28089" y="458"/>
                    </a:cubicBezTo>
                    <a:lnTo>
                      <a:pt x="27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8"/>
              <p:cNvSpPr/>
              <p:nvPr/>
            </p:nvSpPr>
            <p:spPr>
              <a:xfrm>
                <a:off x="7283900" y="2298500"/>
                <a:ext cx="543100" cy="470200"/>
              </a:xfrm>
              <a:custGeom>
                <a:avLst/>
                <a:gdLst/>
                <a:ahLst/>
                <a:cxnLst/>
                <a:rect l="l" t="t" r="r" b="b"/>
                <a:pathLst>
                  <a:path w="21724" h="18808" extrusionOk="0">
                    <a:moveTo>
                      <a:pt x="21146" y="1"/>
                    </a:moveTo>
                    <a:cubicBezTo>
                      <a:pt x="18282" y="4636"/>
                      <a:pt x="0" y="18799"/>
                      <a:pt x="0" y="18799"/>
                    </a:cubicBezTo>
                    <a:cubicBezTo>
                      <a:pt x="115" y="18805"/>
                      <a:pt x="228" y="18808"/>
                      <a:pt x="339" y="18808"/>
                    </a:cubicBezTo>
                    <a:cubicBezTo>
                      <a:pt x="980" y="18808"/>
                      <a:pt x="1564" y="18713"/>
                      <a:pt x="2089" y="18560"/>
                    </a:cubicBezTo>
                    <a:cubicBezTo>
                      <a:pt x="16392" y="6386"/>
                      <a:pt x="21723" y="120"/>
                      <a:pt x="21723" y="120"/>
                    </a:cubicBezTo>
                    <a:lnTo>
                      <a:pt x="2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8"/>
              <p:cNvSpPr/>
              <p:nvPr/>
            </p:nvSpPr>
            <p:spPr>
              <a:xfrm>
                <a:off x="7325175" y="1861850"/>
                <a:ext cx="328750" cy="372025"/>
              </a:xfrm>
              <a:custGeom>
                <a:avLst/>
                <a:gdLst/>
                <a:ahLst/>
                <a:cxnLst/>
                <a:rect l="l" t="t" r="r" b="b"/>
                <a:pathLst>
                  <a:path w="13150" h="14881" extrusionOk="0">
                    <a:moveTo>
                      <a:pt x="13150" y="1"/>
                    </a:moveTo>
                    <a:cubicBezTo>
                      <a:pt x="13113" y="58"/>
                      <a:pt x="13077" y="116"/>
                      <a:pt x="13040" y="174"/>
                    </a:cubicBezTo>
                    <a:lnTo>
                      <a:pt x="13040" y="174"/>
                    </a:lnTo>
                    <a:cubicBezTo>
                      <a:pt x="13113" y="66"/>
                      <a:pt x="13150" y="1"/>
                      <a:pt x="13150" y="1"/>
                    </a:cubicBezTo>
                    <a:close/>
                    <a:moveTo>
                      <a:pt x="13040" y="174"/>
                    </a:moveTo>
                    <a:lnTo>
                      <a:pt x="13040" y="174"/>
                    </a:lnTo>
                    <a:cubicBezTo>
                      <a:pt x="12786" y="549"/>
                      <a:pt x="12093" y="1449"/>
                      <a:pt x="10981" y="1990"/>
                    </a:cubicBezTo>
                    <a:lnTo>
                      <a:pt x="10882" y="2487"/>
                    </a:lnTo>
                    <a:cubicBezTo>
                      <a:pt x="6665" y="9132"/>
                      <a:pt x="1" y="14841"/>
                      <a:pt x="1" y="14841"/>
                    </a:cubicBezTo>
                    <a:cubicBezTo>
                      <a:pt x="215" y="14868"/>
                      <a:pt x="424" y="14881"/>
                      <a:pt x="626" y="14881"/>
                    </a:cubicBezTo>
                    <a:cubicBezTo>
                      <a:pt x="1154" y="14881"/>
                      <a:pt x="1638" y="14797"/>
                      <a:pt x="2069" y="14682"/>
                    </a:cubicBezTo>
                    <a:cubicBezTo>
                      <a:pt x="3251" y="13637"/>
                      <a:pt x="9272" y="6077"/>
                      <a:pt x="13040" y="1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7531075" y="1363550"/>
                <a:ext cx="179525" cy="557025"/>
              </a:xfrm>
              <a:custGeom>
                <a:avLst/>
                <a:gdLst/>
                <a:ahLst/>
                <a:cxnLst/>
                <a:rect l="l" t="t" r="r" b="b"/>
                <a:pathLst>
                  <a:path w="7181" h="22281" extrusionOk="0">
                    <a:moveTo>
                      <a:pt x="4436" y="0"/>
                    </a:moveTo>
                    <a:lnTo>
                      <a:pt x="4436" y="0"/>
                    </a:lnTo>
                    <a:cubicBezTo>
                      <a:pt x="6286" y="8952"/>
                      <a:pt x="0" y="22280"/>
                      <a:pt x="0" y="22280"/>
                    </a:cubicBezTo>
                    <a:cubicBezTo>
                      <a:pt x="1094" y="22021"/>
                      <a:pt x="1930" y="21345"/>
                      <a:pt x="2447" y="20788"/>
                    </a:cubicBezTo>
                    <a:cubicBezTo>
                      <a:pt x="7181" y="10982"/>
                      <a:pt x="4437" y="3"/>
                      <a:pt x="4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7325175" y="2035925"/>
                <a:ext cx="992175" cy="288950"/>
              </a:xfrm>
              <a:custGeom>
                <a:avLst/>
                <a:gdLst/>
                <a:ahLst/>
                <a:cxnLst/>
                <a:rect l="l" t="t" r="r" b="b"/>
                <a:pathLst>
                  <a:path w="39687" h="11558" extrusionOk="0">
                    <a:moveTo>
                      <a:pt x="28746" y="0"/>
                    </a:moveTo>
                    <a:lnTo>
                      <a:pt x="29143" y="3561"/>
                    </a:lnTo>
                    <a:cubicBezTo>
                      <a:pt x="28248" y="3322"/>
                      <a:pt x="23992" y="339"/>
                      <a:pt x="23991" y="338"/>
                    </a:cubicBezTo>
                    <a:lnTo>
                      <a:pt x="23991" y="338"/>
                    </a:lnTo>
                    <a:lnTo>
                      <a:pt x="25702" y="3004"/>
                    </a:lnTo>
                    <a:cubicBezTo>
                      <a:pt x="23991" y="2467"/>
                      <a:pt x="22718" y="1612"/>
                      <a:pt x="22718" y="1612"/>
                    </a:cubicBezTo>
                    <a:lnTo>
                      <a:pt x="20510" y="5769"/>
                    </a:lnTo>
                    <a:cubicBezTo>
                      <a:pt x="20729" y="4874"/>
                      <a:pt x="19575" y="2825"/>
                      <a:pt x="19575" y="2825"/>
                    </a:cubicBezTo>
                    <a:lnTo>
                      <a:pt x="18123" y="5908"/>
                    </a:lnTo>
                    <a:cubicBezTo>
                      <a:pt x="17446" y="5471"/>
                      <a:pt x="15517" y="2527"/>
                      <a:pt x="15517" y="2527"/>
                    </a:cubicBezTo>
                    <a:lnTo>
                      <a:pt x="15119" y="6565"/>
                    </a:lnTo>
                    <a:lnTo>
                      <a:pt x="12811" y="1691"/>
                    </a:lnTo>
                    <a:lnTo>
                      <a:pt x="7779" y="5073"/>
                    </a:lnTo>
                    <a:lnTo>
                      <a:pt x="7997" y="3143"/>
                    </a:lnTo>
                    <a:lnTo>
                      <a:pt x="7997" y="3143"/>
                    </a:lnTo>
                    <a:cubicBezTo>
                      <a:pt x="5610" y="6227"/>
                      <a:pt x="1" y="7918"/>
                      <a:pt x="1" y="7918"/>
                    </a:cubicBezTo>
                    <a:cubicBezTo>
                      <a:pt x="165" y="7932"/>
                      <a:pt x="327" y="7939"/>
                      <a:pt x="486" y="7939"/>
                    </a:cubicBezTo>
                    <a:cubicBezTo>
                      <a:pt x="2657" y="7939"/>
                      <a:pt x="4297" y="6645"/>
                      <a:pt x="4297" y="6644"/>
                    </a:cubicBezTo>
                    <a:lnTo>
                      <a:pt x="4297" y="6644"/>
                    </a:lnTo>
                    <a:lnTo>
                      <a:pt x="2129" y="10126"/>
                    </a:lnTo>
                    <a:cubicBezTo>
                      <a:pt x="4954" y="9907"/>
                      <a:pt x="8455" y="7043"/>
                      <a:pt x="8455" y="7042"/>
                    </a:cubicBezTo>
                    <a:lnTo>
                      <a:pt x="8455" y="7042"/>
                    </a:lnTo>
                    <a:lnTo>
                      <a:pt x="6784" y="10543"/>
                    </a:lnTo>
                    <a:cubicBezTo>
                      <a:pt x="8455" y="10165"/>
                      <a:pt x="11279" y="8057"/>
                      <a:pt x="11280" y="8057"/>
                    </a:cubicBezTo>
                    <a:lnTo>
                      <a:pt x="11280" y="8057"/>
                    </a:lnTo>
                    <a:lnTo>
                      <a:pt x="10166" y="11140"/>
                    </a:lnTo>
                    <a:cubicBezTo>
                      <a:pt x="11558" y="11100"/>
                      <a:pt x="13727" y="7838"/>
                      <a:pt x="13727" y="7838"/>
                    </a:cubicBezTo>
                    <a:lnTo>
                      <a:pt x="14721" y="11558"/>
                    </a:lnTo>
                    <a:cubicBezTo>
                      <a:pt x="15895" y="11061"/>
                      <a:pt x="17009" y="6307"/>
                      <a:pt x="17009" y="6306"/>
                    </a:cubicBezTo>
                    <a:lnTo>
                      <a:pt x="17009" y="6306"/>
                    </a:lnTo>
                    <a:cubicBezTo>
                      <a:pt x="16949" y="7281"/>
                      <a:pt x="16810" y="11061"/>
                      <a:pt x="16810" y="11061"/>
                    </a:cubicBezTo>
                    <a:lnTo>
                      <a:pt x="19038" y="8116"/>
                    </a:lnTo>
                    <a:lnTo>
                      <a:pt x="17984" y="11399"/>
                    </a:lnTo>
                    <a:cubicBezTo>
                      <a:pt x="20530" y="10325"/>
                      <a:pt x="22479" y="6347"/>
                      <a:pt x="22479" y="6346"/>
                    </a:cubicBezTo>
                    <a:lnTo>
                      <a:pt x="22479" y="6346"/>
                    </a:lnTo>
                    <a:lnTo>
                      <a:pt x="22320" y="10126"/>
                    </a:lnTo>
                    <a:cubicBezTo>
                      <a:pt x="23752" y="9250"/>
                      <a:pt x="25563" y="6386"/>
                      <a:pt x="25563" y="6386"/>
                    </a:cubicBezTo>
                    <a:lnTo>
                      <a:pt x="25762" y="9589"/>
                    </a:lnTo>
                    <a:cubicBezTo>
                      <a:pt x="27055" y="9091"/>
                      <a:pt x="27751" y="5411"/>
                      <a:pt x="27751" y="5411"/>
                    </a:cubicBezTo>
                    <a:lnTo>
                      <a:pt x="30178" y="8574"/>
                    </a:lnTo>
                    <a:cubicBezTo>
                      <a:pt x="31073" y="7739"/>
                      <a:pt x="30635" y="4954"/>
                      <a:pt x="30635" y="4954"/>
                    </a:cubicBezTo>
                    <a:lnTo>
                      <a:pt x="30635" y="4954"/>
                    </a:lnTo>
                    <a:cubicBezTo>
                      <a:pt x="33500" y="6247"/>
                      <a:pt x="36981" y="6286"/>
                      <a:pt x="36981" y="6286"/>
                    </a:cubicBezTo>
                    <a:lnTo>
                      <a:pt x="34514" y="4198"/>
                    </a:lnTo>
                    <a:lnTo>
                      <a:pt x="34514" y="4198"/>
                    </a:lnTo>
                    <a:cubicBezTo>
                      <a:pt x="35291" y="4413"/>
                      <a:pt x="36082" y="4488"/>
                      <a:pt x="36805" y="4488"/>
                    </a:cubicBezTo>
                    <a:cubicBezTo>
                      <a:pt x="38416" y="4488"/>
                      <a:pt x="39686" y="4118"/>
                      <a:pt x="39686" y="4118"/>
                    </a:cubicBezTo>
                    <a:cubicBezTo>
                      <a:pt x="38195" y="3959"/>
                      <a:pt x="36185" y="2885"/>
                      <a:pt x="34097" y="1432"/>
                    </a:cubicBezTo>
                    <a:cubicBezTo>
                      <a:pt x="31531" y="1214"/>
                      <a:pt x="28746" y="0"/>
                      <a:pt x="28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7797125" y="2117975"/>
                <a:ext cx="66175" cy="189500"/>
              </a:xfrm>
              <a:custGeom>
                <a:avLst/>
                <a:gdLst/>
                <a:ahLst/>
                <a:cxnLst/>
                <a:rect l="l" t="t" r="r" b="b"/>
                <a:pathLst>
                  <a:path w="2647" h="7580" extrusionOk="0">
                    <a:moveTo>
                      <a:pt x="995" y="1"/>
                    </a:moveTo>
                    <a:cubicBezTo>
                      <a:pt x="896" y="1910"/>
                      <a:pt x="717" y="4894"/>
                      <a:pt x="1" y="7580"/>
                    </a:cubicBezTo>
                    <a:cubicBezTo>
                      <a:pt x="836" y="6983"/>
                      <a:pt x="1592" y="6147"/>
                      <a:pt x="2189" y="5332"/>
                    </a:cubicBezTo>
                    <a:cubicBezTo>
                      <a:pt x="2448" y="3581"/>
                      <a:pt x="2587" y="1910"/>
                      <a:pt x="2646" y="617"/>
                    </a:cubicBezTo>
                    <a:lnTo>
                      <a:pt x="2646" y="617"/>
                    </a:lnTo>
                    <a:lnTo>
                      <a:pt x="1692" y="2467"/>
                    </a:lnTo>
                    <a:cubicBezTo>
                      <a:pt x="1831" y="1851"/>
                      <a:pt x="1314" y="657"/>
                      <a:pt x="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7606650" y="2876875"/>
                <a:ext cx="36825" cy="218350"/>
              </a:xfrm>
              <a:custGeom>
                <a:avLst/>
                <a:gdLst/>
                <a:ahLst/>
                <a:cxnLst/>
                <a:rect l="l" t="t" r="r" b="b"/>
                <a:pathLst>
                  <a:path w="1473" h="8734" extrusionOk="0">
                    <a:moveTo>
                      <a:pt x="1473" y="1"/>
                    </a:moveTo>
                    <a:lnTo>
                      <a:pt x="220" y="4815"/>
                    </a:lnTo>
                    <a:lnTo>
                      <a:pt x="1" y="8734"/>
                    </a:lnTo>
                    <a:lnTo>
                      <a:pt x="717" y="8694"/>
                    </a:lnTo>
                    <a:lnTo>
                      <a:pt x="1354" y="3462"/>
                    </a:lnTo>
                    <a:lnTo>
                      <a:pt x="14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6995950" y="3273250"/>
                <a:ext cx="1398475" cy="259625"/>
              </a:xfrm>
              <a:custGeom>
                <a:avLst/>
                <a:gdLst/>
                <a:ahLst/>
                <a:cxnLst/>
                <a:rect l="l" t="t" r="r" b="b"/>
                <a:pathLst>
                  <a:path w="55939" h="10385" extrusionOk="0">
                    <a:moveTo>
                      <a:pt x="40025" y="0"/>
                    </a:moveTo>
                    <a:lnTo>
                      <a:pt x="40403" y="4198"/>
                    </a:lnTo>
                    <a:cubicBezTo>
                      <a:pt x="39169" y="3879"/>
                      <a:pt x="33481" y="120"/>
                      <a:pt x="33480" y="120"/>
                    </a:cubicBezTo>
                    <a:lnTo>
                      <a:pt x="33480" y="120"/>
                    </a:lnTo>
                    <a:lnTo>
                      <a:pt x="35688" y="3342"/>
                    </a:lnTo>
                    <a:cubicBezTo>
                      <a:pt x="33361" y="2606"/>
                      <a:pt x="31670" y="1532"/>
                      <a:pt x="31670" y="1532"/>
                    </a:cubicBezTo>
                    <a:lnTo>
                      <a:pt x="28407" y="6286"/>
                    </a:lnTo>
                    <a:cubicBezTo>
                      <a:pt x="28746" y="5232"/>
                      <a:pt x="27254" y="2785"/>
                      <a:pt x="27254" y="2785"/>
                    </a:cubicBezTo>
                    <a:lnTo>
                      <a:pt x="25125" y="6286"/>
                    </a:lnTo>
                    <a:cubicBezTo>
                      <a:pt x="24210" y="5710"/>
                      <a:pt x="21684" y="2149"/>
                      <a:pt x="21684" y="2149"/>
                    </a:cubicBezTo>
                    <a:lnTo>
                      <a:pt x="20928" y="6863"/>
                    </a:lnTo>
                    <a:lnTo>
                      <a:pt x="17944" y="1035"/>
                    </a:lnTo>
                    <a:lnTo>
                      <a:pt x="10882" y="4715"/>
                    </a:lnTo>
                    <a:lnTo>
                      <a:pt x="11300" y="2447"/>
                    </a:lnTo>
                    <a:lnTo>
                      <a:pt x="11300" y="2447"/>
                    </a:lnTo>
                    <a:cubicBezTo>
                      <a:pt x="8157" y="5590"/>
                      <a:pt x="1493" y="7221"/>
                      <a:pt x="259" y="7520"/>
                    </a:cubicBezTo>
                    <a:lnTo>
                      <a:pt x="1" y="7798"/>
                    </a:lnTo>
                    <a:cubicBezTo>
                      <a:pt x="4158" y="7758"/>
                      <a:pt x="9608" y="4636"/>
                      <a:pt x="9609" y="4635"/>
                    </a:cubicBezTo>
                    <a:lnTo>
                      <a:pt x="9609" y="4635"/>
                    </a:lnTo>
                    <a:lnTo>
                      <a:pt x="6844" y="8614"/>
                    </a:lnTo>
                    <a:cubicBezTo>
                      <a:pt x="9350" y="8296"/>
                      <a:pt x="13706" y="6028"/>
                      <a:pt x="13707" y="6028"/>
                    </a:cubicBezTo>
                    <a:lnTo>
                      <a:pt x="13707" y="6028"/>
                    </a:lnTo>
                    <a:lnTo>
                      <a:pt x="11777" y="9549"/>
                    </a:lnTo>
                    <a:cubicBezTo>
                      <a:pt x="11783" y="9549"/>
                      <a:pt x="11788" y="9549"/>
                      <a:pt x="11793" y="9549"/>
                    </a:cubicBezTo>
                    <a:cubicBezTo>
                      <a:pt x="13805" y="9549"/>
                      <a:pt x="17267" y="5908"/>
                      <a:pt x="17267" y="5908"/>
                    </a:cubicBezTo>
                    <a:lnTo>
                      <a:pt x="18381" y="10325"/>
                    </a:lnTo>
                    <a:cubicBezTo>
                      <a:pt x="20172" y="9827"/>
                      <a:pt x="22260" y="4397"/>
                      <a:pt x="22261" y="4397"/>
                    </a:cubicBezTo>
                    <a:lnTo>
                      <a:pt x="22261" y="4397"/>
                    </a:lnTo>
                    <a:cubicBezTo>
                      <a:pt x="22121" y="5511"/>
                      <a:pt x="21544" y="9927"/>
                      <a:pt x="21544" y="9927"/>
                    </a:cubicBezTo>
                    <a:lnTo>
                      <a:pt x="25125" y="6625"/>
                    </a:lnTo>
                    <a:lnTo>
                      <a:pt x="23235" y="10384"/>
                    </a:lnTo>
                    <a:cubicBezTo>
                      <a:pt x="27074" y="9290"/>
                      <a:pt x="30317" y="4815"/>
                      <a:pt x="30317" y="4814"/>
                    </a:cubicBezTo>
                    <a:lnTo>
                      <a:pt x="30317" y="4814"/>
                    </a:lnTo>
                    <a:lnTo>
                      <a:pt x="29780" y="9211"/>
                    </a:lnTo>
                    <a:cubicBezTo>
                      <a:pt x="31968" y="8296"/>
                      <a:pt x="34873" y="5113"/>
                      <a:pt x="34873" y="5113"/>
                    </a:cubicBezTo>
                    <a:lnTo>
                      <a:pt x="34873" y="8872"/>
                    </a:lnTo>
                    <a:cubicBezTo>
                      <a:pt x="36842" y="8395"/>
                      <a:pt x="38195" y="4118"/>
                      <a:pt x="38195" y="4118"/>
                    </a:cubicBezTo>
                    <a:lnTo>
                      <a:pt x="41517" y="7977"/>
                    </a:lnTo>
                    <a:cubicBezTo>
                      <a:pt x="42929" y="7062"/>
                      <a:pt x="42531" y="3780"/>
                      <a:pt x="42531" y="3780"/>
                    </a:cubicBezTo>
                    <a:lnTo>
                      <a:pt x="42531" y="3780"/>
                    </a:lnTo>
                    <a:cubicBezTo>
                      <a:pt x="46609" y="5471"/>
                      <a:pt x="51761" y="5789"/>
                      <a:pt x="51761" y="5789"/>
                    </a:cubicBezTo>
                    <a:lnTo>
                      <a:pt x="48300" y="3183"/>
                    </a:lnTo>
                    <a:lnTo>
                      <a:pt x="48300" y="3183"/>
                    </a:lnTo>
                    <a:cubicBezTo>
                      <a:pt x="49781" y="3572"/>
                      <a:pt x="51321" y="3687"/>
                      <a:pt x="52627" y="3687"/>
                    </a:cubicBezTo>
                    <a:cubicBezTo>
                      <a:pt x="54532" y="3687"/>
                      <a:pt x="55939" y="3442"/>
                      <a:pt x="55939" y="3442"/>
                    </a:cubicBezTo>
                    <a:cubicBezTo>
                      <a:pt x="54288" y="3223"/>
                      <a:pt x="51841" y="2507"/>
                      <a:pt x="49016" y="1512"/>
                    </a:cubicBezTo>
                    <a:cubicBezTo>
                      <a:pt x="45197" y="1134"/>
                      <a:pt x="40025" y="0"/>
                      <a:pt x="40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7582300" y="3341875"/>
                <a:ext cx="101475" cy="189000"/>
              </a:xfrm>
              <a:custGeom>
                <a:avLst/>
                <a:gdLst/>
                <a:ahLst/>
                <a:cxnLst/>
                <a:rect l="l" t="t" r="r" b="b"/>
                <a:pathLst>
                  <a:path w="4059" h="7560" extrusionOk="0">
                    <a:moveTo>
                      <a:pt x="3760" y="1"/>
                    </a:moveTo>
                    <a:lnTo>
                      <a:pt x="1631" y="3522"/>
                    </a:lnTo>
                    <a:cubicBezTo>
                      <a:pt x="1333" y="3323"/>
                      <a:pt x="836" y="2786"/>
                      <a:pt x="298" y="2169"/>
                    </a:cubicBezTo>
                    <a:cubicBezTo>
                      <a:pt x="259" y="3183"/>
                      <a:pt x="179" y="4218"/>
                      <a:pt x="139" y="5272"/>
                    </a:cubicBezTo>
                    <a:lnTo>
                      <a:pt x="1651" y="3880"/>
                    </a:lnTo>
                    <a:lnTo>
                      <a:pt x="40" y="7122"/>
                    </a:lnTo>
                    <a:cubicBezTo>
                      <a:pt x="40" y="7261"/>
                      <a:pt x="0" y="7421"/>
                      <a:pt x="0" y="7560"/>
                    </a:cubicBezTo>
                    <a:cubicBezTo>
                      <a:pt x="1432" y="7122"/>
                      <a:pt x="2745" y="6247"/>
                      <a:pt x="3839" y="5292"/>
                    </a:cubicBezTo>
                    <a:cubicBezTo>
                      <a:pt x="3899" y="3661"/>
                      <a:pt x="3979" y="2049"/>
                      <a:pt x="4058" y="478"/>
                    </a:cubicBezTo>
                    <a:cubicBezTo>
                      <a:pt x="3879" y="180"/>
                      <a:pt x="3760" y="1"/>
                      <a:pt x="3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6889025" y="3756150"/>
                <a:ext cx="1093625" cy="266075"/>
              </a:xfrm>
              <a:custGeom>
                <a:avLst/>
                <a:gdLst/>
                <a:ahLst/>
                <a:cxnLst/>
                <a:rect l="l" t="t" r="r" b="b"/>
                <a:pathLst>
                  <a:path w="43745" h="10643" extrusionOk="0">
                    <a:moveTo>
                      <a:pt x="14483" y="0"/>
                    </a:moveTo>
                    <a:lnTo>
                      <a:pt x="7938" y="2427"/>
                    </a:lnTo>
                    <a:lnTo>
                      <a:pt x="8634" y="398"/>
                    </a:lnTo>
                    <a:lnTo>
                      <a:pt x="8634" y="398"/>
                    </a:lnTo>
                    <a:cubicBezTo>
                      <a:pt x="6526" y="2049"/>
                      <a:pt x="3124" y="2905"/>
                      <a:pt x="796" y="3282"/>
                    </a:cubicBezTo>
                    <a:lnTo>
                      <a:pt x="1" y="3839"/>
                    </a:lnTo>
                    <a:cubicBezTo>
                      <a:pt x="1" y="3839"/>
                      <a:pt x="81" y="3841"/>
                      <a:pt x="227" y="3841"/>
                    </a:cubicBezTo>
                    <a:cubicBezTo>
                      <a:pt x="1136" y="3841"/>
                      <a:pt x="4611" y="3768"/>
                      <a:pt x="7540" y="2706"/>
                    </a:cubicBezTo>
                    <a:lnTo>
                      <a:pt x="7540" y="2706"/>
                    </a:lnTo>
                    <a:cubicBezTo>
                      <a:pt x="7540" y="2706"/>
                      <a:pt x="6923" y="5690"/>
                      <a:pt x="7958" y="6664"/>
                    </a:cubicBezTo>
                    <a:lnTo>
                      <a:pt x="10942" y="3382"/>
                    </a:lnTo>
                    <a:cubicBezTo>
                      <a:pt x="10942" y="3382"/>
                      <a:pt x="11678" y="7400"/>
                      <a:pt x="13190" y="7997"/>
                    </a:cubicBezTo>
                    <a:lnTo>
                      <a:pt x="13508" y="4536"/>
                    </a:lnTo>
                    <a:cubicBezTo>
                      <a:pt x="13508" y="4536"/>
                      <a:pt x="15557" y="7699"/>
                      <a:pt x="17208" y="8713"/>
                    </a:cubicBezTo>
                    <a:lnTo>
                      <a:pt x="17168" y="4635"/>
                    </a:lnTo>
                    <a:lnTo>
                      <a:pt x="17168" y="4635"/>
                    </a:lnTo>
                    <a:cubicBezTo>
                      <a:pt x="17168" y="4636"/>
                      <a:pt x="19356" y="9012"/>
                      <a:pt x="22340" y="10305"/>
                    </a:cubicBezTo>
                    <a:lnTo>
                      <a:pt x="21167" y="6704"/>
                    </a:lnTo>
                    <a:lnTo>
                      <a:pt x="23733" y="10006"/>
                    </a:lnTo>
                    <a:cubicBezTo>
                      <a:pt x="23733" y="10006"/>
                      <a:pt x="23693" y="6406"/>
                      <a:pt x="23653" y="4973"/>
                    </a:cubicBezTo>
                    <a:lnTo>
                      <a:pt x="23653" y="4973"/>
                    </a:lnTo>
                    <a:cubicBezTo>
                      <a:pt x="23932" y="6107"/>
                      <a:pt x="25026" y="10106"/>
                      <a:pt x="26199" y="10643"/>
                    </a:cubicBezTo>
                    <a:lnTo>
                      <a:pt x="27492" y="6664"/>
                    </a:lnTo>
                    <a:cubicBezTo>
                      <a:pt x="27492" y="6664"/>
                      <a:pt x="29919" y="10285"/>
                      <a:pt x="31590" y="10404"/>
                    </a:cubicBezTo>
                    <a:lnTo>
                      <a:pt x="30377" y="7022"/>
                    </a:lnTo>
                    <a:lnTo>
                      <a:pt x="30377" y="7022"/>
                    </a:lnTo>
                    <a:cubicBezTo>
                      <a:pt x="30377" y="7023"/>
                      <a:pt x="33659" y="9449"/>
                      <a:pt x="35609" y="9947"/>
                    </a:cubicBezTo>
                    <a:lnTo>
                      <a:pt x="33759" y="6087"/>
                    </a:lnTo>
                    <a:lnTo>
                      <a:pt x="33759" y="6087"/>
                    </a:lnTo>
                    <a:cubicBezTo>
                      <a:pt x="33759" y="6088"/>
                      <a:pt x="37837" y="9350"/>
                      <a:pt x="41139" y="9708"/>
                    </a:cubicBezTo>
                    <a:lnTo>
                      <a:pt x="38672" y="5869"/>
                    </a:lnTo>
                    <a:cubicBezTo>
                      <a:pt x="38673" y="5867"/>
                      <a:pt x="38675" y="5866"/>
                      <a:pt x="38678" y="5866"/>
                    </a:cubicBezTo>
                    <a:cubicBezTo>
                      <a:pt x="38807" y="5866"/>
                      <a:pt x="40799" y="7367"/>
                      <a:pt x="43454" y="7367"/>
                    </a:cubicBezTo>
                    <a:cubicBezTo>
                      <a:pt x="43550" y="7367"/>
                      <a:pt x="43647" y="7365"/>
                      <a:pt x="43745" y="7360"/>
                    </a:cubicBezTo>
                    <a:cubicBezTo>
                      <a:pt x="43745" y="7360"/>
                      <a:pt x="42969" y="6784"/>
                      <a:pt x="41716" y="5650"/>
                    </a:cubicBezTo>
                    <a:cubicBezTo>
                      <a:pt x="41159" y="5351"/>
                      <a:pt x="40661" y="5152"/>
                      <a:pt x="40263" y="5073"/>
                    </a:cubicBezTo>
                    <a:cubicBezTo>
                      <a:pt x="37061" y="4456"/>
                      <a:pt x="33381" y="1989"/>
                      <a:pt x="33381" y="1989"/>
                    </a:cubicBezTo>
                    <a:lnTo>
                      <a:pt x="33062" y="5908"/>
                    </a:lnTo>
                    <a:cubicBezTo>
                      <a:pt x="32068" y="5471"/>
                      <a:pt x="27811" y="1234"/>
                      <a:pt x="27811" y="1234"/>
                    </a:cubicBezTo>
                    <a:lnTo>
                      <a:pt x="27811" y="1234"/>
                    </a:lnTo>
                    <a:lnTo>
                      <a:pt x="29203" y="4496"/>
                    </a:lnTo>
                    <a:cubicBezTo>
                      <a:pt x="27333" y="3501"/>
                      <a:pt x="26060" y="2288"/>
                      <a:pt x="26060" y="2288"/>
                    </a:cubicBezTo>
                    <a:lnTo>
                      <a:pt x="23633" y="4755"/>
                    </a:lnTo>
                    <a:lnTo>
                      <a:pt x="22579" y="6207"/>
                    </a:lnTo>
                    <a:cubicBezTo>
                      <a:pt x="23056" y="5292"/>
                      <a:pt x="22141" y="2825"/>
                      <a:pt x="22141" y="2825"/>
                    </a:cubicBezTo>
                    <a:lnTo>
                      <a:pt x="19774" y="5789"/>
                    </a:lnTo>
                    <a:cubicBezTo>
                      <a:pt x="19098" y="5152"/>
                      <a:pt x="17486" y="1532"/>
                      <a:pt x="17486" y="1532"/>
                    </a:cubicBezTo>
                    <a:lnTo>
                      <a:pt x="16114" y="5749"/>
                    </a:lnTo>
                    <a:lnTo>
                      <a:pt x="144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7553950" y="3786475"/>
                <a:ext cx="106450" cy="217350"/>
              </a:xfrm>
              <a:custGeom>
                <a:avLst/>
                <a:gdLst/>
                <a:ahLst/>
                <a:cxnLst/>
                <a:rect l="l" t="t" r="r" b="b"/>
                <a:pathLst>
                  <a:path w="4258" h="8694" extrusionOk="0">
                    <a:moveTo>
                      <a:pt x="1214" y="1"/>
                    </a:moveTo>
                    <a:lnTo>
                      <a:pt x="2606" y="3263"/>
                    </a:lnTo>
                    <a:cubicBezTo>
                      <a:pt x="1711" y="2786"/>
                      <a:pt x="935" y="2229"/>
                      <a:pt x="398" y="1811"/>
                    </a:cubicBezTo>
                    <a:cubicBezTo>
                      <a:pt x="279" y="4039"/>
                      <a:pt x="120" y="6167"/>
                      <a:pt x="0" y="8236"/>
                    </a:cubicBezTo>
                    <a:lnTo>
                      <a:pt x="915" y="5392"/>
                    </a:lnTo>
                    <a:cubicBezTo>
                      <a:pt x="915" y="5392"/>
                      <a:pt x="2487" y="7699"/>
                      <a:pt x="3959" y="8694"/>
                    </a:cubicBezTo>
                    <a:cubicBezTo>
                      <a:pt x="3979" y="7978"/>
                      <a:pt x="4019" y="7261"/>
                      <a:pt x="4058" y="6525"/>
                    </a:cubicBezTo>
                    <a:lnTo>
                      <a:pt x="3780" y="5750"/>
                    </a:lnTo>
                    <a:lnTo>
                      <a:pt x="4078" y="5968"/>
                    </a:lnTo>
                    <a:cubicBezTo>
                      <a:pt x="4158" y="4974"/>
                      <a:pt x="4198" y="3939"/>
                      <a:pt x="4257" y="2885"/>
                    </a:cubicBezTo>
                    <a:cubicBezTo>
                      <a:pt x="2785" y="1572"/>
                      <a:pt x="1214" y="1"/>
                      <a:pt x="1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6934775" y="4420050"/>
                <a:ext cx="395400" cy="184050"/>
              </a:xfrm>
              <a:custGeom>
                <a:avLst/>
                <a:gdLst/>
                <a:ahLst/>
                <a:cxnLst/>
                <a:rect l="l" t="t" r="r" b="b"/>
                <a:pathLst>
                  <a:path w="15816" h="7362" extrusionOk="0">
                    <a:moveTo>
                      <a:pt x="12414" y="1"/>
                    </a:moveTo>
                    <a:lnTo>
                      <a:pt x="5253" y="3820"/>
                    </a:lnTo>
                    <a:lnTo>
                      <a:pt x="5551" y="1692"/>
                    </a:lnTo>
                    <a:lnTo>
                      <a:pt x="5551" y="1692"/>
                    </a:lnTo>
                    <a:cubicBezTo>
                      <a:pt x="4318" y="2905"/>
                      <a:pt x="2507" y="3960"/>
                      <a:pt x="697" y="4795"/>
                    </a:cubicBezTo>
                    <a:lnTo>
                      <a:pt x="1" y="5571"/>
                    </a:lnTo>
                    <a:cubicBezTo>
                      <a:pt x="4158" y="5511"/>
                      <a:pt x="9589" y="2408"/>
                      <a:pt x="9589" y="2408"/>
                    </a:cubicBezTo>
                    <a:lnTo>
                      <a:pt x="9589" y="2408"/>
                    </a:lnTo>
                    <a:lnTo>
                      <a:pt x="6804" y="6446"/>
                    </a:lnTo>
                    <a:cubicBezTo>
                      <a:pt x="9330" y="6108"/>
                      <a:pt x="13667" y="3860"/>
                      <a:pt x="13667" y="3860"/>
                    </a:cubicBezTo>
                    <a:lnTo>
                      <a:pt x="13667" y="3860"/>
                    </a:lnTo>
                    <a:lnTo>
                      <a:pt x="11738" y="7361"/>
                    </a:lnTo>
                    <a:cubicBezTo>
                      <a:pt x="11747" y="7361"/>
                      <a:pt x="11757" y="7362"/>
                      <a:pt x="11767" y="7362"/>
                    </a:cubicBezTo>
                    <a:cubicBezTo>
                      <a:pt x="12958" y="7362"/>
                      <a:pt x="14632" y="6159"/>
                      <a:pt x="15816" y="5113"/>
                    </a:cubicBezTo>
                    <a:lnTo>
                      <a:pt x="12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7333625" y="4363875"/>
                <a:ext cx="999150" cy="262600"/>
              </a:xfrm>
              <a:custGeom>
                <a:avLst/>
                <a:gdLst/>
                <a:ahLst/>
                <a:cxnLst/>
                <a:rect l="l" t="t" r="r" b="b"/>
                <a:pathLst>
                  <a:path w="39966" h="10504" extrusionOk="0">
                    <a:moveTo>
                      <a:pt x="19496" y="0"/>
                    </a:moveTo>
                    <a:lnTo>
                      <a:pt x="20152" y="3919"/>
                    </a:lnTo>
                    <a:cubicBezTo>
                      <a:pt x="18839" y="3680"/>
                      <a:pt x="12673" y="537"/>
                      <a:pt x="12672" y="537"/>
                    </a:cubicBezTo>
                    <a:lnTo>
                      <a:pt x="12672" y="537"/>
                    </a:lnTo>
                    <a:lnTo>
                      <a:pt x="15199" y="3382"/>
                    </a:lnTo>
                    <a:cubicBezTo>
                      <a:pt x="12712" y="2845"/>
                      <a:pt x="10882" y="1950"/>
                      <a:pt x="10882" y="1950"/>
                    </a:cubicBezTo>
                    <a:lnTo>
                      <a:pt x="7759" y="6545"/>
                    </a:lnTo>
                    <a:cubicBezTo>
                      <a:pt x="8057" y="5550"/>
                      <a:pt x="6347" y="3362"/>
                      <a:pt x="6347" y="3362"/>
                    </a:cubicBezTo>
                    <a:lnTo>
                      <a:pt x="4337" y="6764"/>
                    </a:lnTo>
                    <a:cubicBezTo>
                      <a:pt x="3343" y="6306"/>
                      <a:pt x="478" y="3143"/>
                      <a:pt x="478" y="3143"/>
                    </a:cubicBezTo>
                    <a:lnTo>
                      <a:pt x="1" y="7360"/>
                    </a:lnTo>
                    <a:cubicBezTo>
                      <a:pt x="796" y="6664"/>
                      <a:pt x="1373" y="6067"/>
                      <a:pt x="1373" y="6067"/>
                    </a:cubicBezTo>
                    <a:lnTo>
                      <a:pt x="2487" y="10503"/>
                    </a:lnTo>
                    <a:cubicBezTo>
                      <a:pt x="4278" y="10006"/>
                      <a:pt x="6366" y="4556"/>
                      <a:pt x="6366" y="4556"/>
                    </a:cubicBezTo>
                    <a:lnTo>
                      <a:pt x="6366" y="4556"/>
                    </a:lnTo>
                    <a:cubicBezTo>
                      <a:pt x="6227" y="5670"/>
                      <a:pt x="5650" y="10106"/>
                      <a:pt x="5650" y="10106"/>
                    </a:cubicBezTo>
                    <a:lnTo>
                      <a:pt x="9132" y="6724"/>
                    </a:lnTo>
                    <a:lnTo>
                      <a:pt x="7242" y="10484"/>
                    </a:lnTo>
                    <a:cubicBezTo>
                      <a:pt x="11101" y="9409"/>
                      <a:pt x="14363" y="4934"/>
                      <a:pt x="14363" y="4933"/>
                    </a:cubicBezTo>
                    <a:lnTo>
                      <a:pt x="14363" y="4933"/>
                    </a:lnTo>
                    <a:lnTo>
                      <a:pt x="13806" y="9330"/>
                    </a:lnTo>
                    <a:cubicBezTo>
                      <a:pt x="15994" y="8415"/>
                      <a:pt x="18899" y="5232"/>
                      <a:pt x="18899" y="5232"/>
                    </a:cubicBezTo>
                    <a:lnTo>
                      <a:pt x="18899" y="8992"/>
                    </a:lnTo>
                    <a:cubicBezTo>
                      <a:pt x="20868" y="8514"/>
                      <a:pt x="22241" y="4237"/>
                      <a:pt x="22241" y="4237"/>
                    </a:cubicBezTo>
                    <a:lnTo>
                      <a:pt x="25543" y="8096"/>
                    </a:lnTo>
                    <a:cubicBezTo>
                      <a:pt x="26955" y="7161"/>
                      <a:pt x="26558" y="3879"/>
                      <a:pt x="26557" y="3879"/>
                    </a:cubicBezTo>
                    <a:lnTo>
                      <a:pt x="26557" y="3879"/>
                    </a:lnTo>
                    <a:cubicBezTo>
                      <a:pt x="30636" y="5570"/>
                      <a:pt x="35788" y="5908"/>
                      <a:pt x="35788" y="5908"/>
                    </a:cubicBezTo>
                    <a:lnTo>
                      <a:pt x="32326" y="3282"/>
                    </a:lnTo>
                    <a:lnTo>
                      <a:pt x="32326" y="3282"/>
                    </a:lnTo>
                    <a:cubicBezTo>
                      <a:pt x="33825" y="3684"/>
                      <a:pt x="35385" y="3802"/>
                      <a:pt x="36701" y="3802"/>
                    </a:cubicBezTo>
                    <a:cubicBezTo>
                      <a:pt x="38582" y="3802"/>
                      <a:pt x="39965" y="3561"/>
                      <a:pt x="39965" y="3561"/>
                    </a:cubicBezTo>
                    <a:cubicBezTo>
                      <a:pt x="37538" y="3243"/>
                      <a:pt x="33301" y="1790"/>
                      <a:pt x="28805" y="60"/>
                    </a:cubicBezTo>
                    <a:cubicBezTo>
                      <a:pt x="28339" y="62"/>
                      <a:pt x="27861" y="63"/>
                      <a:pt x="27381" y="63"/>
                    </a:cubicBezTo>
                    <a:cubicBezTo>
                      <a:pt x="23535" y="63"/>
                      <a:pt x="19496" y="0"/>
                      <a:pt x="194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7516650" y="4412100"/>
                <a:ext cx="124350" cy="213875"/>
              </a:xfrm>
              <a:custGeom>
                <a:avLst/>
                <a:gdLst/>
                <a:ahLst/>
                <a:cxnLst/>
                <a:rect l="l" t="t" r="r" b="b"/>
                <a:pathLst>
                  <a:path w="4974" h="8555" extrusionOk="0">
                    <a:moveTo>
                      <a:pt x="3501" y="1"/>
                    </a:moveTo>
                    <a:lnTo>
                      <a:pt x="398" y="4596"/>
                    </a:lnTo>
                    <a:cubicBezTo>
                      <a:pt x="498" y="4278"/>
                      <a:pt x="378" y="3800"/>
                      <a:pt x="140" y="3323"/>
                    </a:cubicBezTo>
                    <a:cubicBezTo>
                      <a:pt x="120" y="4278"/>
                      <a:pt x="80" y="5312"/>
                      <a:pt x="40" y="6426"/>
                    </a:cubicBezTo>
                    <a:lnTo>
                      <a:pt x="1811" y="4815"/>
                    </a:lnTo>
                    <a:lnTo>
                      <a:pt x="0" y="8415"/>
                    </a:lnTo>
                    <a:lnTo>
                      <a:pt x="0" y="8555"/>
                    </a:lnTo>
                    <a:cubicBezTo>
                      <a:pt x="1930" y="7998"/>
                      <a:pt x="3700" y="6585"/>
                      <a:pt x="4973" y="5332"/>
                    </a:cubicBezTo>
                    <a:cubicBezTo>
                      <a:pt x="4775" y="3283"/>
                      <a:pt x="4615" y="1592"/>
                      <a:pt x="4556" y="438"/>
                    </a:cubicBezTo>
                    <a:cubicBezTo>
                      <a:pt x="3879" y="200"/>
                      <a:pt x="3501" y="1"/>
                      <a:pt x="3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7530075" y="1725100"/>
                <a:ext cx="542100" cy="232775"/>
              </a:xfrm>
              <a:custGeom>
                <a:avLst/>
                <a:gdLst/>
                <a:ahLst/>
                <a:cxnLst/>
                <a:rect l="l" t="t" r="r" b="b"/>
                <a:pathLst>
                  <a:path w="21684" h="9311" extrusionOk="0">
                    <a:moveTo>
                      <a:pt x="15676" y="0"/>
                    </a:moveTo>
                    <a:lnTo>
                      <a:pt x="16392" y="2666"/>
                    </a:lnTo>
                    <a:cubicBezTo>
                      <a:pt x="15676" y="2586"/>
                      <a:pt x="12016" y="776"/>
                      <a:pt x="12016" y="776"/>
                    </a:cubicBezTo>
                    <a:lnTo>
                      <a:pt x="12016" y="776"/>
                    </a:lnTo>
                    <a:lnTo>
                      <a:pt x="13667" y="2646"/>
                    </a:lnTo>
                    <a:cubicBezTo>
                      <a:pt x="12254" y="2407"/>
                      <a:pt x="11180" y="1890"/>
                      <a:pt x="11180" y="1890"/>
                    </a:cubicBezTo>
                    <a:lnTo>
                      <a:pt x="9927" y="5391"/>
                    </a:lnTo>
                    <a:cubicBezTo>
                      <a:pt x="10006" y="4675"/>
                      <a:pt x="8833" y="3243"/>
                      <a:pt x="8833" y="3243"/>
                    </a:cubicBezTo>
                    <a:lnTo>
                      <a:pt x="8057" y="5789"/>
                    </a:lnTo>
                    <a:cubicBezTo>
                      <a:pt x="7599" y="4834"/>
                      <a:pt x="7420" y="3402"/>
                      <a:pt x="7420" y="3402"/>
                    </a:cubicBezTo>
                    <a:lnTo>
                      <a:pt x="3740" y="6764"/>
                    </a:lnTo>
                    <a:lnTo>
                      <a:pt x="3700" y="3183"/>
                    </a:lnTo>
                    <a:lnTo>
                      <a:pt x="1075" y="5292"/>
                    </a:lnTo>
                    <a:cubicBezTo>
                      <a:pt x="458" y="6863"/>
                      <a:pt x="0" y="7818"/>
                      <a:pt x="0" y="7818"/>
                    </a:cubicBezTo>
                    <a:cubicBezTo>
                      <a:pt x="2049" y="7361"/>
                      <a:pt x="3143" y="5471"/>
                      <a:pt x="3143" y="5471"/>
                    </a:cubicBezTo>
                    <a:lnTo>
                      <a:pt x="3143" y="5471"/>
                    </a:lnTo>
                    <a:lnTo>
                      <a:pt x="2467" y="9310"/>
                    </a:lnTo>
                    <a:cubicBezTo>
                      <a:pt x="3442" y="8912"/>
                      <a:pt x="4337" y="8017"/>
                      <a:pt x="5073" y="7122"/>
                    </a:cubicBezTo>
                    <a:lnTo>
                      <a:pt x="5073" y="7142"/>
                    </a:lnTo>
                    <a:cubicBezTo>
                      <a:pt x="5889" y="6366"/>
                      <a:pt x="6724" y="4755"/>
                      <a:pt x="6724" y="4755"/>
                    </a:cubicBezTo>
                    <a:lnTo>
                      <a:pt x="6724" y="4755"/>
                    </a:lnTo>
                    <a:lnTo>
                      <a:pt x="6465" y="8455"/>
                    </a:lnTo>
                    <a:cubicBezTo>
                      <a:pt x="7739" y="7659"/>
                      <a:pt x="9370" y="4934"/>
                      <a:pt x="9370" y="4934"/>
                    </a:cubicBezTo>
                    <a:lnTo>
                      <a:pt x="9430" y="8116"/>
                    </a:lnTo>
                    <a:cubicBezTo>
                      <a:pt x="10583" y="7679"/>
                      <a:pt x="11299" y="4078"/>
                      <a:pt x="11299" y="4078"/>
                    </a:cubicBezTo>
                    <a:lnTo>
                      <a:pt x="13309" y="7281"/>
                    </a:lnTo>
                    <a:cubicBezTo>
                      <a:pt x="14124" y="6485"/>
                      <a:pt x="13826" y="3740"/>
                      <a:pt x="13826" y="3740"/>
                    </a:cubicBezTo>
                    <a:lnTo>
                      <a:pt x="13826" y="3740"/>
                    </a:lnTo>
                    <a:cubicBezTo>
                      <a:pt x="16273" y="5133"/>
                      <a:pt x="19276" y="5312"/>
                      <a:pt x="19276" y="5312"/>
                    </a:cubicBezTo>
                    <a:lnTo>
                      <a:pt x="17208" y="3163"/>
                    </a:lnTo>
                    <a:lnTo>
                      <a:pt x="17208" y="3163"/>
                    </a:lnTo>
                    <a:cubicBezTo>
                      <a:pt x="18021" y="3457"/>
                      <a:pt x="18860" y="3548"/>
                      <a:pt x="19589" y="3548"/>
                    </a:cubicBezTo>
                    <a:cubicBezTo>
                      <a:pt x="20785" y="3548"/>
                      <a:pt x="21683" y="3302"/>
                      <a:pt x="21683" y="3302"/>
                    </a:cubicBezTo>
                    <a:cubicBezTo>
                      <a:pt x="19694" y="2964"/>
                      <a:pt x="17645" y="1691"/>
                      <a:pt x="156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8"/>
              <p:cNvSpPr/>
              <p:nvPr/>
            </p:nvSpPr>
            <p:spPr>
              <a:xfrm>
                <a:off x="7283900" y="2550650"/>
                <a:ext cx="992175" cy="310350"/>
              </a:xfrm>
              <a:custGeom>
                <a:avLst/>
                <a:gdLst/>
                <a:ahLst/>
                <a:cxnLst/>
                <a:rect l="l" t="t" r="r" b="b"/>
                <a:pathLst>
                  <a:path w="39687" h="12414" extrusionOk="0">
                    <a:moveTo>
                      <a:pt x="27631" y="0"/>
                    </a:moveTo>
                    <a:lnTo>
                      <a:pt x="28029" y="3561"/>
                    </a:lnTo>
                    <a:cubicBezTo>
                      <a:pt x="27134" y="3322"/>
                      <a:pt x="22878" y="339"/>
                      <a:pt x="22877" y="338"/>
                    </a:cubicBezTo>
                    <a:lnTo>
                      <a:pt x="22877" y="338"/>
                    </a:lnTo>
                    <a:lnTo>
                      <a:pt x="24588" y="3004"/>
                    </a:lnTo>
                    <a:cubicBezTo>
                      <a:pt x="22877" y="2467"/>
                      <a:pt x="21604" y="1612"/>
                      <a:pt x="21604" y="1612"/>
                    </a:cubicBezTo>
                    <a:lnTo>
                      <a:pt x="19396" y="5769"/>
                    </a:lnTo>
                    <a:cubicBezTo>
                      <a:pt x="19615" y="4874"/>
                      <a:pt x="18461" y="2825"/>
                      <a:pt x="18461" y="2825"/>
                    </a:cubicBezTo>
                    <a:lnTo>
                      <a:pt x="17009" y="5908"/>
                    </a:lnTo>
                    <a:cubicBezTo>
                      <a:pt x="16332" y="5471"/>
                      <a:pt x="14403" y="2527"/>
                      <a:pt x="14403" y="2527"/>
                    </a:cubicBezTo>
                    <a:lnTo>
                      <a:pt x="14005" y="6565"/>
                    </a:lnTo>
                    <a:lnTo>
                      <a:pt x="11658" y="1731"/>
                    </a:lnTo>
                    <a:lnTo>
                      <a:pt x="6645" y="5113"/>
                    </a:lnTo>
                    <a:lnTo>
                      <a:pt x="6645" y="5113"/>
                    </a:lnTo>
                    <a:lnTo>
                      <a:pt x="6863" y="3282"/>
                    </a:lnTo>
                    <a:lnTo>
                      <a:pt x="6863" y="3282"/>
                    </a:lnTo>
                    <a:cubicBezTo>
                      <a:pt x="6784" y="3322"/>
                      <a:pt x="0" y="8753"/>
                      <a:pt x="0" y="8753"/>
                    </a:cubicBezTo>
                    <a:cubicBezTo>
                      <a:pt x="164" y="8768"/>
                      <a:pt x="324" y="8775"/>
                      <a:pt x="482" y="8775"/>
                    </a:cubicBezTo>
                    <a:cubicBezTo>
                      <a:pt x="2637" y="8775"/>
                      <a:pt x="4277" y="7480"/>
                      <a:pt x="4277" y="7480"/>
                    </a:cubicBezTo>
                    <a:lnTo>
                      <a:pt x="4277" y="7480"/>
                    </a:lnTo>
                    <a:lnTo>
                      <a:pt x="2109" y="10961"/>
                    </a:lnTo>
                    <a:cubicBezTo>
                      <a:pt x="4934" y="10742"/>
                      <a:pt x="8435" y="7878"/>
                      <a:pt x="8435" y="7878"/>
                    </a:cubicBezTo>
                    <a:lnTo>
                      <a:pt x="8435" y="7878"/>
                    </a:lnTo>
                    <a:lnTo>
                      <a:pt x="6764" y="11379"/>
                    </a:lnTo>
                    <a:cubicBezTo>
                      <a:pt x="8435" y="11021"/>
                      <a:pt x="11259" y="8892"/>
                      <a:pt x="11260" y="8892"/>
                    </a:cubicBezTo>
                    <a:lnTo>
                      <a:pt x="11260" y="8892"/>
                    </a:lnTo>
                    <a:lnTo>
                      <a:pt x="10146" y="11976"/>
                    </a:lnTo>
                    <a:cubicBezTo>
                      <a:pt x="11538" y="11936"/>
                      <a:pt x="13707" y="8673"/>
                      <a:pt x="13707" y="8673"/>
                    </a:cubicBezTo>
                    <a:lnTo>
                      <a:pt x="14701" y="12413"/>
                    </a:lnTo>
                    <a:cubicBezTo>
                      <a:pt x="15875" y="11916"/>
                      <a:pt x="16989" y="7162"/>
                      <a:pt x="16989" y="7162"/>
                    </a:cubicBezTo>
                    <a:lnTo>
                      <a:pt x="16989" y="7162"/>
                    </a:lnTo>
                    <a:cubicBezTo>
                      <a:pt x="16929" y="8136"/>
                      <a:pt x="16790" y="11916"/>
                      <a:pt x="16790" y="11916"/>
                    </a:cubicBezTo>
                    <a:lnTo>
                      <a:pt x="19018" y="8952"/>
                    </a:lnTo>
                    <a:lnTo>
                      <a:pt x="17964" y="12234"/>
                    </a:lnTo>
                    <a:cubicBezTo>
                      <a:pt x="20530" y="11100"/>
                      <a:pt x="22479" y="7142"/>
                      <a:pt x="22479" y="7142"/>
                    </a:cubicBezTo>
                    <a:lnTo>
                      <a:pt x="22479" y="7142"/>
                    </a:lnTo>
                    <a:lnTo>
                      <a:pt x="22340" y="10921"/>
                    </a:lnTo>
                    <a:cubicBezTo>
                      <a:pt x="23752" y="10046"/>
                      <a:pt x="25563" y="7181"/>
                      <a:pt x="25563" y="7181"/>
                    </a:cubicBezTo>
                    <a:lnTo>
                      <a:pt x="25762" y="10384"/>
                    </a:lnTo>
                    <a:cubicBezTo>
                      <a:pt x="27055" y="9887"/>
                      <a:pt x="27751" y="6207"/>
                      <a:pt x="27751" y="6207"/>
                    </a:cubicBezTo>
                    <a:lnTo>
                      <a:pt x="30198" y="9370"/>
                    </a:lnTo>
                    <a:cubicBezTo>
                      <a:pt x="31093" y="8534"/>
                      <a:pt x="30635" y="5749"/>
                      <a:pt x="30635" y="5749"/>
                    </a:cubicBezTo>
                    <a:lnTo>
                      <a:pt x="30635" y="5749"/>
                    </a:lnTo>
                    <a:cubicBezTo>
                      <a:pt x="33500" y="7042"/>
                      <a:pt x="36981" y="7082"/>
                      <a:pt x="36981" y="7082"/>
                    </a:cubicBezTo>
                    <a:lnTo>
                      <a:pt x="34514" y="4993"/>
                    </a:lnTo>
                    <a:lnTo>
                      <a:pt x="34514" y="4993"/>
                    </a:lnTo>
                    <a:cubicBezTo>
                      <a:pt x="35291" y="5209"/>
                      <a:pt x="36082" y="5283"/>
                      <a:pt x="36805" y="5283"/>
                    </a:cubicBezTo>
                    <a:cubicBezTo>
                      <a:pt x="38416" y="5283"/>
                      <a:pt x="39686" y="4914"/>
                      <a:pt x="39686" y="4914"/>
                    </a:cubicBezTo>
                    <a:cubicBezTo>
                      <a:pt x="38254" y="4774"/>
                      <a:pt x="36106" y="3362"/>
                      <a:pt x="33798" y="1492"/>
                    </a:cubicBezTo>
                    <a:cubicBezTo>
                      <a:pt x="33780" y="1492"/>
                      <a:pt x="33762" y="1492"/>
                      <a:pt x="33744" y="1492"/>
                    </a:cubicBezTo>
                    <a:cubicBezTo>
                      <a:pt x="31009" y="1492"/>
                      <a:pt x="27632" y="0"/>
                      <a:pt x="27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8"/>
              <p:cNvSpPr/>
              <p:nvPr/>
            </p:nvSpPr>
            <p:spPr>
              <a:xfrm>
                <a:off x="7650425" y="2620775"/>
                <a:ext cx="111925" cy="238225"/>
              </a:xfrm>
              <a:custGeom>
                <a:avLst/>
                <a:gdLst/>
                <a:ahLst/>
                <a:cxnLst/>
                <a:rect l="l" t="t" r="r" b="b"/>
                <a:pathLst>
                  <a:path w="4477" h="9529" extrusionOk="0">
                    <a:moveTo>
                      <a:pt x="3820" y="0"/>
                    </a:moveTo>
                    <a:lnTo>
                      <a:pt x="2388" y="3083"/>
                    </a:lnTo>
                    <a:cubicBezTo>
                      <a:pt x="2228" y="2984"/>
                      <a:pt x="2010" y="2765"/>
                      <a:pt x="1751" y="2467"/>
                    </a:cubicBezTo>
                    <a:cubicBezTo>
                      <a:pt x="1134" y="4874"/>
                      <a:pt x="518" y="7241"/>
                      <a:pt x="0" y="9250"/>
                    </a:cubicBezTo>
                    <a:lnTo>
                      <a:pt x="60" y="9529"/>
                    </a:lnTo>
                    <a:cubicBezTo>
                      <a:pt x="1234" y="9031"/>
                      <a:pt x="2348" y="4278"/>
                      <a:pt x="2348" y="4277"/>
                    </a:cubicBezTo>
                    <a:lnTo>
                      <a:pt x="2348" y="4277"/>
                    </a:lnTo>
                    <a:cubicBezTo>
                      <a:pt x="2308" y="5252"/>
                      <a:pt x="2149" y="9031"/>
                      <a:pt x="2149" y="9031"/>
                    </a:cubicBezTo>
                    <a:lnTo>
                      <a:pt x="3223" y="7619"/>
                    </a:lnTo>
                    <a:cubicBezTo>
                      <a:pt x="3601" y="5669"/>
                      <a:pt x="4019" y="3481"/>
                      <a:pt x="4476" y="1333"/>
                    </a:cubicBezTo>
                    <a:cubicBezTo>
                      <a:pt x="4178" y="657"/>
                      <a:pt x="3820" y="0"/>
                      <a:pt x="3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9" name="Google Shape;1359;p48"/>
          <p:cNvGrpSpPr/>
          <p:nvPr/>
        </p:nvGrpSpPr>
        <p:grpSpPr>
          <a:xfrm flipH="1">
            <a:off x="5346525" y="4003450"/>
            <a:ext cx="3871074" cy="1136900"/>
            <a:chOff x="1901282" y="4385750"/>
            <a:chExt cx="3871074" cy="1136900"/>
          </a:xfrm>
        </p:grpSpPr>
        <p:sp>
          <p:nvSpPr>
            <p:cNvPr id="1360" name="Google Shape;1360;p48"/>
            <p:cNvSpPr/>
            <p:nvPr/>
          </p:nvSpPr>
          <p:spPr>
            <a:xfrm>
              <a:off x="1904250" y="4385750"/>
              <a:ext cx="3782125" cy="647025"/>
            </a:xfrm>
            <a:custGeom>
              <a:avLst/>
              <a:gdLst/>
              <a:ahLst/>
              <a:cxnLst/>
              <a:rect l="l" t="t" r="r" b="b"/>
              <a:pathLst>
                <a:path w="151285" h="25881" extrusionOk="0">
                  <a:moveTo>
                    <a:pt x="1" y="0"/>
                  </a:moveTo>
                  <a:lnTo>
                    <a:pt x="1" y="20649"/>
                  </a:lnTo>
                  <a:lnTo>
                    <a:pt x="151285" y="25881"/>
                  </a:lnTo>
                  <a:cubicBezTo>
                    <a:pt x="151285" y="25881"/>
                    <a:pt x="93516" y="1911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1901282" y="4815425"/>
              <a:ext cx="3871074" cy="707225"/>
            </a:xfrm>
            <a:custGeom>
              <a:avLst/>
              <a:gdLst/>
              <a:ahLst/>
              <a:cxnLst/>
              <a:rect l="l" t="t" r="r" b="b"/>
              <a:pathLst>
                <a:path w="152120" h="28289" extrusionOk="0">
                  <a:moveTo>
                    <a:pt x="0" y="1"/>
                  </a:moveTo>
                  <a:lnTo>
                    <a:pt x="0" y="28288"/>
                  </a:lnTo>
                  <a:lnTo>
                    <a:pt x="152120" y="28288"/>
                  </a:lnTo>
                  <a:lnTo>
                    <a:pt x="1521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5"/>
        <p:cNvGrpSpPr/>
        <p:nvPr/>
      </p:nvGrpSpPr>
      <p:grpSpPr>
        <a:xfrm>
          <a:off x="0" y="0"/>
          <a:ext cx="0" cy="0"/>
          <a:chOff x="0" y="0"/>
          <a:chExt cx="0" cy="0"/>
        </a:xfrm>
      </p:grpSpPr>
      <p:pic>
        <p:nvPicPr>
          <p:cNvPr id="1366" name="Google Shape;1366;p49"/>
          <p:cNvPicPr preferRelativeResize="0">
            <a:picLocks noGrp="1"/>
          </p:cNvPicPr>
          <p:nvPr>
            <p:ph type="pic" idx="2"/>
          </p:nvPr>
        </p:nvPicPr>
        <p:blipFill rotWithShape="1">
          <a:blip r:embed="rId3">
            <a:alphaModFix/>
          </a:blip>
          <a:srcRect t="8068" b="8060"/>
          <a:stretch/>
        </p:blipFill>
        <p:spPr>
          <a:xfrm>
            <a:off x="-28650" y="0"/>
            <a:ext cx="9201300" cy="5143501"/>
          </a:xfrm>
          <a:prstGeom prst="rect">
            <a:avLst/>
          </a:prstGeom>
        </p:spPr>
      </p:pic>
      <p:sp>
        <p:nvSpPr>
          <p:cNvPr id="1367" name="Google Shape;1367;p49"/>
          <p:cNvSpPr txBox="1">
            <a:spLocks noGrp="1"/>
          </p:cNvSpPr>
          <p:nvPr>
            <p:ph type="title"/>
          </p:nvPr>
        </p:nvSpPr>
        <p:spPr>
          <a:xfrm>
            <a:off x="716700" y="574625"/>
            <a:ext cx="7710600" cy="53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pic>
        <p:nvPicPr>
          <p:cNvPr id="1372" name="Google Shape;1372;p50"/>
          <p:cNvPicPr preferRelativeResize="0">
            <a:picLocks noGrp="1"/>
          </p:cNvPicPr>
          <p:nvPr>
            <p:ph type="pic" idx="2"/>
          </p:nvPr>
        </p:nvPicPr>
        <p:blipFill rotWithShape="1">
          <a:blip r:embed="rId3">
            <a:alphaModFix/>
          </a:blip>
          <a:srcRect l="32345" r="14828"/>
          <a:stretch/>
        </p:blipFill>
        <p:spPr>
          <a:xfrm>
            <a:off x="935325" y="574625"/>
            <a:ext cx="2943549" cy="3714001"/>
          </a:xfrm>
          <a:prstGeom prst="rect">
            <a:avLst/>
          </a:prstGeom>
        </p:spPr>
      </p:pic>
      <p:sp>
        <p:nvSpPr>
          <p:cNvPr id="1373" name="Google Shape;1373;p50"/>
          <p:cNvSpPr txBox="1">
            <a:spLocks noGrp="1"/>
          </p:cNvSpPr>
          <p:nvPr>
            <p:ph type="title"/>
          </p:nvPr>
        </p:nvSpPr>
        <p:spPr>
          <a:xfrm>
            <a:off x="4190225" y="1084725"/>
            <a:ext cx="37983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1374" name="Google Shape;1374;p50"/>
          <p:cNvSpPr txBox="1">
            <a:spLocks noGrp="1"/>
          </p:cNvSpPr>
          <p:nvPr>
            <p:ph type="subTitle" idx="1"/>
          </p:nvPr>
        </p:nvSpPr>
        <p:spPr>
          <a:xfrm>
            <a:off x="4190225" y="2854701"/>
            <a:ext cx="3798300" cy="78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grpSp>
        <p:nvGrpSpPr>
          <p:cNvPr id="1375" name="Google Shape;1375;p50"/>
          <p:cNvGrpSpPr/>
          <p:nvPr/>
        </p:nvGrpSpPr>
        <p:grpSpPr>
          <a:xfrm>
            <a:off x="7837875" y="3119267"/>
            <a:ext cx="1754075" cy="2085825"/>
            <a:chOff x="4234175" y="2958950"/>
            <a:chExt cx="1754075" cy="1384550"/>
          </a:xfrm>
        </p:grpSpPr>
        <p:sp>
          <p:nvSpPr>
            <p:cNvPr id="1376" name="Google Shape;1376;p50"/>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81"/>
        <p:cNvGrpSpPr/>
        <p:nvPr/>
      </p:nvGrpSpPr>
      <p:grpSpPr>
        <a:xfrm>
          <a:off x="0" y="0"/>
          <a:ext cx="0" cy="0"/>
          <a:chOff x="0" y="0"/>
          <a:chExt cx="0" cy="0"/>
        </a:xfrm>
      </p:grpSpPr>
      <p:sp>
        <p:nvSpPr>
          <p:cNvPr id="1382" name="Google Shape;1382;p51"/>
          <p:cNvSpPr txBox="1">
            <a:spLocks noGrp="1"/>
          </p:cNvSpPr>
          <p:nvPr>
            <p:ph type="title"/>
          </p:nvPr>
        </p:nvSpPr>
        <p:spPr>
          <a:xfrm>
            <a:off x="1956900" y="1773850"/>
            <a:ext cx="5230200" cy="107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383" name="Google Shape;1383;p51"/>
          <p:cNvSpPr txBox="1">
            <a:spLocks noGrp="1"/>
          </p:cNvSpPr>
          <p:nvPr>
            <p:ph type="subTitle" idx="1"/>
          </p:nvPr>
        </p:nvSpPr>
        <p:spPr>
          <a:xfrm>
            <a:off x="1956900" y="2852348"/>
            <a:ext cx="5230200" cy="49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1384" name="Google Shape;1384;p51"/>
          <p:cNvSpPr/>
          <p:nvPr/>
        </p:nvSpPr>
        <p:spPr>
          <a:xfrm flipH="1">
            <a:off x="6712145" y="3690347"/>
            <a:ext cx="1192030" cy="878538"/>
          </a:xfrm>
          <a:custGeom>
            <a:avLst/>
            <a:gdLst/>
            <a:ahLst/>
            <a:cxnLst/>
            <a:rect l="l" t="t" r="r" b="b"/>
            <a:pathLst>
              <a:path w="60067" h="44270" extrusionOk="0">
                <a:moveTo>
                  <a:pt x="52707" y="1"/>
                </a:moveTo>
                <a:cubicBezTo>
                  <a:pt x="52534" y="1"/>
                  <a:pt x="52339" y="79"/>
                  <a:pt x="52129" y="284"/>
                </a:cubicBezTo>
                <a:cubicBezTo>
                  <a:pt x="51254" y="1120"/>
                  <a:pt x="52447" y="3109"/>
                  <a:pt x="52447" y="3109"/>
                </a:cubicBezTo>
                <a:lnTo>
                  <a:pt x="52328" y="3745"/>
                </a:lnTo>
                <a:cubicBezTo>
                  <a:pt x="51831" y="4203"/>
                  <a:pt x="50995" y="9077"/>
                  <a:pt x="50657" y="9733"/>
                </a:cubicBezTo>
                <a:cubicBezTo>
                  <a:pt x="50339" y="10350"/>
                  <a:pt x="48469" y="10947"/>
                  <a:pt x="48469" y="10947"/>
                </a:cubicBezTo>
                <a:cubicBezTo>
                  <a:pt x="48256" y="10978"/>
                  <a:pt x="48015" y="10992"/>
                  <a:pt x="47745" y="10992"/>
                </a:cubicBezTo>
                <a:cubicBezTo>
                  <a:pt x="45625" y="10992"/>
                  <a:pt x="41706" y="10134"/>
                  <a:pt x="35784" y="10134"/>
                </a:cubicBezTo>
                <a:cubicBezTo>
                  <a:pt x="35311" y="10134"/>
                  <a:pt x="34824" y="10139"/>
                  <a:pt x="34325" y="10151"/>
                </a:cubicBezTo>
                <a:cubicBezTo>
                  <a:pt x="26786" y="10330"/>
                  <a:pt x="27761" y="12061"/>
                  <a:pt x="23165" y="13533"/>
                </a:cubicBezTo>
                <a:cubicBezTo>
                  <a:pt x="18570" y="15005"/>
                  <a:pt x="13736" y="23340"/>
                  <a:pt x="9380" y="27378"/>
                </a:cubicBezTo>
                <a:cubicBezTo>
                  <a:pt x="6836" y="29759"/>
                  <a:pt x="4497" y="30236"/>
                  <a:pt x="2850" y="30236"/>
                </a:cubicBezTo>
                <a:cubicBezTo>
                  <a:pt x="1746" y="30236"/>
                  <a:pt x="953" y="30022"/>
                  <a:pt x="616" y="30022"/>
                </a:cubicBezTo>
                <a:cubicBezTo>
                  <a:pt x="599" y="30022"/>
                  <a:pt x="582" y="30022"/>
                  <a:pt x="567" y="30024"/>
                </a:cubicBezTo>
                <a:cubicBezTo>
                  <a:pt x="0" y="30054"/>
                  <a:pt x="1178" y="31481"/>
                  <a:pt x="4385" y="31481"/>
                </a:cubicBezTo>
                <a:cubicBezTo>
                  <a:pt x="5456" y="31481"/>
                  <a:pt x="6752" y="31322"/>
                  <a:pt x="8286" y="30899"/>
                </a:cubicBezTo>
                <a:cubicBezTo>
                  <a:pt x="14432" y="29228"/>
                  <a:pt x="18232" y="22385"/>
                  <a:pt x="20798" y="19421"/>
                </a:cubicBezTo>
                <a:cubicBezTo>
                  <a:pt x="22293" y="17705"/>
                  <a:pt x="23708" y="17347"/>
                  <a:pt x="24627" y="17347"/>
                </a:cubicBezTo>
                <a:cubicBezTo>
                  <a:pt x="25286" y="17347"/>
                  <a:pt x="25692" y="17531"/>
                  <a:pt x="25692" y="17531"/>
                </a:cubicBezTo>
                <a:cubicBezTo>
                  <a:pt x="25692" y="17531"/>
                  <a:pt x="25393" y="18884"/>
                  <a:pt x="26328" y="21012"/>
                </a:cubicBezTo>
                <a:cubicBezTo>
                  <a:pt x="26547" y="21510"/>
                  <a:pt x="26746" y="21947"/>
                  <a:pt x="26925" y="22285"/>
                </a:cubicBezTo>
                <a:cubicBezTo>
                  <a:pt x="26468" y="23877"/>
                  <a:pt x="25871" y="25787"/>
                  <a:pt x="25194" y="27318"/>
                </a:cubicBezTo>
                <a:cubicBezTo>
                  <a:pt x="24080" y="28154"/>
                  <a:pt x="22787" y="28989"/>
                  <a:pt x="21813" y="29546"/>
                </a:cubicBezTo>
                <a:cubicBezTo>
                  <a:pt x="20022" y="30640"/>
                  <a:pt x="18491" y="32033"/>
                  <a:pt x="17774" y="32391"/>
                </a:cubicBezTo>
                <a:cubicBezTo>
                  <a:pt x="17038" y="32729"/>
                  <a:pt x="16780" y="34679"/>
                  <a:pt x="16143" y="37205"/>
                </a:cubicBezTo>
                <a:cubicBezTo>
                  <a:pt x="15527" y="39751"/>
                  <a:pt x="14790" y="40746"/>
                  <a:pt x="14452" y="41502"/>
                </a:cubicBezTo>
                <a:cubicBezTo>
                  <a:pt x="14134" y="42278"/>
                  <a:pt x="15706" y="43889"/>
                  <a:pt x="15904" y="44128"/>
                </a:cubicBezTo>
                <a:cubicBezTo>
                  <a:pt x="16001" y="44233"/>
                  <a:pt x="16264" y="44269"/>
                  <a:pt x="16601" y="44269"/>
                </a:cubicBezTo>
                <a:cubicBezTo>
                  <a:pt x="16961" y="44269"/>
                  <a:pt x="17403" y="44228"/>
                  <a:pt x="17814" y="44187"/>
                </a:cubicBezTo>
                <a:cubicBezTo>
                  <a:pt x="18610" y="44128"/>
                  <a:pt x="17735" y="43272"/>
                  <a:pt x="16780" y="42397"/>
                </a:cubicBezTo>
                <a:cubicBezTo>
                  <a:pt x="15805" y="41542"/>
                  <a:pt x="17277" y="39274"/>
                  <a:pt x="17635" y="37981"/>
                </a:cubicBezTo>
                <a:cubicBezTo>
                  <a:pt x="17715" y="37762"/>
                  <a:pt x="17894" y="37464"/>
                  <a:pt x="18132" y="37106"/>
                </a:cubicBezTo>
                <a:lnTo>
                  <a:pt x="18132" y="37106"/>
                </a:lnTo>
                <a:cubicBezTo>
                  <a:pt x="18093" y="38916"/>
                  <a:pt x="18053" y="41661"/>
                  <a:pt x="18232" y="42138"/>
                </a:cubicBezTo>
                <a:cubicBezTo>
                  <a:pt x="18510" y="42854"/>
                  <a:pt x="19187" y="43869"/>
                  <a:pt x="19903" y="43869"/>
                </a:cubicBezTo>
                <a:cubicBezTo>
                  <a:pt x="20619" y="43869"/>
                  <a:pt x="22509" y="43829"/>
                  <a:pt x="22569" y="43730"/>
                </a:cubicBezTo>
                <a:cubicBezTo>
                  <a:pt x="22588" y="43650"/>
                  <a:pt x="22111" y="42795"/>
                  <a:pt x="21713" y="42636"/>
                </a:cubicBezTo>
                <a:cubicBezTo>
                  <a:pt x="21315" y="42457"/>
                  <a:pt x="20102" y="42397"/>
                  <a:pt x="20142" y="41462"/>
                </a:cubicBezTo>
                <a:cubicBezTo>
                  <a:pt x="20201" y="40507"/>
                  <a:pt x="19823" y="36688"/>
                  <a:pt x="20082" y="35912"/>
                </a:cubicBezTo>
                <a:cubicBezTo>
                  <a:pt x="20221" y="35474"/>
                  <a:pt x="22390" y="33107"/>
                  <a:pt x="24259" y="31118"/>
                </a:cubicBezTo>
                <a:cubicBezTo>
                  <a:pt x="24279" y="31098"/>
                  <a:pt x="24319" y="31058"/>
                  <a:pt x="24359" y="31038"/>
                </a:cubicBezTo>
                <a:cubicBezTo>
                  <a:pt x="25803" y="30021"/>
                  <a:pt x="26363" y="29906"/>
                  <a:pt x="26827" y="29906"/>
                </a:cubicBezTo>
                <a:cubicBezTo>
                  <a:pt x="26962" y="29906"/>
                  <a:pt x="27089" y="29916"/>
                  <a:pt x="27227" y="29916"/>
                </a:cubicBezTo>
                <a:cubicBezTo>
                  <a:pt x="27301" y="29916"/>
                  <a:pt x="27378" y="29913"/>
                  <a:pt x="27462" y="29904"/>
                </a:cubicBezTo>
                <a:cubicBezTo>
                  <a:pt x="28238" y="29825"/>
                  <a:pt x="34345" y="25349"/>
                  <a:pt x="34763" y="24752"/>
                </a:cubicBezTo>
                <a:cubicBezTo>
                  <a:pt x="35220" y="24155"/>
                  <a:pt x="36056" y="22544"/>
                  <a:pt x="36056" y="22544"/>
                </a:cubicBezTo>
                <a:cubicBezTo>
                  <a:pt x="36056" y="22544"/>
                  <a:pt x="36077" y="22544"/>
                  <a:pt x="36118" y="22544"/>
                </a:cubicBezTo>
                <a:cubicBezTo>
                  <a:pt x="36623" y="22544"/>
                  <a:pt x="40125" y="22527"/>
                  <a:pt x="42501" y="22067"/>
                </a:cubicBezTo>
                <a:cubicBezTo>
                  <a:pt x="45044" y="21574"/>
                  <a:pt x="48037" y="19498"/>
                  <a:pt x="48090" y="19461"/>
                </a:cubicBezTo>
                <a:lnTo>
                  <a:pt x="48090" y="19461"/>
                </a:lnTo>
                <a:cubicBezTo>
                  <a:pt x="48078" y="19470"/>
                  <a:pt x="47930" y="19609"/>
                  <a:pt x="48946" y="20396"/>
                </a:cubicBezTo>
                <a:cubicBezTo>
                  <a:pt x="49981" y="21211"/>
                  <a:pt x="51652" y="23181"/>
                  <a:pt x="51652" y="23399"/>
                </a:cubicBezTo>
                <a:cubicBezTo>
                  <a:pt x="51672" y="23638"/>
                  <a:pt x="51075" y="23897"/>
                  <a:pt x="50478" y="24653"/>
                </a:cubicBezTo>
                <a:cubicBezTo>
                  <a:pt x="49881" y="25369"/>
                  <a:pt x="49682" y="26443"/>
                  <a:pt x="50438" y="26622"/>
                </a:cubicBezTo>
                <a:cubicBezTo>
                  <a:pt x="50494" y="26637"/>
                  <a:pt x="50554" y="26644"/>
                  <a:pt x="50618" y="26644"/>
                </a:cubicBezTo>
                <a:cubicBezTo>
                  <a:pt x="51389" y="26644"/>
                  <a:pt x="52672" y="25585"/>
                  <a:pt x="53462" y="24832"/>
                </a:cubicBezTo>
                <a:cubicBezTo>
                  <a:pt x="54337" y="23976"/>
                  <a:pt x="53800" y="23797"/>
                  <a:pt x="53104" y="21868"/>
                </a:cubicBezTo>
                <a:cubicBezTo>
                  <a:pt x="52408" y="19918"/>
                  <a:pt x="51811" y="18526"/>
                  <a:pt x="51731" y="18168"/>
                </a:cubicBezTo>
                <a:cubicBezTo>
                  <a:pt x="51652" y="17790"/>
                  <a:pt x="53661" y="15681"/>
                  <a:pt x="54337" y="14846"/>
                </a:cubicBezTo>
                <a:cubicBezTo>
                  <a:pt x="55014" y="14030"/>
                  <a:pt x="54596" y="12299"/>
                  <a:pt x="54417" y="12021"/>
                </a:cubicBezTo>
                <a:cubicBezTo>
                  <a:pt x="54218" y="11742"/>
                  <a:pt x="54715" y="8361"/>
                  <a:pt x="54715" y="8361"/>
                </a:cubicBezTo>
                <a:cubicBezTo>
                  <a:pt x="54943" y="8436"/>
                  <a:pt x="55250" y="8462"/>
                  <a:pt x="55570" y="8462"/>
                </a:cubicBezTo>
                <a:cubicBezTo>
                  <a:pt x="56004" y="8462"/>
                  <a:pt x="56463" y="8415"/>
                  <a:pt x="56784" y="8380"/>
                </a:cubicBezTo>
                <a:cubicBezTo>
                  <a:pt x="56876" y="8371"/>
                  <a:pt x="56961" y="8366"/>
                  <a:pt x="57042" y="8366"/>
                </a:cubicBezTo>
                <a:cubicBezTo>
                  <a:pt x="57452" y="8366"/>
                  <a:pt x="57767" y="8480"/>
                  <a:pt x="58415" y="8579"/>
                </a:cubicBezTo>
                <a:cubicBezTo>
                  <a:pt x="58515" y="8598"/>
                  <a:pt x="58602" y="8606"/>
                  <a:pt x="58678" y="8606"/>
                </a:cubicBezTo>
                <a:cubicBezTo>
                  <a:pt x="59176" y="8606"/>
                  <a:pt x="59191" y="8261"/>
                  <a:pt x="59191" y="8261"/>
                </a:cubicBezTo>
                <a:cubicBezTo>
                  <a:pt x="59708" y="8122"/>
                  <a:pt x="59788" y="7326"/>
                  <a:pt x="59867" y="7048"/>
                </a:cubicBezTo>
                <a:cubicBezTo>
                  <a:pt x="60066" y="6729"/>
                  <a:pt x="59688" y="6431"/>
                  <a:pt x="58415" y="5735"/>
                </a:cubicBezTo>
                <a:cubicBezTo>
                  <a:pt x="57182" y="5038"/>
                  <a:pt x="57580" y="5019"/>
                  <a:pt x="57023" y="4621"/>
                </a:cubicBezTo>
                <a:cubicBezTo>
                  <a:pt x="56486" y="4183"/>
                  <a:pt x="54954" y="3666"/>
                  <a:pt x="54695" y="3566"/>
                </a:cubicBezTo>
                <a:cubicBezTo>
                  <a:pt x="54417" y="3467"/>
                  <a:pt x="54695" y="3367"/>
                  <a:pt x="54795" y="1796"/>
                </a:cubicBezTo>
                <a:cubicBezTo>
                  <a:pt x="54854" y="882"/>
                  <a:pt x="54417" y="697"/>
                  <a:pt x="54056" y="697"/>
                </a:cubicBezTo>
                <a:cubicBezTo>
                  <a:pt x="53811" y="697"/>
                  <a:pt x="53601" y="781"/>
                  <a:pt x="53601" y="781"/>
                </a:cubicBezTo>
                <a:cubicBezTo>
                  <a:pt x="53601" y="781"/>
                  <a:pt x="53257" y="1"/>
                  <a:pt x="527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grpSp>
        <p:nvGrpSpPr>
          <p:cNvPr id="1389" name="Google Shape;1389;p52"/>
          <p:cNvGrpSpPr/>
          <p:nvPr/>
        </p:nvGrpSpPr>
        <p:grpSpPr>
          <a:xfrm flipH="1">
            <a:off x="5411650" y="-178968"/>
            <a:ext cx="1514850" cy="5339725"/>
            <a:chOff x="687250" y="-178968"/>
            <a:chExt cx="1514850" cy="5339725"/>
          </a:xfrm>
        </p:grpSpPr>
        <p:sp>
          <p:nvSpPr>
            <p:cNvPr id="1390" name="Google Shape;1390;p52"/>
            <p:cNvSpPr/>
            <p:nvPr/>
          </p:nvSpPr>
          <p:spPr>
            <a:xfrm>
              <a:off x="1863425" y="9206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2"/>
            <p:cNvSpPr/>
            <p:nvPr/>
          </p:nvSpPr>
          <p:spPr>
            <a:xfrm>
              <a:off x="1751525" y="7002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2"/>
            <p:cNvSpPr/>
            <p:nvPr/>
          </p:nvSpPr>
          <p:spPr>
            <a:xfrm>
              <a:off x="1618725" y="2999882"/>
              <a:ext cx="146250" cy="231775"/>
            </a:xfrm>
            <a:custGeom>
              <a:avLst/>
              <a:gdLst/>
              <a:ahLst/>
              <a:cxnLst/>
              <a:rect l="l" t="t" r="r" b="b"/>
              <a:pathLst>
                <a:path w="5850" h="9271" extrusionOk="0">
                  <a:moveTo>
                    <a:pt x="4974" y="1"/>
                  </a:moveTo>
                  <a:lnTo>
                    <a:pt x="4974" y="1"/>
                  </a:lnTo>
                  <a:cubicBezTo>
                    <a:pt x="4835" y="419"/>
                    <a:pt x="3721" y="3701"/>
                    <a:pt x="1930" y="5551"/>
                  </a:cubicBezTo>
                  <a:cubicBezTo>
                    <a:pt x="1" y="7500"/>
                    <a:pt x="697" y="9271"/>
                    <a:pt x="697" y="9271"/>
                  </a:cubicBezTo>
                  <a:cubicBezTo>
                    <a:pt x="697" y="9271"/>
                    <a:pt x="5849" y="4158"/>
                    <a:pt x="5272" y="2408"/>
                  </a:cubicBezTo>
                  <a:cubicBezTo>
                    <a:pt x="4775" y="896"/>
                    <a:pt x="4934" y="180"/>
                    <a:pt x="49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2"/>
            <p:cNvSpPr/>
            <p:nvPr/>
          </p:nvSpPr>
          <p:spPr>
            <a:xfrm>
              <a:off x="806625" y="-177968"/>
              <a:ext cx="239725" cy="5338225"/>
            </a:xfrm>
            <a:custGeom>
              <a:avLst/>
              <a:gdLst/>
              <a:ahLst/>
              <a:cxnLst/>
              <a:rect l="l" t="t" r="r" b="b"/>
              <a:pathLst>
                <a:path w="9589" h="213529" extrusionOk="0">
                  <a:moveTo>
                    <a:pt x="9350" y="0"/>
                  </a:moveTo>
                  <a:lnTo>
                    <a:pt x="4536" y="20"/>
                  </a:lnTo>
                  <a:lnTo>
                    <a:pt x="0" y="213529"/>
                  </a:lnTo>
                  <a:lnTo>
                    <a:pt x="9588" y="213529"/>
                  </a:lnTo>
                  <a:lnTo>
                    <a:pt x="93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2"/>
            <p:cNvSpPr/>
            <p:nvPr/>
          </p:nvSpPr>
          <p:spPr>
            <a:xfrm>
              <a:off x="997075" y="617732"/>
              <a:ext cx="309375" cy="699250"/>
            </a:xfrm>
            <a:custGeom>
              <a:avLst/>
              <a:gdLst/>
              <a:ahLst/>
              <a:cxnLst/>
              <a:rect l="l" t="t" r="r" b="b"/>
              <a:pathLst>
                <a:path w="12375" h="27970" extrusionOk="0">
                  <a:moveTo>
                    <a:pt x="12374" y="1"/>
                  </a:moveTo>
                  <a:lnTo>
                    <a:pt x="9490" y="617"/>
                  </a:lnTo>
                  <a:lnTo>
                    <a:pt x="1" y="17486"/>
                  </a:lnTo>
                  <a:lnTo>
                    <a:pt x="379" y="27970"/>
                  </a:lnTo>
                  <a:lnTo>
                    <a:pt x="123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2"/>
            <p:cNvSpPr/>
            <p:nvPr/>
          </p:nvSpPr>
          <p:spPr>
            <a:xfrm>
              <a:off x="1023450" y="2702507"/>
              <a:ext cx="167625" cy="556025"/>
            </a:xfrm>
            <a:custGeom>
              <a:avLst/>
              <a:gdLst/>
              <a:ahLst/>
              <a:cxnLst/>
              <a:rect l="l" t="t" r="r" b="b"/>
              <a:pathLst>
                <a:path w="6705" h="22241" extrusionOk="0">
                  <a:moveTo>
                    <a:pt x="6267" y="0"/>
                  </a:moveTo>
                  <a:lnTo>
                    <a:pt x="0" y="12990"/>
                  </a:lnTo>
                  <a:lnTo>
                    <a:pt x="219" y="22240"/>
                  </a:lnTo>
                  <a:lnTo>
                    <a:pt x="6704" y="2168"/>
                  </a:lnTo>
                  <a:lnTo>
                    <a:pt x="62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2"/>
            <p:cNvSpPr/>
            <p:nvPr/>
          </p:nvSpPr>
          <p:spPr>
            <a:xfrm>
              <a:off x="687250" y="199482"/>
              <a:ext cx="264100" cy="470000"/>
            </a:xfrm>
            <a:custGeom>
              <a:avLst/>
              <a:gdLst/>
              <a:ahLst/>
              <a:cxnLst/>
              <a:rect l="l" t="t" r="r" b="b"/>
              <a:pathLst>
                <a:path w="10564" h="18800" extrusionOk="0">
                  <a:moveTo>
                    <a:pt x="1513" y="1"/>
                  </a:moveTo>
                  <a:lnTo>
                    <a:pt x="1" y="697"/>
                  </a:lnTo>
                  <a:lnTo>
                    <a:pt x="10564" y="18800"/>
                  </a:lnTo>
                  <a:lnTo>
                    <a:pt x="9868" y="12752"/>
                  </a:lnTo>
                  <a:lnTo>
                    <a:pt x="1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2"/>
            <p:cNvSpPr/>
            <p:nvPr/>
          </p:nvSpPr>
          <p:spPr>
            <a:xfrm>
              <a:off x="707650" y="334757"/>
              <a:ext cx="173575" cy="173600"/>
            </a:xfrm>
            <a:custGeom>
              <a:avLst/>
              <a:gdLst/>
              <a:ahLst/>
              <a:cxnLst/>
              <a:rect l="l" t="t" r="r" b="b"/>
              <a:pathLst>
                <a:path w="6943" h="6944" extrusionOk="0">
                  <a:moveTo>
                    <a:pt x="80" y="1"/>
                  </a:moveTo>
                  <a:lnTo>
                    <a:pt x="0" y="1294"/>
                  </a:lnTo>
                  <a:lnTo>
                    <a:pt x="6943" y="6943"/>
                  </a:lnTo>
                  <a:lnTo>
                    <a:pt x="4675" y="2348"/>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2"/>
            <p:cNvSpPr/>
            <p:nvPr/>
          </p:nvSpPr>
          <p:spPr>
            <a:xfrm>
              <a:off x="730525" y="1296082"/>
              <a:ext cx="189000" cy="755950"/>
            </a:xfrm>
            <a:custGeom>
              <a:avLst/>
              <a:gdLst/>
              <a:ahLst/>
              <a:cxnLst/>
              <a:rect l="l" t="t" r="r" b="b"/>
              <a:pathLst>
                <a:path w="7560" h="30238" extrusionOk="0">
                  <a:moveTo>
                    <a:pt x="896" y="0"/>
                  </a:moveTo>
                  <a:lnTo>
                    <a:pt x="1" y="1433"/>
                  </a:lnTo>
                  <a:lnTo>
                    <a:pt x="6844" y="30237"/>
                  </a:lnTo>
                  <a:lnTo>
                    <a:pt x="7560" y="19714"/>
                  </a:lnTo>
                  <a:lnTo>
                    <a:pt x="8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2"/>
            <p:cNvSpPr/>
            <p:nvPr/>
          </p:nvSpPr>
          <p:spPr>
            <a:xfrm>
              <a:off x="956300" y="2968557"/>
              <a:ext cx="258150" cy="238250"/>
            </a:xfrm>
            <a:custGeom>
              <a:avLst/>
              <a:gdLst/>
              <a:ahLst/>
              <a:cxnLst/>
              <a:rect l="l" t="t" r="r" b="b"/>
              <a:pathLst>
                <a:path w="10326" h="9530" extrusionOk="0">
                  <a:moveTo>
                    <a:pt x="9390" y="1"/>
                  </a:moveTo>
                  <a:lnTo>
                    <a:pt x="1" y="9529"/>
                  </a:lnTo>
                  <a:lnTo>
                    <a:pt x="3402" y="8753"/>
                  </a:lnTo>
                  <a:lnTo>
                    <a:pt x="10325" y="578"/>
                  </a:lnTo>
                  <a:lnTo>
                    <a:pt x="93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2"/>
            <p:cNvSpPr/>
            <p:nvPr/>
          </p:nvSpPr>
          <p:spPr>
            <a:xfrm>
              <a:off x="1031400" y="2982982"/>
              <a:ext cx="183050" cy="226300"/>
            </a:xfrm>
            <a:custGeom>
              <a:avLst/>
              <a:gdLst/>
              <a:ahLst/>
              <a:cxnLst/>
              <a:rect l="l" t="t" r="r" b="b"/>
              <a:pathLst>
                <a:path w="7322" h="9052" extrusionOk="0">
                  <a:moveTo>
                    <a:pt x="7321" y="1"/>
                  </a:moveTo>
                  <a:lnTo>
                    <a:pt x="1" y="6466"/>
                  </a:lnTo>
                  <a:lnTo>
                    <a:pt x="558" y="9052"/>
                  </a:lnTo>
                  <a:lnTo>
                    <a:pt x="1095" y="7381"/>
                  </a:lnTo>
                  <a:lnTo>
                    <a:pt x="73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2"/>
            <p:cNvSpPr/>
            <p:nvPr/>
          </p:nvSpPr>
          <p:spPr>
            <a:xfrm>
              <a:off x="1316850" y="-178968"/>
              <a:ext cx="614225" cy="5339725"/>
            </a:xfrm>
            <a:custGeom>
              <a:avLst/>
              <a:gdLst/>
              <a:ahLst/>
              <a:cxnLst/>
              <a:rect l="l" t="t" r="r" b="b"/>
              <a:pathLst>
                <a:path w="24569" h="213589" extrusionOk="0">
                  <a:moveTo>
                    <a:pt x="1" y="1"/>
                  </a:moveTo>
                  <a:lnTo>
                    <a:pt x="12613" y="213589"/>
                  </a:lnTo>
                  <a:lnTo>
                    <a:pt x="24568" y="213589"/>
                  </a:lnTo>
                  <a:lnTo>
                    <a:pt x="6048" y="40"/>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2"/>
            <p:cNvSpPr/>
            <p:nvPr/>
          </p:nvSpPr>
          <p:spPr>
            <a:xfrm>
              <a:off x="1252200" y="1662607"/>
              <a:ext cx="204425" cy="298900"/>
            </a:xfrm>
            <a:custGeom>
              <a:avLst/>
              <a:gdLst/>
              <a:ahLst/>
              <a:cxnLst/>
              <a:rect l="l" t="t" r="r" b="b"/>
              <a:pathLst>
                <a:path w="8177" h="11956" extrusionOk="0">
                  <a:moveTo>
                    <a:pt x="1015" y="0"/>
                  </a:moveTo>
                  <a:lnTo>
                    <a:pt x="1" y="1293"/>
                  </a:lnTo>
                  <a:lnTo>
                    <a:pt x="8177" y="11956"/>
                  </a:lnTo>
                  <a:lnTo>
                    <a:pt x="7401" y="5670"/>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2"/>
            <p:cNvSpPr/>
            <p:nvPr/>
          </p:nvSpPr>
          <p:spPr>
            <a:xfrm>
              <a:off x="1252200" y="1694932"/>
              <a:ext cx="192000" cy="249175"/>
            </a:xfrm>
            <a:custGeom>
              <a:avLst/>
              <a:gdLst/>
              <a:ahLst/>
              <a:cxnLst/>
              <a:rect l="l" t="t" r="r" b="b"/>
              <a:pathLst>
                <a:path w="7680" h="9967" extrusionOk="0">
                  <a:moveTo>
                    <a:pt x="1" y="0"/>
                  </a:moveTo>
                  <a:lnTo>
                    <a:pt x="7680" y="9967"/>
                  </a:lnTo>
                  <a:lnTo>
                    <a:pt x="7640" y="7341"/>
                  </a:lnTo>
                  <a:lnTo>
                    <a:pt x="3820" y="3342"/>
                  </a:lnTo>
                  <a:lnTo>
                    <a:pt x="4815" y="49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2"/>
            <p:cNvSpPr/>
            <p:nvPr/>
          </p:nvSpPr>
          <p:spPr>
            <a:xfrm>
              <a:off x="1014500" y="617732"/>
              <a:ext cx="291950" cy="652025"/>
            </a:xfrm>
            <a:custGeom>
              <a:avLst/>
              <a:gdLst/>
              <a:ahLst/>
              <a:cxnLst/>
              <a:rect l="l" t="t" r="r" b="b"/>
              <a:pathLst>
                <a:path w="11678" h="26081" extrusionOk="0">
                  <a:moveTo>
                    <a:pt x="11677" y="1"/>
                  </a:moveTo>
                  <a:lnTo>
                    <a:pt x="6565" y="9549"/>
                  </a:lnTo>
                  <a:lnTo>
                    <a:pt x="6943" y="9688"/>
                  </a:lnTo>
                  <a:lnTo>
                    <a:pt x="0" y="26080"/>
                  </a:lnTo>
                  <a:lnTo>
                    <a:pt x="0" y="26080"/>
                  </a:lnTo>
                  <a:lnTo>
                    <a:pt x="1074" y="24648"/>
                  </a:lnTo>
                  <a:lnTo>
                    <a:pt x="116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 name="Google Shape;1405;p52"/>
          <p:cNvGrpSpPr/>
          <p:nvPr/>
        </p:nvGrpSpPr>
        <p:grpSpPr>
          <a:xfrm flipH="1">
            <a:off x="5455875" y="2586632"/>
            <a:ext cx="4483325" cy="3268875"/>
            <a:chOff x="1112475" y="2586632"/>
            <a:chExt cx="4483325" cy="3268875"/>
          </a:xfrm>
        </p:grpSpPr>
        <p:sp>
          <p:nvSpPr>
            <p:cNvPr id="1406" name="Google Shape;1406;p52"/>
            <p:cNvSpPr/>
            <p:nvPr/>
          </p:nvSpPr>
          <p:spPr>
            <a:xfrm>
              <a:off x="2767050" y="3897057"/>
              <a:ext cx="283475" cy="777325"/>
            </a:xfrm>
            <a:custGeom>
              <a:avLst/>
              <a:gdLst/>
              <a:ahLst/>
              <a:cxnLst/>
              <a:rect l="l" t="t" r="r" b="b"/>
              <a:pathLst>
                <a:path w="11339" h="31093" extrusionOk="0">
                  <a:moveTo>
                    <a:pt x="11339" y="0"/>
                  </a:moveTo>
                  <a:lnTo>
                    <a:pt x="8474" y="736"/>
                  </a:lnTo>
                  <a:lnTo>
                    <a:pt x="0" y="20629"/>
                  </a:lnTo>
                  <a:lnTo>
                    <a:pt x="796" y="31093"/>
                  </a:lnTo>
                  <a:lnTo>
                    <a:pt x="113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2"/>
            <p:cNvSpPr/>
            <p:nvPr/>
          </p:nvSpPr>
          <p:spPr>
            <a:xfrm>
              <a:off x="1112475" y="2586632"/>
              <a:ext cx="4483325" cy="3268875"/>
            </a:xfrm>
            <a:custGeom>
              <a:avLst/>
              <a:gdLst/>
              <a:ahLst/>
              <a:cxnLst/>
              <a:rect l="l" t="t" r="r" b="b"/>
              <a:pathLst>
                <a:path w="179333" h="130755" extrusionOk="0">
                  <a:moveTo>
                    <a:pt x="176488" y="0"/>
                  </a:moveTo>
                  <a:lnTo>
                    <a:pt x="0" y="123255"/>
                  </a:lnTo>
                  <a:lnTo>
                    <a:pt x="5510" y="130755"/>
                  </a:lnTo>
                  <a:lnTo>
                    <a:pt x="179333" y="3879"/>
                  </a:lnTo>
                  <a:lnTo>
                    <a:pt x="1764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2"/>
            <p:cNvSpPr/>
            <p:nvPr/>
          </p:nvSpPr>
          <p:spPr>
            <a:xfrm>
              <a:off x="4350500" y="3331107"/>
              <a:ext cx="741525" cy="219350"/>
            </a:xfrm>
            <a:custGeom>
              <a:avLst/>
              <a:gdLst/>
              <a:ahLst/>
              <a:cxnLst/>
              <a:rect l="l" t="t" r="r" b="b"/>
              <a:pathLst>
                <a:path w="29661" h="8774" extrusionOk="0">
                  <a:moveTo>
                    <a:pt x="27452" y="0"/>
                  </a:moveTo>
                  <a:lnTo>
                    <a:pt x="8256" y="2288"/>
                  </a:lnTo>
                  <a:lnTo>
                    <a:pt x="0" y="8773"/>
                  </a:lnTo>
                  <a:lnTo>
                    <a:pt x="29660" y="1970"/>
                  </a:lnTo>
                  <a:lnTo>
                    <a:pt x="2745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2"/>
            <p:cNvSpPr/>
            <p:nvPr/>
          </p:nvSpPr>
          <p:spPr>
            <a:xfrm>
              <a:off x="4840850" y="2643807"/>
              <a:ext cx="246200" cy="479950"/>
            </a:xfrm>
            <a:custGeom>
              <a:avLst/>
              <a:gdLst/>
              <a:ahLst/>
              <a:cxnLst/>
              <a:rect l="l" t="t" r="r" b="b"/>
              <a:pathLst>
                <a:path w="9848" h="19198" extrusionOk="0">
                  <a:moveTo>
                    <a:pt x="8415" y="1"/>
                  </a:moveTo>
                  <a:lnTo>
                    <a:pt x="1" y="19197"/>
                  </a:lnTo>
                  <a:lnTo>
                    <a:pt x="1" y="19197"/>
                  </a:lnTo>
                  <a:lnTo>
                    <a:pt x="4476" y="15079"/>
                  </a:lnTo>
                  <a:lnTo>
                    <a:pt x="9847" y="816"/>
                  </a:lnTo>
                  <a:lnTo>
                    <a:pt x="84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2"/>
            <p:cNvSpPr/>
            <p:nvPr/>
          </p:nvSpPr>
          <p:spPr>
            <a:xfrm>
              <a:off x="4929875" y="2731332"/>
              <a:ext cx="59200" cy="240725"/>
            </a:xfrm>
            <a:custGeom>
              <a:avLst/>
              <a:gdLst/>
              <a:ahLst/>
              <a:cxnLst/>
              <a:rect l="l" t="t" r="r" b="b"/>
              <a:pathLst>
                <a:path w="2368" h="9629" extrusionOk="0">
                  <a:moveTo>
                    <a:pt x="1532" y="1"/>
                  </a:moveTo>
                  <a:lnTo>
                    <a:pt x="438" y="717"/>
                  </a:lnTo>
                  <a:lnTo>
                    <a:pt x="0" y="9629"/>
                  </a:lnTo>
                  <a:lnTo>
                    <a:pt x="2368" y="5093"/>
                  </a:lnTo>
                  <a:lnTo>
                    <a:pt x="1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2"/>
            <p:cNvSpPr/>
            <p:nvPr/>
          </p:nvSpPr>
          <p:spPr>
            <a:xfrm>
              <a:off x="3428975" y="3822957"/>
              <a:ext cx="178550" cy="276025"/>
            </a:xfrm>
            <a:custGeom>
              <a:avLst/>
              <a:gdLst/>
              <a:ahLst/>
              <a:cxnLst/>
              <a:rect l="l" t="t" r="r" b="b"/>
              <a:pathLst>
                <a:path w="7142" h="11041" extrusionOk="0">
                  <a:moveTo>
                    <a:pt x="5650" y="0"/>
                  </a:moveTo>
                  <a:lnTo>
                    <a:pt x="0" y="11041"/>
                  </a:lnTo>
                  <a:lnTo>
                    <a:pt x="5033" y="7182"/>
                  </a:lnTo>
                  <a:lnTo>
                    <a:pt x="71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2"/>
            <p:cNvSpPr/>
            <p:nvPr/>
          </p:nvSpPr>
          <p:spPr>
            <a:xfrm>
              <a:off x="3689075" y="3338057"/>
              <a:ext cx="534625" cy="555550"/>
            </a:xfrm>
            <a:custGeom>
              <a:avLst/>
              <a:gdLst/>
              <a:ahLst/>
              <a:cxnLst/>
              <a:rect l="l" t="t" r="r" b="b"/>
              <a:pathLst>
                <a:path w="21385" h="22222" extrusionOk="0">
                  <a:moveTo>
                    <a:pt x="21385" y="1"/>
                  </a:moveTo>
                  <a:lnTo>
                    <a:pt x="19694" y="100"/>
                  </a:lnTo>
                  <a:lnTo>
                    <a:pt x="0" y="22221"/>
                  </a:lnTo>
                  <a:lnTo>
                    <a:pt x="9051" y="16790"/>
                  </a:lnTo>
                  <a:lnTo>
                    <a:pt x="213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2"/>
            <p:cNvSpPr/>
            <p:nvPr/>
          </p:nvSpPr>
          <p:spPr>
            <a:xfrm>
              <a:off x="4083925" y="3436032"/>
              <a:ext cx="139275" cy="83075"/>
            </a:xfrm>
            <a:custGeom>
              <a:avLst/>
              <a:gdLst/>
              <a:ahLst/>
              <a:cxnLst/>
              <a:rect l="l" t="t" r="r" b="b"/>
              <a:pathLst>
                <a:path w="5571" h="3323" extrusionOk="0">
                  <a:moveTo>
                    <a:pt x="5034" y="1"/>
                  </a:moveTo>
                  <a:lnTo>
                    <a:pt x="876" y="1533"/>
                  </a:lnTo>
                  <a:lnTo>
                    <a:pt x="1" y="3323"/>
                  </a:lnTo>
                  <a:lnTo>
                    <a:pt x="5571" y="717"/>
                  </a:lnTo>
                  <a:lnTo>
                    <a:pt x="50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52"/>
          <p:cNvGrpSpPr/>
          <p:nvPr/>
        </p:nvGrpSpPr>
        <p:grpSpPr>
          <a:xfrm flipH="1">
            <a:off x="7007000" y="-177968"/>
            <a:ext cx="1523300" cy="5339725"/>
            <a:chOff x="2521375" y="-177968"/>
            <a:chExt cx="1523300" cy="5339725"/>
          </a:xfrm>
        </p:grpSpPr>
        <p:sp>
          <p:nvSpPr>
            <p:cNvPr id="1415" name="Google Shape;1415;p52"/>
            <p:cNvSpPr/>
            <p:nvPr/>
          </p:nvSpPr>
          <p:spPr>
            <a:xfrm>
              <a:off x="3480700" y="-177968"/>
              <a:ext cx="477925" cy="5339725"/>
            </a:xfrm>
            <a:custGeom>
              <a:avLst/>
              <a:gdLst/>
              <a:ahLst/>
              <a:cxnLst/>
              <a:rect l="l" t="t" r="r" b="b"/>
              <a:pathLst>
                <a:path w="19117" h="213589" extrusionOk="0">
                  <a:moveTo>
                    <a:pt x="0" y="0"/>
                  </a:moveTo>
                  <a:lnTo>
                    <a:pt x="6963" y="213589"/>
                  </a:lnTo>
                  <a:lnTo>
                    <a:pt x="19117" y="213549"/>
                  </a:lnTo>
                  <a:lnTo>
                    <a:pt x="61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2"/>
            <p:cNvSpPr/>
            <p:nvPr/>
          </p:nvSpPr>
          <p:spPr>
            <a:xfrm>
              <a:off x="3667175" y="724157"/>
              <a:ext cx="377500" cy="730100"/>
            </a:xfrm>
            <a:custGeom>
              <a:avLst/>
              <a:gdLst/>
              <a:ahLst/>
              <a:cxnLst/>
              <a:rect l="l" t="t" r="r" b="b"/>
              <a:pathLst>
                <a:path w="15100" h="29204" extrusionOk="0">
                  <a:moveTo>
                    <a:pt x="15099" y="1"/>
                  </a:moveTo>
                  <a:lnTo>
                    <a:pt x="11360" y="737"/>
                  </a:lnTo>
                  <a:lnTo>
                    <a:pt x="1" y="18043"/>
                  </a:lnTo>
                  <a:lnTo>
                    <a:pt x="856" y="29203"/>
                  </a:lnTo>
                  <a:lnTo>
                    <a:pt x="150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2"/>
            <p:cNvSpPr/>
            <p:nvPr/>
          </p:nvSpPr>
          <p:spPr>
            <a:xfrm>
              <a:off x="3806425" y="2694032"/>
              <a:ext cx="203425" cy="562000"/>
            </a:xfrm>
            <a:custGeom>
              <a:avLst/>
              <a:gdLst/>
              <a:ahLst/>
              <a:cxnLst/>
              <a:rect l="l" t="t" r="r" b="b"/>
              <a:pathLst>
                <a:path w="8137" h="22480" extrusionOk="0">
                  <a:moveTo>
                    <a:pt x="7421" y="1"/>
                  </a:moveTo>
                  <a:lnTo>
                    <a:pt x="1" y="13249"/>
                  </a:lnTo>
                  <a:lnTo>
                    <a:pt x="856" y="22480"/>
                  </a:lnTo>
                  <a:lnTo>
                    <a:pt x="8137" y="2129"/>
                  </a:lnTo>
                  <a:lnTo>
                    <a:pt x="7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2"/>
            <p:cNvSpPr/>
            <p:nvPr/>
          </p:nvSpPr>
          <p:spPr>
            <a:xfrm>
              <a:off x="3545350" y="297957"/>
              <a:ext cx="443125" cy="466025"/>
            </a:xfrm>
            <a:custGeom>
              <a:avLst/>
              <a:gdLst/>
              <a:ahLst/>
              <a:cxnLst/>
              <a:rect l="l" t="t" r="r" b="b"/>
              <a:pathLst>
                <a:path w="17725" h="18641" extrusionOk="0">
                  <a:moveTo>
                    <a:pt x="17724" y="1"/>
                  </a:moveTo>
                  <a:lnTo>
                    <a:pt x="4038" y="9907"/>
                  </a:lnTo>
                  <a:lnTo>
                    <a:pt x="0" y="18640"/>
                  </a:lnTo>
                  <a:lnTo>
                    <a:pt x="17287" y="2189"/>
                  </a:lnTo>
                  <a:lnTo>
                    <a:pt x="177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2"/>
            <p:cNvSpPr/>
            <p:nvPr/>
          </p:nvSpPr>
          <p:spPr>
            <a:xfrm>
              <a:off x="3415550" y="4380457"/>
              <a:ext cx="372500" cy="459050"/>
            </a:xfrm>
            <a:custGeom>
              <a:avLst/>
              <a:gdLst/>
              <a:ahLst/>
              <a:cxnLst/>
              <a:rect l="l" t="t" r="r" b="b"/>
              <a:pathLst>
                <a:path w="14900" h="18362" extrusionOk="0">
                  <a:moveTo>
                    <a:pt x="1910" y="0"/>
                  </a:moveTo>
                  <a:lnTo>
                    <a:pt x="0" y="756"/>
                  </a:lnTo>
                  <a:lnTo>
                    <a:pt x="14900" y="18361"/>
                  </a:lnTo>
                  <a:lnTo>
                    <a:pt x="13627" y="12354"/>
                  </a:lnTo>
                  <a:lnTo>
                    <a:pt x="19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2"/>
            <p:cNvSpPr/>
            <p:nvPr/>
          </p:nvSpPr>
          <p:spPr>
            <a:xfrm>
              <a:off x="3270825" y="1244857"/>
              <a:ext cx="318300" cy="482925"/>
            </a:xfrm>
            <a:custGeom>
              <a:avLst/>
              <a:gdLst/>
              <a:ahLst/>
              <a:cxnLst/>
              <a:rect l="l" t="t" r="r" b="b"/>
              <a:pathLst>
                <a:path w="12732" h="19317" extrusionOk="0">
                  <a:moveTo>
                    <a:pt x="1711" y="0"/>
                  </a:moveTo>
                  <a:lnTo>
                    <a:pt x="0" y="2010"/>
                  </a:lnTo>
                  <a:lnTo>
                    <a:pt x="12732" y="19316"/>
                  </a:lnTo>
                  <a:lnTo>
                    <a:pt x="11797" y="9231"/>
                  </a:lnTo>
                  <a:lnTo>
                    <a:pt x="17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2"/>
            <p:cNvSpPr/>
            <p:nvPr/>
          </p:nvSpPr>
          <p:spPr>
            <a:xfrm>
              <a:off x="3791500" y="2747257"/>
              <a:ext cx="218350" cy="469000"/>
            </a:xfrm>
            <a:custGeom>
              <a:avLst/>
              <a:gdLst/>
              <a:ahLst/>
              <a:cxnLst/>
              <a:rect l="l" t="t" r="r" b="b"/>
              <a:pathLst>
                <a:path w="8734" h="18760" extrusionOk="0">
                  <a:moveTo>
                    <a:pt x="8734" y="0"/>
                  </a:moveTo>
                  <a:lnTo>
                    <a:pt x="2706" y="13985"/>
                  </a:lnTo>
                  <a:lnTo>
                    <a:pt x="2169" y="13169"/>
                  </a:lnTo>
                  <a:lnTo>
                    <a:pt x="1" y="18043"/>
                  </a:lnTo>
                  <a:lnTo>
                    <a:pt x="2070" y="18759"/>
                  </a:lnTo>
                  <a:lnTo>
                    <a:pt x="87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2"/>
            <p:cNvSpPr/>
            <p:nvPr/>
          </p:nvSpPr>
          <p:spPr>
            <a:xfrm>
              <a:off x="3270825" y="1295082"/>
              <a:ext cx="299400" cy="367550"/>
            </a:xfrm>
            <a:custGeom>
              <a:avLst/>
              <a:gdLst/>
              <a:ahLst/>
              <a:cxnLst/>
              <a:rect l="l" t="t" r="r" b="b"/>
              <a:pathLst>
                <a:path w="11976" h="14702" extrusionOk="0">
                  <a:moveTo>
                    <a:pt x="0" y="1"/>
                  </a:moveTo>
                  <a:lnTo>
                    <a:pt x="10802" y="14701"/>
                  </a:lnTo>
                  <a:lnTo>
                    <a:pt x="9569" y="12195"/>
                  </a:lnTo>
                  <a:lnTo>
                    <a:pt x="11976" y="1241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2"/>
            <p:cNvSpPr/>
            <p:nvPr/>
          </p:nvSpPr>
          <p:spPr>
            <a:xfrm>
              <a:off x="2521375" y="-177968"/>
              <a:ext cx="786775" cy="5339725"/>
            </a:xfrm>
            <a:custGeom>
              <a:avLst/>
              <a:gdLst/>
              <a:ahLst/>
              <a:cxnLst/>
              <a:rect l="l" t="t" r="r" b="b"/>
              <a:pathLst>
                <a:path w="31471" h="213589" extrusionOk="0">
                  <a:moveTo>
                    <a:pt x="26597" y="0"/>
                  </a:moveTo>
                  <a:lnTo>
                    <a:pt x="0" y="213589"/>
                  </a:lnTo>
                  <a:lnTo>
                    <a:pt x="9330" y="213589"/>
                  </a:lnTo>
                  <a:lnTo>
                    <a:pt x="314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2"/>
            <p:cNvSpPr/>
            <p:nvPr/>
          </p:nvSpPr>
          <p:spPr>
            <a:xfrm>
              <a:off x="3116650" y="670957"/>
              <a:ext cx="369525" cy="665425"/>
            </a:xfrm>
            <a:custGeom>
              <a:avLst/>
              <a:gdLst/>
              <a:ahLst/>
              <a:cxnLst/>
              <a:rect l="l" t="t" r="r" b="b"/>
              <a:pathLst>
                <a:path w="14781" h="26617" extrusionOk="0">
                  <a:moveTo>
                    <a:pt x="14781" y="0"/>
                  </a:moveTo>
                  <a:lnTo>
                    <a:pt x="11857" y="338"/>
                  </a:lnTo>
                  <a:lnTo>
                    <a:pt x="717" y="16153"/>
                  </a:lnTo>
                  <a:lnTo>
                    <a:pt x="1" y="26617"/>
                  </a:lnTo>
                  <a:lnTo>
                    <a:pt x="147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2"/>
            <p:cNvSpPr/>
            <p:nvPr/>
          </p:nvSpPr>
          <p:spPr>
            <a:xfrm>
              <a:off x="2767050" y="3897057"/>
              <a:ext cx="283475" cy="777325"/>
            </a:xfrm>
            <a:custGeom>
              <a:avLst/>
              <a:gdLst/>
              <a:ahLst/>
              <a:cxnLst/>
              <a:rect l="l" t="t" r="r" b="b"/>
              <a:pathLst>
                <a:path w="11339" h="31093" extrusionOk="0">
                  <a:moveTo>
                    <a:pt x="11339" y="0"/>
                  </a:moveTo>
                  <a:lnTo>
                    <a:pt x="8474" y="736"/>
                  </a:lnTo>
                  <a:lnTo>
                    <a:pt x="0" y="20629"/>
                  </a:lnTo>
                  <a:lnTo>
                    <a:pt x="796" y="31093"/>
                  </a:lnTo>
                  <a:lnTo>
                    <a:pt x="113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2"/>
            <p:cNvSpPr/>
            <p:nvPr/>
          </p:nvSpPr>
          <p:spPr>
            <a:xfrm>
              <a:off x="2911750" y="195007"/>
              <a:ext cx="215875" cy="490900"/>
            </a:xfrm>
            <a:custGeom>
              <a:avLst/>
              <a:gdLst/>
              <a:ahLst/>
              <a:cxnLst/>
              <a:rect l="l" t="t" r="r" b="b"/>
              <a:pathLst>
                <a:path w="8635" h="19636" extrusionOk="0">
                  <a:moveTo>
                    <a:pt x="1572" y="1"/>
                  </a:moveTo>
                  <a:lnTo>
                    <a:pt x="1" y="538"/>
                  </a:lnTo>
                  <a:lnTo>
                    <a:pt x="8634" y="19635"/>
                  </a:lnTo>
                  <a:lnTo>
                    <a:pt x="8594" y="13548"/>
                  </a:lnTo>
                  <a:lnTo>
                    <a:pt x="15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2"/>
            <p:cNvSpPr/>
            <p:nvPr/>
          </p:nvSpPr>
          <p:spPr>
            <a:xfrm>
              <a:off x="2916725" y="328807"/>
              <a:ext cx="158175" cy="189500"/>
            </a:xfrm>
            <a:custGeom>
              <a:avLst/>
              <a:gdLst/>
              <a:ahLst/>
              <a:cxnLst/>
              <a:rect l="l" t="t" r="r" b="b"/>
              <a:pathLst>
                <a:path w="6327" h="7580" extrusionOk="0">
                  <a:moveTo>
                    <a:pt x="200" y="0"/>
                  </a:moveTo>
                  <a:lnTo>
                    <a:pt x="1" y="1253"/>
                  </a:lnTo>
                  <a:lnTo>
                    <a:pt x="6327" y="7579"/>
                  </a:lnTo>
                  <a:lnTo>
                    <a:pt x="4536" y="2785"/>
                  </a:lnTo>
                  <a:lnTo>
                    <a:pt x="2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 name="Google Shape;1428;p52"/>
          <p:cNvSpPr txBox="1">
            <a:spLocks noGrp="1"/>
          </p:cNvSpPr>
          <p:nvPr>
            <p:ph type="subTitle" idx="1"/>
          </p:nvPr>
        </p:nvSpPr>
        <p:spPr>
          <a:xfrm>
            <a:off x="713225" y="1424806"/>
            <a:ext cx="4256700" cy="3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1429" name="Google Shape;1429;p52"/>
          <p:cNvSpPr txBox="1">
            <a:spLocks noGrp="1"/>
          </p:cNvSpPr>
          <p:nvPr>
            <p:ph type="title"/>
          </p:nvPr>
        </p:nvSpPr>
        <p:spPr>
          <a:xfrm>
            <a:off x="713225" y="745538"/>
            <a:ext cx="42567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1430" name="Google Shape;1430;p52"/>
          <p:cNvSpPr txBox="1">
            <a:spLocks noGrp="1"/>
          </p:cNvSpPr>
          <p:nvPr>
            <p:ph type="title" idx="2"/>
          </p:nvPr>
        </p:nvSpPr>
        <p:spPr>
          <a:xfrm>
            <a:off x="713225" y="2041954"/>
            <a:ext cx="42567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1431" name="Google Shape;1431;p52"/>
          <p:cNvSpPr txBox="1">
            <a:spLocks noGrp="1"/>
          </p:cNvSpPr>
          <p:nvPr>
            <p:ph type="subTitle" idx="3"/>
          </p:nvPr>
        </p:nvSpPr>
        <p:spPr>
          <a:xfrm>
            <a:off x="713225" y="2723794"/>
            <a:ext cx="4256700" cy="3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1432" name="Google Shape;1432;p52"/>
          <p:cNvSpPr txBox="1">
            <a:spLocks noGrp="1"/>
          </p:cNvSpPr>
          <p:nvPr>
            <p:ph type="title" idx="4"/>
          </p:nvPr>
        </p:nvSpPr>
        <p:spPr>
          <a:xfrm>
            <a:off x="713225" y="3340946"/>
            <a:ext cx="42567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1433" name="Google Shape;1433;p52"/>
          <p:cNvSpPr txBox="1">
            <a:spLocks noGrp="1"/>
          </p:cNvSpPr>
          <p:nvPr>
            <p:ph type="subTitle" idx="5"/>
          </p:nvPr>
        </p:nvSpPr>
        <p:spPr>
          <a:xfrm>
            <a:off x="713225" y="4025357"/>
            <a:ext cx="4256700" cy="37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
        <p:nvSpPr>
          <p:cNvPr id="1434" name="Google Shape;1434;p52"/>
          <p:cNvSpPr/>
          <p:nvPr/>
        </p:nvSpPr>
        <p:spPr>
          <a:xfrm flipH="1">
            <a:off x="8679025" y="197232"/>
            <a:ext cx="266075" cy="109450"/>
          </a:xfrm>
          <a:custGeom>
            <a:avLst/>
            <a:gdLst/>
            <a:ahLst/>
            <a:cxnLst/>
            <a:rect l="l" t="t" r="r" b="b"/>
            <a:pathLst>
              <a:path w="10643" h="4378" extrusionOk="0">
                <a:moveTo>
                  <a:pt x="0" y="1"/>
                </a:moveTo>
                <a:lnTo>
                  <a:pt x="4834" y="4377"/>
                </a:lnTo>
                <a:lnTo>
                  <a:pt x="10643" y="339"/>
                </a:lnTo>
                <a:cubicBezTo>
                  <a:pt x="10596" y="338"/>
                  <a:pt x="10549" y="337"/>
                  <a:pt x="10502" y="337"/>
                </a:cubicBezTo>
                <a:cubicBezTo>
                  <a:pt x="6830" y="337"/>
                  <a:pt x="5511" y="3402"/>
                  <a:pt x="5511" y="3402"/>
                </a:cubicBezTo>
                <a:cubicBezTo>
                  <a:pt x="4158" y="160"/>
                  <a:pt x="1"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 name="Google Shape;1435;p52"/>
          <p:cNvGrpSpPr/>
          <p:nvPr/>
        </p:nvGrpSpPr>
        <p:grpSpPr>
          <a:xfrm flipH="1">
            <a:off x="7839000" y="1155357"/>
            <a:ext cx="691300" cy="713250"/>
            <a:chOff x="2625300" y="690682"/>
            <a:chExt cx="691300" cy="713250"/>
          </a:xfrm>
        </p:grpSpPr>
        <p:sp>
          <p:nvSpPr>
            <p:cNvPr id="1436" name="Google Shape;1436;p52"/>
            <p:cNvSpPr/>
            <p:nvPr/>
          </p:nvSpPr>
          <p:spPr>
            <a:xfrm>
              <a:off x="2625300" y="690682"/>
              <a:ext cx="691300" cy="713250"/>
            </a:xfrm>
            <a:custGeom>
              <a:avLst/>
              <a:gdLst/>
              <a:ahLst/>
              <a:cxnLst/>
              <a:rect l="l" t="t" r="r" b="b"/>
              <a:pathLst>
                <a:path w="27652" h="28530" extrusionOk="0">
                  <a:moveTo>
                    <a:pt x="14476" y="1"/>
                  </a:moveTo>
                  <a:cubicBezTo>
                    <a:pt x="14383" y="1"/>
                    <a:pt x="14292" y="10"/>
                    <a:pt x="14204" y="27"/>
                  </a:cubicBezTo>
                  <a:cubicBezTo>
                    <a:pt x="11956" y="465"/>
                    <a:pt x="10564" y="1777"/>
                    <a:pt x="10564" y="1777"/>
                  </a:cubicBezTo>
                  <a:cubicBezTo>
                    <a:pt x="10300" y="1725"/>
                    <a:pt x="10001" y="1702"/>
                    <a:pt x="9684" y="1702"/>
                  </a:cubicBezTo>
                  <a:cubicBezTo>
                    <a:pt x="7969" y="1702"/>
                    <a:pt x="5730" y="2354"/>
                    <a:pt x="5730" y="2354"/>
                  </a:cubicBezTo>
                  <a:cubicBezTo>
                    <a:pt x="5730" y="2354"/>
                    <a:pt x="5014" y="1564"/>
                    <a:pt x="3787" y="1564"/>
                  </a:cubicBezTo>
                  <a:cubicBezTo>
                    <a:pt x="3339" y="1564"/>
                    <a:pt x="2823" y="1669"/>
                    <a:pt x="2249" y="1956"/>
                  </a:cubicBezTo>
                  <a:cubicBezTo>
                    <a:pt x="80" y="3031"/>
                    <a:pt x="1393" y="6174"/>
                    <a:pt x="1910" y="7049"/>
                  </a:cubicBezTo>
                  <a:cubicBezTo>
                    <a:pt x="2447" y="7904"/>
                    <a:pt x="3601" y="8064"/>
                    <a:pt x="3601" y="8064"/>
                  </a:cubicBezTo>
                  <a:lnTo>
                    <a:pt x="3860" y="9814"/>
                  </a:lnTo>
                  <a:cubicBezTo>
                    <a:pt x="3860" y="9814"/>
                    <a:pt x="3522" y="11127"/>
                    <a:pt x="3183" y="12420"/>
                  </a:cubicBezTo>
                  <a:cubicBezTo>
                    <a:pt x="2825" y="13713"/>
                    <a:pt x="2527" y="13832"/>
                    <a:pt x="1274" y="16478"/>
                  </a:cubicBezTo>
                  <a:cubicBezTo>
                    <a:pt x="1" y="19144"/>
                    <a:pt x="1135" y="23978"/>
                    <a:pt x="4954" y="26604"/>
                  </a:cubicBezTo>
                  <a:cubicBezTo>
                    <a:pt x="6781" y="27863"/>
                    <a:pt x="8650" y="28189"/>
                    <a:pt x="10093" y="28189"/>
                  </a:cubicBezTo>
                  <a:cubicBezTo>
                    <a:pt x="11636" y="28189"/>
                    <a:pt x="12692" y="27817"/>
                    <a:pt x="12692" y="27817"/>
                  </a:cubicBezTo>
                  <a:cubicBezTo>
                    <a:pt x="13448" y="28251"/>
                    <a:pt x="14520" y="28530"/>
                    <a:pt x="15644" y="28530"/>
                  </a:cubicBezTo>
                  <a:cubicBezTo>
                    <a:pt x="16325" y="28530"/>
                    <a:pt x="17025" y="28428"/>
                    <a:pt x="17685" y="28195"/>
                  </a:cubicBezTo>
                  <a:cubicBezTo>
                    <a:pt x="19416" y="27558"/>
                    <a:pt x="19694" y="24654"/>
                    <a:pt x="19794" y="24574"/>
                  </a:cubicBezTo>
                  <a:cubicBezTo>
                    <a:pt x="19893" y="24515"/>
                    <a:pt x="20550" y="23719"/>
                    <a:pt x="20868" y="23580"/>
                  </a:cubicBezTo>
                  <a:cubicBezTo>
                    <a:pt x="21186" y="23441"/>
                    <a:pt x="22300" y="23122"/>
                    <a:pt x="22042" y="22545"/>
                  </a:cubicBezTo>
                  <a:cubicBezTo>
                    <a:pt x="21957" y="22369"/>
                    <a:pt x="21798" y="22308"/>
                    <a:pt x="21612" y="22308"/>
                  </a:cubicBezTo>
                  <a:cubicBezTo>
                    <a:pt x="21191" y="22308"/>
                    <a:pt x="20634" y="22625"/>
                    <a:pt x="20510" y="22625"/>
                  </a:cubicBezTo>
                  <a:cubicBezTo>
                    <a:pt x="20351" y="22625"/>
                    <a:pt x="21067" y="21969"/>
                    <a:pt x="21266" y="21849"/>
                  </a:cubicBezTo>
                  <a:cubicBezTo>
                    <a:pt x="21465" y="21730"/>
                    <a:pt x="22261" y="21571"/>
                    <a:pt x="22062" y="21093"/>
                  </a:cubicBezTo>
                  <a:cubicBezTo>
                    <a:pt x="21960" y="20859"/>
                    <a:pt x="21687" y="20802"/>
                    <a:pt x="21444" y="20802"/>
                  </a:cubicBezTo>
                  <a:cubicBezTo>
                    <a:pt x="21212" y="20802"/>
                    <a:pt x="21007" y="20855"/>
                    <a:pt x="21007" y="20855"/>
                  </a:cubicBezTo>
                  <a:cubicBezTo>
                    <a:pt x="21007" y="20855"/>
                    <a:pt x="20885" y="20719"/>
                    <a:pt x="20629" y="20719"/>
                  </a:cubicBezTo>
                  <a:cubicBezTo>
                    <a:pt x="20560" y="20719"/>
                    <a:pt x="20480" y="20730"/>
                    <a:pt x="20391" y="20755"/>
                  </a:cubicBezTo>
                  <a:cubicBezTo>
                    <a:pt x="19973" y="20855"/>
                    <a:pt x="18779" y="22187"/>
                    <a:pt x="18779" y="22187"/>
                  </a:cubicBezTo>
                  <a:lnTo>
                    <a:pt x="18899" y="21053"/>
                  </a:lnTo>
                  <a:cubicBezTo>
                    <a:pt x="18004" y="17970"/>
                    <a:pt x="15994" y="17214"/>
                    <a:pt x="15994" y="17214"/>
                  </a:cubicBezTo>
                  <a:cubicBezTo>
                    <a:pt x="17884" y="17075"/>
                    <a:pt x="19018" y="16379"/>
                    <a:pt x="20291" y="15125"/>
                  </a:cubicBezTo>
                  <a:cubicBezTo>
                    <a:pt x="21544" y="13892"/>
                    <a:pt x="23951" y="12321"/>
                    <a:pt x="24827" y="12042"/>
                  </a:cubicBezTo>
                  <a:cubicBezTo>
                    <a:pt x="25682" y="11803"/>
                    <a:pt x="26756" y="11744"/>
                    <a:pt x="26975" y="11485"/>
                  </a:cubicBezTo>
                  <a:cubicBezTo>
                    <a:pt x="27214" y="11207"/>
                    <a:pt x="26060" y="10789"/>
                    <a:pt x="26060" y="10789"/>
                  </a:cubicBezTo>
                  <a:cubicBezTo>
                    <a:pt x="26060" y="10789"/>
                    <a:pt x="26140" y="10729"/>
                    <a:pt x="26816" y="10650"/>
                  </a:cubicBezTo>
                  <a:cubicBezTo>
                    <a:pt x="27472" y="10590"/>
                    <a:pt x="27651" y="10232"/>
                    <a:pt x="27472" y="9953"/>
                  </a:cubicBezTo>
                  <a:cubicBezTo>
                    <a:pt x="27390" y="9799"/>
                    <a:pt x="26834" y="9762"/>
                    <a:pt x="26317" y="9762"/>
                  </a:cubicBezTo>
                  <a:cubicBezTo>
                    <a:pt x="25833" y="9762"/>
                    <a:pt x="25384" y="9794"/>
                    <a:pt x="25384" y="9794"/>
                  </a:cubicBezTo>
                  <a:cubicBezTo>
                    <a:pt x="25233" y="9343"/>
                    <a:pt x="24786" y="9248"/>
                    <a:pt x="24439" y="9248"/>
                  </a:cubicBezTo>
                  <a:cubicBezTo>
                    <a:pt x="24189" y="9248"/>
                    <a:pt x="23991" y="9297"/>
                    <a:pt x="23991" y="9297"/>
                  </a:cubicBezTo>
                  <a:cubicBezTo>
                    <a:pt x="23991" y="9297"/>
                    <a:pt x="23693" y="9058"/>
                    <a:pt x="23275" y="9018"/>
                  </a:cubicBezTo>
                  <a:cubicBezTo>
                    <a:pt x="23268" y="9018"/>
                    <a:pt x="23261" y="9018"/>
                    <a:pt x="23254" y="9018"/>
                  </a:cubicBezTo>
                  <a:cubicBezTo>
                    <a:pt x="22800" y="9018"/>
                    <a:pt x="21603" y="9635"/>
                    <a:pt x="21505" y="9655"/>
                  </a:cubicBezTo>
                  <a:cubicBezTo>
                    <a:pt x="21501" y="9656"/>
                    <a:pt x="21498" y="9657"/>
                    <a:pt x="21494" y="9657"/>
                  </a:cubicBezTo>
                  <a:cubicBezTo>
                    <a:pt x="21381" y="9657"/>
                    <a:pt x="20928" y="9201"/>
                    <a:pt x="20443" y="9201"/>
                  </a:cubicBezTo>
                  <a:cubicBezTo>
                    <a:pt x="20393" y="9201"/>
                    <a:pt x="20342" y="9206"/>
                    <a:pt x="20291" y="9217"/>
                  </a:cubicBezTo>
                  <a:cubicBezTo>
                    <a:pt x="19734" y="9337"/>
                    <a:pt x="20232" y="10132"/>
                    <a:pt x="20271" y="10411"/>
                  </a:cubicBezTo>
                  <a:cubicBezTo>
                    <a:pt x="20291" y="10689"/>
                    <a:pt x="19973" y="10650"/>
                    <a:pt x="19018" y="10908"/>
                  </a:cubicBezTo>
                  <a:cubicBezTo>
                    <a:pt x="18083" y="11127"/>
                    <a:pt x="15079" y="11903"/>
                    <a:pt x="15079" y="11903"/>
                  </a:cubicBezTo>
                  <a:lnTo>
                    <a:pt x="14224" y="10252"/>
                  </a:lnTo>
                  <a:cubicBezTo>
                    <a:pt x="15020" y="9217"/>
                    <a:pt x="14980" y="7566"/>
                    <a:pt x="14980" y="7566"/>
                  </a:cubicBezTo>
                  <a:lnTo>
                    <a:pt x="14980" y="7566"/>
                  </a:lnTo>
                  <a:cubicBezTo>
                    <a:pt x="15007" y="7567"/>
                    <a:pt x="15034" y="7568"/>
                    <a:pt x="15061" y="7568"/>
                  </a:cubicBezTo>
                  <a:cubicBezTo>
                    <a:pt x="17180" y="7568"/>
                    <a:pt x="17658" y="4480"/>
                    <a:pt x="17108" y="2653"/>
                  </a:cubicBezTo>
                  <a:cubicBezTo>
                    <a:pt x="16636" y="945"/>
                    <a:pt x="15451" y="1"/>
                    <a:pt x="14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2"/>
            <p:cNvSpPr/>
            <p:nvPr/>
          </p:nvSpPr>
          <p:spPr>
            <a:xfrm>
              <a:off x="2951050" y="730382"/>
              <a:ext cx="62175" cy="69400"/>
            </a:xfrm>
            <a:custGeom>
              <a:avLst/>
              <a:gdLst/>
              <a:ahLst/>
              <a:cxnLst/>
              <a:rect l="l" t="t" r="r" b="b"/>
              <a:pathLst>
                <a:path w="2487" h="2776" extrusionOk="0">
                  <a:moveTo>
                    <a:pt x="2475" y="156"/>
                  </a:moveTo>
                  <a:cubicBezTo>
                    <a:pt x="2473" y="156"/>
                    <a:pt x="2471" y="159"/>
                    <a:pt x="2470" y="163"/>
                  </a:cubicBezTo>
                  <a:lnTo>
                    <a:pt x="2470" y="163"/>
                  </a:lnTo>
                  <a:cubicBezTo>
                    <a:pt x="2476" y="165"/>
                    <a:pt x="2481" y="167"/>
                    <a:pt x="2487" y="170"/>
                  </a:cubicBezTo>
                  <a:cubicBezTo>
                    <a:pt x="2482" y="160"/>
                    <a:pt x="2478" y="156"/>
                    <a:pt x="2475" y="156"/>
                  </a:cubicBezTo>
                  <a:close/>
                  <a:moveTo>
                    <a:pt x="1636" y="1"/>
                  </a:moveTo>
                  <a:cubicBezTo>
                    <a:pt x="1161" y="1"/>
                    <a:pt x="702" y="168"/>
                    <a:pt x="418" y="587"/>
                  </a:cubicBezTo>
                  <a:cubicBezTo>
                    <a:pt x="100" y="1065"/>
                    <a:pt x="20" y="1661"/>
                    <a:pt x="0" y="2199"/>
                  </a:cubicBezTo>
                  <a:lnTo>
                    <a:pt x="0" y="2775"/>
                  </a:lnTo>
                  <a:lnTo>
                    <a:pt x="20" y="2775"/>
                  </a:lnTo>
                  <a:cubicBezTo>
                    <a:pt x="330" y="1334"/>
                    <a:pt x="473" y="160"/>
                    <a:pt x="2015" y="160"/>
                  </a:cubicBezTo>
                  <a:cubicBezTo>
                    <a:pt x="2154" y="160"/>
                    <a:pt x="2304" y="170"/>
                    <a:pt x="2467" y="189"/>
                  </a:cubicBezTo>
                  <a:cubicBezTo>
                    <a:pt x="2467" y="189"/>
                    <a:pt x="2467" y="173"/>
                    <a:pt x="2470" y="163"/>
                  </a:cubicBezTo>
                  <a:lnTo>
                    <a:pt x="2470" y="163"/>
                  </a:lnTo>
                  <a:cubicBezTo>
                    <a:pt x="2210" y="61"/>
                    <a:pt x="1920" y="1"/>
                    <a:pt x="16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2"/>
            <p:cNvSpPr/>
            <p:nvPr/>
          </p:nvSpPr>
          <p:spPr>
            <a:xfrm>
              <a:off x="2682500" y="760232"/>
              <a:ext cx="44775" cy="62425"/>
            </a:xfrm>
            <a:custGeom>
              <a:avLst/>
              <a:gdLst/>
              <a:ahLst/>
              <a:cxnLst/>
              <a:rect l="l" t="t" r="r" b="b"/>
              <a:pathLst>
                <a:path w="1791" h="2497" extrusionOk="0">
                  <a:moveTo>
                    <a:pt x="207" y="0"/>
                  </a:moveTo>
                  <a:cubicBezTo>
                    <a:pt x="140" y="0"/>
                    <a:pt x="71" y="3"/>
                    <a:pt x="0" y="10"/>
                  </a:cubicBezTo>
                  <a:lnTo>
                    <a:pt x="0" y="50"/>
                  </a:lnTo>
                  <a:cubicBezTo>
                    <a:pt x="1472" y="249"/>
                    <a:pt x="1612" y="1263"/>
                    <a:pt x="1691" y="2497"/>
                  </a:cubicBezTo>
                  <a:cubicBezTo>
                    <a:pt x="1771" y="2198"/>
                    <a:pt x="1791" y="1900"/>
                    <a:pt x="1771" y="1601"/>
                  </a:cubicBezTo>
                  <a:cubicBezTo>
                    <a:pt x="1752" y="636"/>
                    <a:pt x="1145" y="0"/>
                    <a:pt x="2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2"/>
            <p:cNvSpPr/>
            <p:nvPr/>
          </p:nvSpPr>
          <p:spPr>
            <a:xfrm>
              <a:off x="2901325" y="1097157"/>
              <a:ext cx="196450" cy="192475"/>
            </a:xfrm>
            <a:custGeom>
              <a:avLst/>
              <a:gdLst/>
              <a:ahLst/>
              <a:cxnLst/>
              <a:rect l="l" t="t" r="r" b="b"/>
              <a:pathLst>
                <a:path w="7858" h="7699" extrusionOk="0">
                  <a:moveTo>
                    <a:pt x="0" y="0"/>
                  </a:moveTo>
                  <a:cubicBezTo>
                    <a:pt x="0" y="0"/>
                    <a:pt x="617" y="1234"/>
                    <a:pt x="3243" y="1691"/>
                  </a:cubicBezTo>
                  <a:cubicBezTo>
                    <a:pt x="3243" y="1691"/>
                    <a:pt x="5789" y="5710"/>
                    <a:pt x="5331" y="7699"/>
                  </a:cubicBezTo>
                  <a:lnTo>
                    <a:pt x="7738" y="5908"/>
                  </a:lnTo>
                  <a:lnTo>
                    <a:pt x="7858" y="4775"/>
                  </a:lnTo>
                  <a:cubicBezTo>
                    <a:pt x="7082" y="2109"/>
                    <a:pt x="5471" y="1194"/>
                    <a:pt x="5053" y="955"/>
                  </a:cubicBezTo>
                  <a:lnTo>
                    <a:pt x="4953" y="915"/>
                  </a:lnTo>
                  <a:cubicBezTo>
                    <a:pt x="4953" y="915"/>
                    <a:pt x="1651" y="7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2"/>
            <p:cNvSpPr/>
            <p:nvPr/>
          </p:nvSpPr>
          <p:spPr>
            <a:xfrm>
              <a:off x="2969950" y="773907"/>
              <a:ext cx="92900" cy="173075"/>
            </a:xfrm>
            <a:custGeom>
              <a:avLst/>
              <a:gdLst/>
              <a:ahLst/>
              <a:cxnLst/>
              <a:rect l="l" t="t" r="r" b="b"/>
              <a:pathLst>
                <a:path w="3716" h="6923" extrusionOk="0">
                  <a:moveTo>
                    <a:pt x="3442" y="0"/>
                  </a:moveTo>
                  <a:cubicBezTo>
                    <a:pt x="3442" y="1604"/>
                    <a:pt x="2807" y="3344"/>
                    <a:pt x="1196" y="3344"/>
                  </a:cubicBezTo>
                  <a:cubicBezTo>
                    <a:pt x="1169" y="3344"/>
                    <a:pt x="1142" y="3343"/>
                    <a:pt x="1114" y="3342"/>
                  </a:cubicBezTo>
                  <a:cubicBezTo>
                    <a:pt x="1114" y="3342"/>
                    <a:pt x="796" y="5371"/>
                    <a:pt x="0" y="6425"/>
                  </a:cubicBezTo>
                  <a:lnTo>
                    <a:pt x="418" y="6923"/>
                  </a:lnTo>
                  <a:cubicBezTo>
                    <a:pt x="1313" y="5669"/>
                    <a:pt x="1154" y="4237"/>
                    <a:pt x="1154" y="4237"/>
                  </a:cubicBezTo>
                  <a:lnTo>
                    <a:pt x="1154" y="4237"/>
                  </a:lnTo>
                  <a:cubicBezTo>
                    <a:pt x="1185" y="4238"/>
                    <a:pt x="1215" y="4239"/>
                    <a:pt x="1245" y="4239"/>
                  </a:cubicBezTo>
                  <a:cubicBezTo>
                    <a:pt x="3123" y="4239"/>
                    <a:pt x="3716" y="1821"/>
                    <a:pt x="3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2"/>
            <p:cNvSpPr/>
            <p:nvPr/>
          </p:nvSpPr>
          <p:spPr>
            <a:xfrm>
              <a:off x="2650175" y="789307"/>
              <a:ext cx="65175" cy="102975"/>
            </a:xfrm>
            <a:custGeom>
              <a:avLst/>
              <a:gdLst/>
              <a:ahLst/>
              <a:cxnLst/>
              <a:rect l="l" t="t" r="r" b="b"/>
              <a:pathLst>
                <a:path w="2607" h="4119" extrusionOk="0">
                  <a:moveTo>
                    <a:pt x="60" y="1"/>
                  </a:moveTo>
                  <a:cubicBezTo>
                    <a:pt x="0" y="1234"/>
                    <a:pt x="597" y="2607"/>
                    <a:pt x="915" y="3104"/>
                  </a:cubicBezTo>
                  <a:cubicBezTo>
                    <a:pt x="1433" y="3959"/>
                    <a:pt x="2606" y="4119"/>
                    <a:pt x="2606" y="4119"/>
                  </a:cubicBezTo>
                  <a:lnTo>
                    <a:pt x="2566" y="3243"/>
                  </a:lnTo>
                  <a:cubicBezTo>
                    <a:pt x="2566" y="3243"/>
                    <a:pt x="1393" y="3084"/>
                    <a:pt x="876" y="2229"/>
                  </a:cubicBezTo>
                  <a:cubicBezTo>
                    <a:pt x="617" y="1831"/>
                    <a:pt x="199" y="936"/>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2"/>
            <p:cNvSpPr/>
            <p:nvPr/>
          </p:nvSpPr>
          <p:spPr>
            <a:xfrm>
              <a:off x="2645200" y="1163307"/>
              <a:ext cx="537625" cy="238925"/>
            </a:xfrm>
            <a:custGeom>
              <a:avLst/>
              <a:gdLst/>
              <a:ahLst/>
              <a:cxnLst/>
              <a:rect l="l" t="t" r="r" b="b"/>
              <a:pathLst>
                <a:path w="21505" h="9557" extrusionOk="0">
                  <a:moveTo>
                    <a:pt x="0" y="0"/>
                  </a:moveTo>
                  <a:cubicBezTo>
                    <a:pt x="20" y="2586"/>
                    <a:pt x="1373" y="5729"/>
                    <a:pt x="4178" y="7639"/>
                  </a:cubicBezTo>
                  <a:cubicBezTo>
                    <a:pt x="6014" y="8899"/>
                    <a:pt x="7884" y="9224"/>
                    <a:pt x="9325" y="9224"/>
                  </a:cubicBezTo>
                  <a:cubicBezTo>
                    <a:pt x="10865" y="9224"/>
                    <a:pt x="11916" y="8852"/>
                    <a:pt x="11916" y="8852"/>
                  </a:cubicBezTo>
                  <a:cubicBezTo>
                    <a:pt x="12670" y="9285"/>
                    <a:pt x="13748" y="9557"/>
                    <a:pt x="14871" y="9557"/>
                  </a:cubicBezTo>
                  <a:cubicBezTo>
                    <a:pt x="15554" y="9557"/>
                    <a:pt x="16254" y="9456"/>
                    <a:pt x="16909" y="9230"/>
                  </a:cubicBezTo>
                  <a:cubicBezTo>
                    <a:pt x="18660" y="8614"/>
                    <a:pt x="18918" y="5709"/>
                    <a:pt x="19018" y="5630"/>
                  </a:cubicBezTo>
                  <a:cubicBezTo>
                    <a:pt x="19117" y="5550"/>
                    <a:pt x="19794" y="4754"/>
                    <a:pt x="20092" y="4635"/>
                  </a:cubicBezTo>
                  <a:cubicBezTo>
                    <a:pt x="20410" y="4516"/>
                    <a:pt x="21504" y="4158"/>
                    <a:pt x="21266" y="3581"/>
                  </a:cubicBezTo>
                  <a:cubicBezTo>
                    <a:pt x="21166" y="3442"/>
                    <a:pt x="21047" y="3382"/>
                    <a:pt x="20888" y="3362"/>
                  </a:cubicBezTo>
                  <a:cubicBezTo>
                    <a:pt x="20589" y="3561"/>
                    <a:pt x="20191" y="3680"/>
                    <a:pt x="20012" y="3760"/>
                  </a:cubicBezTo>
                  <a:cubicBezTo>
                    <a:pt x="19694" y="3879"/>
                    <a:pt x="19058" y="4675"/>
                    <a:pt x="18958" y="4754"/>
                  </a:cubicBezTo>
                  <a:cubicBezTo>
                    <a:pt x="18859" y="4834"/>
                    <a:pt x="18580" y="7738"/>
                    <a:pt x="16830" y="8355"/>
                  </a:cubicBezTo>
                  <a:cubicBezTo>
                    <a:pt x="16383" y="8519"/>
                    <a:pt x="15906" y="8588"/>
                    <a:pt x="15421" y="8588"/>
                  </a:cubicBezTo>
                  <a:cubicBezTo>
                    <a:pt x="14025" y="8588"/>
                    <a:pt x="12573" y="8016"/>
                    <a:pt x="11657" y="7500"/>
                  </a:cubicBezTo>
                  <a:cubicBezTo>
                    <a:pt x="11657" y="7500"/>
                    <a:pt x="10781" y="7830"/>
                    <a:pt x="9427" y="7830"/>
                  </a:cubicBezTo>
                  <a:cubicBezTo>
                    <a:pt x="8083" y="7830"/>
                    <a:pt x="6269" y="7505"/>
                    <a:pt x="4377" y="6207"/>
                  </a:cubicBezTo>
                  <a:cubicBezTo>
                    <a:pt x="1890" y="4476"/>
                    <a:pt x="279" y="238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2"/>
            <p:cNvSpPr/>
            <p:nvPr/>
          </p:nvSpPr>
          <p:spPr>
            <a:xfrm>
              <a:off x="2895300" y="971282"/>
              <a:ext cx="406800" cy="153025"/>
            </a:xfrm>
            <a:custGeom>
              <a:avLst/>
              <a:gdLst/>
              <a:ahLst/>
              <a:cxnLst/>
              <a:rect l="l" t="t" r="r" b="b"/>
              <a:pathLst>
                <a:path w="16272" h="6121" extrusionOk="0">
                  <a:moveTo>
                    <a:pt x="15043" y="0"/>
                  </a:moveTo>
                  <a:cubicBezTo>
                    <a:pt x="14725" y="0"/>
                    <a:pt x="14419" y="27"/>
                    <a:pt x="14246" y="82"/>
                  </a:cubicBezTo>
                  <a:cubicBezTo>
                    <a:pt x="13370" y="361"/>
                    <a:pt x="10685" y="1773"/>
                    <a:pt x="9412" y="3006"/>
                  </a:cubicBezTo>
                  <a:cubicBezTo>
                    <a:pt x="8158" y="4260"/>
                    <a:pt x="6686" y="4856"/>
                    <a:pt x="4777" y="4996"/>
                  </a:cubicBezTo>
                  <a:cubicBezTo>
                    <a:pt x="4777" y="4996"/>
                    <a:pt x="2731" y="4814"/>
                    <a:pt x="1367" y="4814"/>
                  </a:cubicBezTo>
                  <a:cubicBezTo>
                    <a:pt x="566" y="4814"/>
                    <a:pt x="0" y="4876"/>
                    <a:pt x="221" y="5075"/>
                  </a:cubicBezTo>
                  <a:cubicBezTo>
                    <a:pt x="221" y="5075"/>
                    <a:pt x="2048" y="6120"/>
                    <a:pt x="4368" y="6120"/>
                  </a:cubicBezTo>
                  <a:cubicBezTo>
                    <a:pt x="5981" y="6120"/>
                    <a:pt x="7831" y="5615"/>
                    <a:pt x="9471" y="3901"/>
                  </a:cubicBezTo>
                  <a:cubicBezTo>
                    <a:pt x="10685" y="2648"/>
                    <a:pt x="13151" y="1097"/>
                    <a:pt x="13987" y="818"/>
                  </a:cubicBezTo>
                  <a:cubicBezTo>
                    <a:pt x="14862" y="559"/>
                    <a:pt x="15936" y="520"/>
                    <a:pt x="16155" y="261"/>
                  </a:cubicBezTo>
                  <a:cubicBezTo>
                    <a:pt x="16272" y="93"/>
                    <a:pt x="15637" y="0"/>
                    <a:pt x="15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2"/>
            <p:cNvSpPr/>
            <p:nvPr/>
          </p:nvSpPr>
          <p:spPr>
            <a:xfrm>
              <a:off x="3132575" y="1210032"/>
              <a:ext cx="46275" cy="23900"/>
            </a:xfrm>
            <a:custGeom>
              <a:avLst/>
              <a:gdLst/>
              <a:ahLst/>
              <a:cxnLst/>
              <a:rect l="l" t="t" r="r" b="b"/>
              <a:pathLst>
                <a:path w="1851" h="956" extrusionOk="0">
                  <a:moveTo>
                    <a:pt x="1313" y="1"/>
                  </a:moveTo>
                  <a:cubicBezTo>
                    <a:pt x="1154" y="81"/>
                    <a:pt x="995" y="120"/>
                    <a:pt x="915" y="180"/>
                  </a:cubicBezTo>
                  <a:cubicBezTo>
                    <a:pt x="716" y="299"/>
                    <a:pt x="0" y="956"/>
                    <a:pt x="179" y="956"/>
                  </a:cubicBezTo>
                  <a:cubicBezTo>
                    <a:pt x="315" y="956"/>
                    <a:pt x="860" y="637"/>
                    <a:pt x="1264" y="637"/>
                  </a:cubicBezTo>
                  <a:cubicBezTo>
                    <a:pt x="1394" y="637"/>
                    <a:pt x="1509" y="670"/>
                    <a:pt x="1592" y="757"/>
                  </a:cubicBezTo>
                  <a:cubicBezTo>
                    <a:pt x="1751" y="638"/>
                    <a:pt x="1850" y="498"/>
                    <a:pt x="1771" y="299"/>
                  </a:cubicBezTo>
                  <a:cubicBezTo>
                    <a:pt x="1691" y="100"/>
                    <a:pt x="1512" y="21"/>
                    <a:pt x="1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2"/>
            <p:cNvSpPr/>
            <p:nvPr/>
          </p:nvSpPr>
          <p:spPr>
            <a:xfrm>
              <a:off x="3170375" y="995207"/>
              <a:ext cx="50750" cy="19450"/>
            </a:xfrm>
            <a:custGeom>
              <a:avLst/>
              <a:gdLst/>
              <a:ahLst/>
              <a:cxnLst/>
              <a:rect l="l" t="t" r="r" b="b"/>
              <a:pathLst>
                <a:path w="2030" h="778" extrusionOk="0">
                  <a:moveTo>
                    <a:pt x="2029" y="0"/>
                  </a:moveTo>
                  <a:cubicBezTo>
                    <a:pt x="2029" y="0"/>
                    <a:pt x="577" y="279"/>
                    <a:pt x="0" y="319"/>
                  </a:cubicBezTo>
                  <a:cubicBezTo>
                    <a:pt x="0" y="319"/>
                    <a:pt x="364" y="778"/>
                    <a:pt x="740" y="778"/>
                  </a:cubicBezTo>
                  <a:cubicBezTo>
                    <a:pt x="785" y="778"/>
                    <a:pt x="830" y="771"/>
                    <a:pt x="875" y="756"/>
                  </a:cubicBezTo>
                  <a:cubicBezTo>
                    <a:pt x="1293" y="657"/>
                    <a:pt x="2029" y="0"/>
                    <a:pt x="2029" y="0"/>
                  </a:cubicBezTo>
                  <a:close/>
                </a:path>
              </a:pathLst>
            </a:custGeom>
            <a:solidFill>
              <a:srgbClr val="FF7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2"/>
            <p:cNvSpPr/>
            <p:nvPr/>
          </p:nvSpPr>
          <p:spPr>
            <a:xfrm>
              <a:off x="2721775" y="935532"/>
              <a:ext cx="200950" cy="62575"/>
            </a:xfrm>
            <a:custGeom>
              <a:avLst/>
              <a:gdLst/>
              <a:ahLst/>
              <a:cxnLst/>
              <a:rect l="l" t="t" r="r" b="b"/>
              <a:pathLst>
                <a:path w="8038" h="2503" extrusionOk="0">
                  <a:moveTo>
                    <a:pt x="1" y="0"/>
                  </a:moveTo>
                  <a:cubicBezTo>
                    <a:pt x="1" y="1"/>
                    <a:pt x="1344" y="2502"/>
                    <a:pt x="4491" y="2502"/>
                  </a:cubicBezTo>
                  <a:cubicBezTo>
                    <a:pt x="5488" y="2502"/>
                    <a:pt x="6665" y="2252"/>
                    <a:pt x="8037" y="1592"/>
                  </a:cubicBezTo>
                  <a:lnTo>
                    <a:pt x="8037" y="1592"/>
                  </a:lnTo>
                  <a:cubicBezTo>
                    <a:pt x="8037" y="1592"/>
                    <a:pt x="7007" y="1812"/>
                    <a:pt x="5607" y="1812"/>
                  </a:cubicBezTo>
                  <a:cubicBezTo>
                    <a:pt x="3888" y="1812"/>
                    <a:pt x="1612" y="148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2"/>
            <p:cNvSpPr/>
            <p:nvPr/>
          </p:nvSpPr>
          <p:spPr>
            <a:xfrm>
              <a:off x="2782450" y="812132"/>
              <a:ext cx="98000" cy="118075"/>
            </a:xfrm>
            <a:custGeom>
              <a:avLst/>
              <a:gdLst/>
              <a:ahLst/>
              <a:cxnLst/>
              <a:rect l="l" t="t" r="r" b="b"/>
              <a:pathLst>
                <a:path w="3920" h="4723" extrusionOk="0">
                  <a:moveTo>
                    <a:pt x="1683" y="1"/>
                  </a:moveTo>
                  <a:cubicBezTo>
                    <a:pt x="1027" y="1"/>
                    <a:pt x="324" y="400"/>
                    <a:pt x="160" y="1017"/>
                  </a:cubicBezTo>
                  <a:lnTo>
                    <a:pt x="160" y="1077"/>
                  </a:lnTo>
                  <a:cubicBezTo>
                    <a:pt x="1" y="1674"/>
                    <a:pt x="80" y="2390"/>
                    <a:pt x="100" y="2967"/>
                  </a:cubicBezTo>
                  <a:cubicBezTo>
                    <a:pt x="160" y="3365"/>
                    <a:pt x="160" y="4001"/>
                    <a:pt x="438" y="4359"/>
                  </a:cubicBezTo>
                  <a:cubicBezTo>
                    <a:pt x="629" y="4599"/>
                    <a:pt x="1099" y="4722"/>
                    <a:pt x="1631" y="4722"/>
                  </a:cubicBezTo>
                  <a:cubicBezTo>
                    <a:pt x="2377" y="4722"/>
                    <a:pt x="3246" y="4481"/>
                    <a:pt x="3641" y="3981"/>
                  </a:cubicBezTo>
                  <a:cubicBezTo>
                    <a:pt x="3920" y="3643"/>
                    <a:pt x="3343" y="918"/>
                    <a:pt x="2487" y="261"/>
                  </a:cubicBezTo>
                  <a:cubicBezTo>
                    <a:pt x="2265" y="82"/>
                    <a:pt x="1979" y="1"/>
                    <a:pt x="16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2"/>
            <p:cNvSpPr/>
            <p:nvPr/>
          </p:nvSpPr>
          <p:spPr>
            <a:xfrm>
              <a:off x="2784950" y="863907"/>
              <a:ext cx="93025" cy="66300"/>
            </a:xfrm>
            <a:custGeom>
              <a:avLst/>
              <a:gdLst/>
              <a:ahLst/>
              <a:cxnLst/>
              <a:rect l="l" t="t" r="r" b="b"/>
              <a:pathLst>
                <a:path w="3721" h="2652" extrusionOk="0">
                  <a:moveTo>
                    <a:pt x="3342" y="1"/>
                  </a:moveTo>
                  <a:cubicBezTo>
                    <a:pt x="2984" y="498"/>
                    <a:pt x="2268" y="896"/>
                    <a:pt x="1353" y="995"/>
                  </a:cubicBezTo>
                  <a:cubicBezTo>
                    <a:pt x="1224" y="1009"/>
                    <a:pt x="1105" y="1015"/>
                    <a:pt x="996" y="1015"/>
                  </a:cubicBezTo>
                  <a:cubicBezTo>
                    <a:pt x="467" y="1015"/>
                    <a:pt x="165" y="872"/>
                    <a:pt x="0" y="757"/>
                  </a:cubicBezTo>
                  <a:lnTo>
                    <a:pt x="0" y="757"/>
                  </a:lnTo>
                  <a:cubicBezTo>
                    <a:pt x="0" y="816"/>
                    <a:pt x="0" y="876"/>
                    <a:pt x="40" y="896"/>
                  </a:cubicBezTo>
                  <a:cubicBezTo>
                    <a:pt x="80" y="1294"/>
                    <a:pt x="80" y="1970"/>
                    <a:pt x="358" y="2288"/>
                  </a:cubicBezTo>
                  <a:cubicBezTo>
                    <a:pt x="557" y="2528"/>
                    <a:pt x="1035" y="2651"/>
                    <a:pt x="1571" y="2651"/>
                  </a:cubicBezTo>
                  <a:cubicBezTo>
                    <a:pt x="2323" y="2651"/>
                    <a:pt x="3189" y="2410"/>
                    <a:pt x="3561" y="1910"/>
                  </a:cubicBezTo>
                  <a:cubicBezTo>
                    <a:pt x="3720" y="1771"/>
                    <a:pt x="3621" y="876"/>
                    <a:pt x="3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2"/>
            <p:cNvSpPr/>
            <p:nvPr/>
          </p:nvSpPr>
          <p:spPr>
            <a:xfrm>
              <a:off x="2791675" y="894582"/>
              <a:ext cx="28100" cy="31525"/>
            </a:xfrm>
            <a:custGeom>
              <a:avLst/>
              <a:gdLst/>
              <a:ahLst/>
              <a:cxnLst/>
              <a:rect l="l" t="t" r="r" b="b"/>
              <a:pathLst>
                <a:path w="1124" h="1261" extrusionOk="0">
                  <a:moveTo>
                    <a:pt x="208" y="1"/>
                  </a:moveTo>
                  <a:cubicBezTo>
                    <a:pt x="0" y="1"/>
                    <a:pt x="69" y="484"/>
                    <a:pt x="69" y="484"/>
                  </a:cubicBezTo>
                  <a:cubicBezTo>
                    <a:pt x="115" y="646"/>
                    <a:pt x="172" y="700"/>
                    <a:pt x="230" y="700"/>
                  </a:cubicBezTo>
                  <a:cubicBezTo>
                    <a:pt x="349" y="700"/>
                    <a:pt x="467" y="465"/>
                    <a:pt x="467" y="465"/>
                  </a:cubicBezTo>
                  <a:lnTo>
                    <a:pt x="1124" y="1260"/>
                  </a:lnTo>
                  <a:cubicBezTo>
                    <a:pt x="1124" y="1260"/>
                    <a:pt x="766" y="345"/>
                    <a:pt x="368" y="67"/>
                  </a:cubicBezTo>
                  <a:cubicBezTo>
                    <a:pt x="301" y="20"/>
                    <a:pt x="249"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2"/>
            <p:cNvSpPr/>
            <p:nvPr/>
          </p:nvSpPr>
          <p:spPr>
            <a:xfrm>
              <a:off x="2839650" y="883332"/>
              <a:ext cx="24900" cy="40775"/>
            </a:xfrm>
            <a:custGeom>
              <a:avLst/>
              <a:gdLst/>
              <a:ahLst/>
              <a:cxnLst/>
              <a:rect l="l" t="t" r="r" b="b"/>
              <a:pathLst>
                <a:path w="996" h="1631" extrusionOk="0">
                  <a:moveTo>
                    <a:pt x="801" y="1"/>
                  </a:moveTo>
                  <a:cubicBezTo>
                    <a:pt x="757" y="1"/>
                    <a:pt x="703" y="29"/>
                    <a:pt x="637" y="99"/>
                  </a:cubicBezTo>
                  <a:cubicBezTo>
                    <a:pt x="259" y="457"/>
                    <a:pt x="0" y="1631"/>
                    <a:pt x="0" y="1631"/>
                  </a:cubicBezTo>
                  <a:lnTo>
                    <a:pt x="577" y="556"/>
                  </a:lnTo>
                  <a:cubicBezTo>
                    <a:pt x="590" y="583"/>
                    <a:pt x="740" y="831"/>
                    <a:pt x="859" y="831"/>
                  </a:cubicBezTo>
                  <a:cubicBezTo>
                    <a:pt x="921" y="831"/>
                    <a:pt x="974" y="762"/>
                    <a:pt x="995" y="556"/>
                  </a:cubicBezTo>
                  <a:cubicBezTo>
                    <a:pt x="995" y="556"/>
                    <a:pt x="995" y="1"/>
                    <a:pt x="8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53"/>
          <p:cNvSpPr/>
          <p:nvPr/>
        </p:nvSpPr>
        <p:spPr>
          <a:xfrm>
            <a:off x="3930751" y="2011065"/>
            <a:ext cx="1282500" cy="1282500"/>
          </a:xfrm>
          <a:prstGeom prst="pie">
            <a:avLst>
              <a:gd name="adj1" fmla="val 16218832"/>
              <a:gd name="adj2" fmla="val 1218282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3"/>
          <p:cNvSpPr/>
          <p:nvPr/>
        </p:nvSpPr>
        <p:spPr>
          <a:xfrm>
            <a:off x="6470099" y="2011065"/>
            <a:ext cx="1282500" cy="1282500"/>
          </a:xfrm>
          <a:prstGeom prst="pie">
            <a:avLst>
              <a:gd name="adj1" fmla="val 16218832"/>
              <a:gd name="adj2" fmla="val 1079899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57" name="Google Shape;1457;p53"/>
          <p:cNvSpPr/>
          <p:nvPr/>
        </p:nvSpPr>
        <p:spPr>
          <a:xfrm>
            <a:off x="4038151" y="2118457"/>
            <a:ext cx="1067700" cy="1067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3"/>
          <p:cNvSpPr/>
          <p:nvPr/>
        </p:nvSpPr>
        <p:spPr>
          <a:xfrm>
            <a:off x="6577499" y="2118457"/>
            <a:ext cx="1067700" cy="1067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3"/>
          <p:cNvSpPr/>
          <p:nvPr/>
        </p:nvSpPr>
        <p:spPr>
          <a:xfrm>
            <a:off x="1397799" y="2011065"/>
            <a:ext cx="1282500" cy="1282500"/>
          </a:xfrm>
          <a:prstGeom prst="pie">
            <a:avLst>
              <a:gd name="adj1" fmla="val 16218832"/>
              <a:gd name="adj2" fmla="val 1400664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3"/>
          <p:cNvSpPr/>
          <p:nvPr/>
        </p:nvSpPr>
        <p:spPr>
          <a:xfrm>
            <a:off x="1505199" y="2118457"/>
            <a:ext cx="1067700" cy="1067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3"/>
          <p:cNvSpPr txBox="1">
            <a:spLocks noGrp="1"/>
          </p:cNvSpPr>
          <p:nvPr>
            <p:ph type="subTitle" idx="4294967295"/>
          </p:nvPr>
        </p:nvSpPr>
        <p:spPr>
          <a:xfrm>
            <a:off x="952449" y="3781651"/>
            <a:ext cx="217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462" name="Google Shape;1462;p53"/>
          <p:cNvSpPr txBox="1">
            <a:spLocks noGrp="1"/>
          </p:cNvSpPr>
          <p:nvPr>
            <p:ph type="subTitle" idx="4294967295"/>
          </p:nvPr>
        </p:nvSpPr>
        <p:spPr>
          <a:xfrm>
            <a:off x="952449" y="3425776"/>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b="1">
                <a:latin typeface="Epilogue"/>
                <a:ea typeface="Epilogue"/>
                <a:cs typeface="Epilogue"/>
                <a:sym typeface="Epilogue"/>
              </a:rPr>
              <a:t>Mercury</a:t>
            </a:r>
            <a:endParaRPr sz="2200" b="1">
              <a:latin typeface="Epilogue"/>
              <a:ea typeface="Epilogue"/>
              <a:cs typeface="Epilogue"/>
              <a:sym typeface="Epilogue"/>
            </a:endParaRPr>
          </a:p>
        </p:txBody>
      </p:sp>
      <p:sp>
        <p:nvSpPr>
          <p:cNvPr id="1463" name="Google Shape;1463;p53"/>
          <p:cNvSpPr txBox="1">
            <a:spLocks noGrp="1"/>
          </p:cNvSpPr>
          <p:nvPr>
            <p:ph type="subTitle" idx="4294967295"/>
          </p:nvPr>
        </p:nvSpPr>
        <p:spPr>
          <a:xfrm>
            <a:off x="3485401" y="3781651"/>
            <a:ext cx="217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464" name="Google Shape;1464;p53"/>
          <p:cNvSpPr txBox="1">
            <a:spLocks noGrp="1"/>
          </p:cNvSpPr>
          <p:nvPr>
            <p:ph type="subTitle" idx="4294967295"/>
          </p:nvPr>
        </p:nvSpPr>
        <p:spPr>
          <a:xfrm>
            <a:off x="3485401" y="3425776"/>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b="1">
                <a:latin typeface="Epilogue"/>
                <a:ea typeface="Epilogue"/>
                <a:cs typeface="Epilogue"/>
                <a:sym typeface="Epilogue"/>
              </a:rPr>
              <a:t>Venus</a:t>
            </a:r>
            <a:endParaRPr sz="2200" b="1">
              <a:latin typeface="Epilogue"/>
              <a:ea typeface="Epilogue"/>
              <a:cs typeface="Epilogue"/>
              <a:sym typeface="Epilogue"/>
            </a:endParaRPr>
          </a:p>
        </p:txBody>
      </p:sp>
      <p:sp>
        <p:nvSpPr>
          <p:cNvPr id="1465" name="Google Shape;1465;p53"/>
          <p:cNvSpPr txBox="1">
            <a:spLocks noGrp="1"/>
          </p:cNvSpPr>
          <p:nvPr>
            <p:ph type="subTitle" idx="4294967295"/>
          </p:nvPr>
        </p:nvSpPr>
        <p:spPr>
          <a:xfrm>
            <a:off x="6024749" y="3781651"/>
            <a:ext cx="217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466" name="Google Shape;1466;p53"/>
          <p:cNvSpPr txBox="1">
            <a:spLocks noGrp="1"/>
          </p:cNvSpPr>
          <p:nvPr>
            <p:ph type="subTitle" idx="4294967295"/>
          </p:nvPr>
        </p:nvSpPr>
        <p:spPr>
          <a:xfrm>
            <a:off x="6024749" y="3425776"/>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b="1">
                <a:latin typeface="Epilogue"/>
                <a:ea typeface="Epilogue"/>
                <a:cs typeface="Epilogue"/>
                <a:sym typeface="Epilogue"/>
              </a:rPr>
              <a:t>Mars</a:t>
            </a:r>
            <a:endParaRPr sz="2200" b="1">
              <a:latin typeface="Epilogue"/>
              <a:ea typeface="Epilogue"/>
              <a:cs typeface="Epilogue"/>
              <a:sym typeface="Epilogue"/>
            </a:endParaRPr>
          </a:p>
        </p:txBody>
      </p:sp>
      <p:sp>
        <p:nvSpPr>
          <p:cNvPr id="1467" name="Google Shape;1467;p53"/>
          <p:cNvSpPr txBox="1">
            <a:spLocks noGrp="1"/>
          </p:cNvSpPr>
          <p:nvPr>
            <p:ph type="title" idx="4294967295"/>
          </p:nvPr>
        </p:nvSpPr>
        <p:spPr>
          <a:xfrm>
            <a:off x="3873151" y="1336768"/>
            <a:ext cx="1397700" cy="53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a:t>
            </a:r>
            <a:endParaRPr/>
          </a:p>
        </p:txBody>
      </p:sp>
      <p:sp>
        <p:nvSpPr>
          <p:cNvPr id="1468" name="Google Shape;1468;p53"/>
          <p:cNvSpPr txBox="1">
            <a:spLocks noGrp="1"/>
          </p:cNvSpPr>
          <p:nvPr>
            <p:ph type="title" idx="4294967295"/>
          </p:nvPr>
        </p:nvSpPr>
        <p:spPr>
          <a:xfrm>
            <a:off x="6412499" y="1336768"/>
            <a:ext cx="1397700" cy="53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75%</a:t>
            </a:r>
            <a:endParaRPr/>
          </a:p>
        </p:txBody>
      </p:sp>
      <p:sp>
        <p:nvSpPr>
          <p:cNvPr id="1469" name="Google Shape;1469;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1470" name="Google Shape;1470;p53"/>
          <p:cNvSpPr txBox="1">
            <a:spLocks noGrp="1"/>
          </p:cNvSpPr>
          <p:nvPr>
            <p:ph type="title" idx="4294967295"/>
          </p:nvPr>
        </p:nvSpPr>
        <p:spPr>
          <a:xfrm>
            <a:off x="1340199" y="1336768"/>
            <a:ext cx="1397700" cy="53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90%</a:t>
            </a:r>
            <a:endParaRPr/>
          </a:p>
        </p:txBody>
      </p:sp>
      <p:grpSp>
        <p:nvGrpSpPr>
          <p:cNvPr id="1471" name="Google Shape;1471;p53"/>
          <p:cNvGrpSpPr/>
          <p:nvPr/>
        </p:nvGrpSpPr>
        <p:grpSpPr>
          <a:xfrm>
            <a:off x="1867350" y="2428818"/>
            <a:ext cx="343404" cy="446998"/>
            <a:chOff x="-18983850" y="3710075"/>
            <a:chExt cx="232375" cy="302475"/>
          </a:xfrm>
        </p:grpSpPr>
        <p:sp>
          <p:nvSpPr>
            <p:cNvPr id="1472" name="Google Shape;1472;p53"/>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3"/>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3"/>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3"/>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53"/>
          <p:cNvGrpSpPr/>
          <p:nvPr/>
        </p:nvGrpSpPr>
        <p:grpSpPr>
          <a:xfrm>
            <a:off x="4348809" y="2427064"/>
            <a:ext cx="452798" cy="450507"/>
            <a:chOff x="-18645175" y="3708500"/>
            <a:chExt cx="306400" cy="304850"/>
          </a:xfrm>
        </p:grpSpPr>
        <p:sp>
          <p:nvSpPr>
            <p:cNvPr id="1477" name="Google Shape;1477;p53"/>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3"/>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3"/>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3"/>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3"/>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3"/>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3"/>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3"/>
          <p:cNvGrpSpPr/>
          <p:nvPr/>
        </p:nvGrpSpPr>
        <p:grpSpPr>
          <a:xfrm>
            <a:off x="6887262" y="2428246"/>
            <a:ext cx="448180" cy="448143"/>
            <a:chOff x="-18270275" y="3710875"/>
            <a:chExt cx="303275" cy="303250"/>
          </a:xfrm>
        </p:grpSpPr>
        <p:sp>
          <p:nvSpPr>
            <p:cNvPr id="1485" name="Google Shape;1485;p53"/>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3"/>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3"/>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3"/>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3"/>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3"/>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sp>
        <p:nvSpPr>
          <p:cNvPr id="1495" name="Google Shape;1495;p54"/>
          <p:cNvSpPr txBox="1">
            <a:spLocks noGrp="1"/>
          </p:cNvSpPr>
          <p:nvPr>
            <p:ph type="title"/>
          </p:nvPr>
        </p:nvSpPr>
        <p:spPr>
          <a:xfrm>
            <a:off x="903145" y="1311538"/>
            <a:ext cx="2759700" cy="108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sp>
        <p:nvSpPr>
          <p:cNvPr id="1496" name="Google Shape;1496;p54"/>
          <p:cNvSpPr txBox="1">
            <a:spLocks noGrp="1"/>
          </p:cNvSpPr>
          <p:nvPr>
            <p:ph type="subTitle" idx="1"/>
          </p:nvPr>
        </p:nvSpPr>
        <p:spPr>
          <a:xfrm>
            <a:off x="903145" y="2476863"/>
            <a:ext cx="2759700" cy="9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497" name="Google Shape;1497;p54"/>
          <p:cNvGrpSpPr/>
          <p:nvPr/>
        </p:nvGrpSpPr>
        <p:grpSpPr>
          <a:xfrm>
            <a:off x="4429569" y="1811560"/>
            <a:ext cx="3753109" cy="2853830"/>
            <a:chOff x="3426482" y="735539"/>
            <a:chExt cx="4831500" cy="3673828"/>
          </a:xfrm>
        </p:grpSpPr>
        <p:sp>
          <p:nvSpPr>
            <p:cNvPr id="1498" name="Google Shape;1498;p54"/>
            <p:cNvSpPr/>
            <p:nvPr/>
          </p:nvSpPr>
          <p:spPr>
            <a:xfrm>
              <a:off x="5009040" y="3759858"/>
              <a:ext cx="1649975" cy="649509"/>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dk1"/>
            </a:solidFill>
            <a:ln>
              <a:noFill/>
            </a:ln>
          </p:spPr>
          <p:txBody>
            <a:bodyPr/>
            <a:lstStyle/>
            <a:p>
              <a:endParaRPr lang="pt-BR"/>
            </a:p>
          </p:txBody>
        </p:sp>
        <p:sp>
          <p:nvSpPr>
            <p:cNvPr id="1499" name="Google Shape;1499;p54"/>
            <p:cNvSpPr/>
            <p:nvPr/>
          </p:nvSpPr>
          <p:spPr>
            <a:xfrm>
              <a:off x="3426482" y="735539"/>
              <a:ext cx="4831500" cy="3056700"/>
            </a:xfrm>
            <a:prstGeom prst="roundRect">
              <a:avLst>
                <a:gd name="adj" fmla="val 385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00" name="Google Shape;1500;p54"/>
          <p:cNvPicPr preferRelativeResize="0"/>
          <p:nvPr/>
        </p:nvPicPr>
        <p:blipFill>
          <a:blip r:embed="rId3">
            <a:alphaModFix/>
          </a:blip>
          <a:stretch>
            <a:fillRect/>
          </a:stretch>
        </p:blipFill>
        <p:spPr>
          <a:xfrm>
            <a:off x="4529699" y="1932470"/>
            <a:ext cx="3581899" cy="20161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953" name="Google Shape;953;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Composição</a:t>
            </a:r>
            <a:endParaRPr dirty="0"/>
          </a:p>
        </p:txBody>
      </p:sp>
      <p:pic>
        <p:nvPicPr>
          <p:cNvPr id="5" name="Imagem 4">
            <a:extLst>
              <a:ext uri="{FF2B5EF4-FFF2-40B4-BE49-F238E27FC236}">
                <a16:creationId xmlns:a16="http://schemas.microsoft.com/office/drawing/2014/main" id="{B987EF8E-CE41-9A9A-F989-13113E562A42}"/>
              </a:ext>
            </a:extLst>
          </p:cNvPr>
          <p:cNvPicPr>
            <a:picLocks noChangeAspect="1"/>
          </p:cNvPicPr>
          <p:nvPr/>
        </p:nvPicPr>
        <p:blipFill>
          <a:blip r:embed="rId3"/>
          <a:stretch>
            <a:fillRect/>
          </a:stretch>
        </p:blipFill>
        <p:spPr>
          <a:xfrm>
            <a:off x="720000" y="1278673"/>
            <a:ext cx="4215432" cy="2586154"/>
          </a:xfrm>
          <a:prstGeom prst="rect">
            <a:avLst/>
          </a:prstGeom>
          <a:ln w="38100">
            <a:solidFill>
              <a:schemeClr val="accent6"/>
            </a:solid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sp>
        <p:nvSpPr>
          <p:cNvPr id="1505" name="Google Shape;1505;p55"/>
          <p:cNvSpPr txBox="1">
            <a:spLocks noGrp="1"/>
          </p:cNvSpPr>
          <p:nvPr>
            <p:ph type="title"/>
          </p:nvPr>
        </p:nvSpPr>
        <p:spPr>
          <a:xfrm>
            <a:off x="4692350" y="1830975"/>
            <a:ext cx="3602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sp>
        <p:nvSpPr>
          <p:cNvPr id="1506" name="Google Shape;1506;p55"/>
          <p:cNvSpPr txBox="1">
            <a:spLocks noGrp="1"/>
          </p:cNvSpPr>
          <p:nvPr>
            <p:ph type="subTitle" idx="1"/>
          </p:nvPr>
        </p:nvSpPr>
        <p:spPr>
          <a:xfrm>
            <a:off x="4692350" y="2479875"/>
            <a:ext cx="3602700" cy="78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507" name="Google Shape;1507;p55"/>
          <p:cNvSpPr/>
          <p:nvPr/>
        </p:nvSpPr>
        <p:spPr>
          <a:xfrm>
            <a:off x="7922976" y="3578050"/>
            <a:ext cx="1450327" cy="1878545"/>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 name="Google Shape;1508;p55"/>
          <p:cNvGrpSpPr/>
          <p:nvPr/>
        </p:nvGrpSpPr>
        <p:grpSpPr>
          <a:xfrm rot="5400000">
            <a:off x="761915" y="1524062"/>
            <a:ext cx="3715315" cy="2569226"/>
            <a:chOff x="849111" y="1269175"/>
            <a:chExt cx="3833383" cy="2650873"/>
          </a:xfrm>
        </p:grpSpPr>
        <p:grpSp>
          <p:nvGrpSpPr>
            <p:cNvPr id="1509" name="Google Shape;1509;p55"/>
            <p:cNvGrpSpPr/>
            <p:nvPr/>
          </p:nvGrpSpPr>
          <p:grpSpPr>
            <a:xfrm rot="5400000">
              <a:off x="1440366" y="677920"/>
              <a:ext cx="2650873" cy="3833383"/>
              <a:chOff x="5218700" y="735075"/>
              <a:chExt cx="2684700" cy="3882300"/>
            </a:xfrm>
          </p:grpSpPr>
          <p:sp>
            <p:nvSpPr>
              <p:cNvPr id="1510" name="Google Shape;1510;p55"/>
              <p:cNvSpPr/>
              <p:nvPr/>
            </p:nvSpPr>
            <p:spPr>
              <a:xfrm>
                <a:off x="5218700" y="735075"/>
                <a:ext cx="2684700" cy="3882300"/>
              </a:xfrm>
              <a:prstGeom prst="roundRect">
                <a:avLst>
                  <a:gd name="adj" fmla="val 4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5415500" y="965578"/>
                <a:ext cx="2291100" cy="34389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 name="Google Shape;1512;p55"/>
            <p:cNvSpPr/>
            <p:nvPr/>
          </p:nvSpPr>
          <p:spPr>
            <a:xfrm>
              <a:off x="4560392" y="2454325"/>
              <a:ext cx="57000" cy="294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13" name="Google Shape;1513;p55"/>
          <p:cNvPicPr preferRelativeResize="0"/>
          <p:nvPr/>
        </p:nvPicPr>
        <p:blipFill rotWithShape="1">
          <a:blip r:embed="rId3">
            <a:alphaModFix/>
          </a:blip>
          <a:srcRect l="54928" r="7417" b="1068"/>
          <a:stretch/>
        </p:blipFill>
        <p:spPr>
          <a:xfrm>
            <a:off x="1471775" y="1073225"/>
            <a:ext cx="2295552" cy="33894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17"/>
        <p:cNvGrpSpPr/>
        <p:nvPr/>
      </p:nvGrpSpPr>
      <p:grpSpPr>
        <a:xfrm>
          <a:off x="0" y="0"/>
          <a:ext cx="0" cy="0"/>
          <a:chOff x="0" y="0"/>
          <a:chExt cx="0" cy="0"/>
        </a:xfrm>
      </p:grpSpPr>
      <p:sp>
        <p:nvSpPr>
          <p:cNvPr id="1518" name="Google Shape;1518;p56"/>
          <p:cNvSpPr txBox="1">
            <a:spLocks noGrp="1"/>
          </p:cNvSpPr>
          <p:nvPr>
            <p:ph type="title"/>
          </p:nvPr>
        </p:nvSpPr>
        <p:spPr>
          <a:xfrm>
            <a:off x="924751" y="1740375"/>
            <a:ext cx="3690300" cy="66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mockup</a:t>
            </a:r>
            <a:endParaRPr/>
          </a:p>
        </p:txBody>
      </p:sp>
      <p:sp>
        <p:nvSpPr>
          <p:cNvPr id="1519" name="Google Shape;1519;p56"/>
          <p:cNvSpPr txBox="1">
            <a:spLocks noGrp="1"/>
          </p:cNvSpPr>
          <p:nvPr>
            <p:ph type="subTitle" idx="1"/>
          </p:nvPr>
        </p:nvSpPr>
        <p:spPr>
          <a:xfrm>
            <a:off x="924751" y="2477450"/>
            <a:ext cx="36903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520" name="Google Shape;1520;p56"/>
          <p:cNvGrpSpPr/>
          <p:nvPr/>
        </p:nvGrpSpPr>
        <p:grpSpPr>
          <a:xfrm>
            <a:off x="5196743" y="967298"/>
            <a:ext cx="1858307" cy="3705564"/>
            <a:chOff x="6164325" y="1038513"/>
            <a:chExt cx="1625673" cy="3241680"/>
          </a:xfrm>
        </p:grpSpPr>
        <p:sp>
          <p:nvSpPr>
            <p:cNvPr id="1521" name="Google Shape;1521;p56"/>
            <p:cNvSpPr/>
            <p:nvPr/>
          </p:nvSpPr>
          <p:spPr>
            <a:xfrm>
              <a:off x="6164325" y="1040775"/>
              <a:ext cx="1617900" cy="3236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6"/>
            <p:cNvSpPr/>
            <p:nvPr/>
          </p:nvSpPr>
          <p:spPr>
            <a:xfrm>
              <a:off x="6164327" y="1038513"/>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23" name="Google Shape;1523;p56"/>
          <p:cNvPicPr preferRelativeResize="0"/>
          <p:nvPr/>
        </p:nvPicPr>
        <p:blipFill rotWithShape="1">
          <a:blip r:embed="rId3">
            <a:alphaModFix/>
          </a:blip>
          <a:srcRect l="903" t="303" r="75309" b="23708"/>
          <a:stretch/>
        </p:blipFill>
        <p:spPr>
          <a:xfrm>
            <a:off x="5244580" y="1223100"/>
            <a:ext cx="1768125" cy="31743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27"/>
        <p:cNvGrpSpPr/>
        <p:nvPr/>
      </p:nvGrpSpPr>
      <p:grpSpPr>
        <a:xfrm>
          <a:off x="0" y="0"/>
          <a:ext cx="0" cy="0"/>
          <a:chOff x="0" y="0"/>
          <a:chExt cx="0" cy="0"/>
        </a:xfrm>
      </p:grpSpPr>
      <p:sp>
        <p:nvSpPr>
          <p:cNvPr id="1528" name="Google Shape;1528;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
        <p:nvSpPr>
          <p:cNvPr id="1529" name="Google Shape;1529;p57"/>
          <p:cNvSpPr txBox="1"/>
          <p:nvPr/>
        </p:nvSpPr>
        <p:spPr>
          <a:xfrm flipH="1">
            <a:off x="6428923" y="3574250"/>
            <a:ext cx="18579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Mars is actually a cold planet</a:t>
            </a:r>
            <a:endParaRPr>
              <a:solidFill>
                <a:schemeClr val="dk1"/>
              </a:solidFill>
              <a:latin typeface="DM Sans"/>
              <a:ea typeface="DM Sans"/>
              <a:cs typeface="DM Sans"/>
              <a:sym typeface="DM Sans"/>
            </a:endParaRPr>
          </a:p>
        </p:txBody>
      </p:sp>
      <p:sp>
        <p:nvSpPr>
          <p:cNvPr id="1530" name="Google Shape;1530;p57"/>
          <p:cNvSpPr txBox="1"/>
          <p:nvPr/>
        </p:nvSpPr>
        <p:spPr>
          <a:xfrm flipH="1">
            <a:off x="6430873" y="3240301"/>
            <a:ext cx="1854000" cy="453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Mars</a:t>
            </a:r>
            <a:endParaRPr sz="2200" b="1">
              <a:solidFill>
                <a:schemeClr val="dk1"/>
              </a:solidFill>
              <a:latin typeface="Epilogue"/>
              <a:ea typeface="Epilogue"/>
              <a:cs typeface="Epilogue"/>
              <a:sym typeface="Epilogue"/>
            </a:endParaRPr>
          </a:p>
        </p:txBody>
      </p:sp>
      <p:grpSp>
        <p:nvGrpSpPr>
          <p:cNvPr id="1531" name="Google Shape;1531;p57"/>
          <p:cNvGrpSpPr/>
          <p:nvPr/>
        </p:nvGrpSpPr>
        <p:grpSpPr>
          <a:xfrm>
            <a:off x="856940" y="1413698"/>
            <a:ext cx="5131719" cy="2733854"/>
            <a:chOff x="233350" y="949250"/>
            <a:chExt cx="7137300" cy="3802300"/>
          </a:xfrm>
        </p:grpSpPr>
        <p:sp>
          <p:nvSpPr>
            <p:cNvPr id="1532" name="Google Shape;1532;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3" name="Google Shape;1583;p57"/>
          <p:cNvCxnSpPr>
            <a:stCxn id="1530" idx="3"/>
          </p:cNvCxnSpPr>
          <p:nvPr/>
        </p:nvCxnSpPr>
        <p:spPr>
          <a:xfrm flipH="1">
            <a:off x="5555773" y="3466951"/>
            <a:ext cx="875100" cy="207000"/>
          </a:xfrm>
          <a:prstGeom prst="bentConnector3">
            <a:avLst>
              <a:gd name="adj1" fmla="val 50000"/>
            </a:avLst>
          </a:prstGeom>
          <a:noFill/>
          <a:ln w="19050" cap="flat" cmpd="sng">
            <a:solidFill>
              <a:schemeClr val="dk1"/>
            </a:solidFill>
            <a:prstDash val="solid"/>
            <a:round/>
            <a:headEnd type="none" w="med" len="med"/>
            <a:tailEnd type="triangle" w="med" len="med"/>
          </a:ln>
        </p:spPr>
      </p:cxnSp>
      <p:sp>
        <p:nvSpPr>
          <p:cNvPr id="1584" name="Google Shape;1584;p57"/>
          <p:cNvSpPr txBox="1"/>
          <p:nvPr/>
        </p:nvSpPr>
        <p:spPr>
          <a:xfrm flipH="1">
            <a:off x="6429160" y="1747650"/>
            <a:ext cx="18579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212529"/>
              </a:buClr>
              <a:buSzPts val="1100"/>
              <a:buFont typeface="Arial"/>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585" name="Google Shape;1585;p57"/>
          <p:cNvSpPr txBox="1"/>
          <p:nvPr/>
        </p:nvSpPr>
        <p:spPr>
          <a:xfrm flipH="1">
            <a:off x="6431110" y="1413701"/>
            <a:ext cx="1854000" cy="453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Mercury</a:t>
            </a:r>
            <a:endParaRPr sz="2200" b="1">
              <a:solidFill>
                <a:schemeClr val="dk1"/>
              </a:solidFill>
              <a:latin typeface="Epilogue"/>
              <a:ea typeface="Epilogue"/>
              <a:cs typeface="Epilogue"/>
              <a:sym typeface="Epilogue"/>
            </a:endParaRPr>
          </a:p>
        </p:txBody>
      </p:sp>
      <p:cxnSp>
        <p:nvCxnSpPr>
          <p:cNvPr id="1586" name="Google Shape;1586;p57"/>
          <p:cNvCxnSpPr>
            <a:stCxn id="1585" idx="3"/>
          </p:cNvCxnSpPr>
          <p:nvPr/>
        </p:nvCxnSpPr>
        <p:spPr>
          <a:xfrm flipH="1">
            <a:off x="1336210" y="1640351"/>
            <a:ext cx="5094900" cy="557100"/>
          </a:xfrm>
          <a:prstGeom prst="bentConnector3">
            <a:avLst>
              <a:gd name="adj1" fmla="val 50000"/>
            </a:avLst>
          </a:prstGeom>
          <a:noFill/>
          <a:ln w="19050" cap="flat" cmpd="sng">
            <a:solidFill>
              <a:schemeClr val="dk1"/>
            </a:solidFill>
            <a:prstDash val="solid"/>
            <a:round/>
            <a:headEnd type="none" w="med" len="med"/>
            <a:tailEnd type="triangl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process</a:t>
            </a:r>
            <a:endParaRPr/>
          </a:p>
        </p:txBody>
      </p:sp>
      <p:sp>
        <p:nvSpPr>
          <p:cNvPr id="1592" name="Google Shape;1592;p58"/>
          <p:cNvSpPr txBox="1"/>
          <p:nvPr/>
        </p:nvSpPr>
        <p:spPr>
          <a:xfrm>
            <a:off x="713100" y="1161558"/>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01</a:t>
            </a:r>
            <a:endParaRPr sz="2200" b="1">
              <a:solidFill>
                <a:schemeClr val="dk1"/>
              </a:solidFill>
              <a:latin typeface="Epilogue"/>
              <a:ea typeface="Epilogue"/>
              <a:cs typeface="Epilogue"/>
              <a:sym typeface="Epilogue"/>
            </a:endParaRPr>
          </a:p>
        </p:txBody>
      </p:sp>
      <p:sp>
        <p:nvSpPr>
          <p:cNvPr id="1593" name="Google Shape;1593;p58"/>
          <p:cNvSpPr txBox="1"/>
          <p:nvPr/>
        </p:nvSpPr>
        <p:spPr>
          <a:xfrm>
            <a:off x="713100" y="1678161"/>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Neptune is far from the Sun</a:t>
            </a:r>
            <a:endParaRPr>
              <a:solidFill>
                <a:schemeClr val="dk1"/>
              </a:solidFill>
              <a:latin typeface="DM Sans"/>
              <a:ea typeface="DM Sans"/>
              <a:cs typeface="DM Sans"/>
              <a:sym typeface="DM Sans"/>
            </a:endParaRPr>
          </a:p>
        </p:txBody>
      </p:sp>
      <p:sp>
        <p:nvSpPr>
          <p:cNvPr id="1594" name="Google Shape;1594;p58"/>
          <p:cNvSpPr txBox="1"/>
          <p:nvPr/>
        </p:nvSpPr>
        <p:spPr>
          <a:xfrm>
            <a:off x="3801023" y="1161558"/>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03</a:t>
            </a:r>
            <a:endParaRPr sz="2200" b="1">
              <a:solidFill>
                <a:schemeClr val="dk1"/>
              </a:solidFill>
              <a:latin typeface="Epilogue"/>
              <a:ea typeface="Epilogue"/>
              <a:cs typeface="Epilogue"/>
              <a:sym typeface="Epilogue"/>
            </a:endParaRPr>
          </a:p>
        </p:txBody>
      </p:sp>
      <p:sp>
        <p:nvSpPr>
          <p:cNvPr id="1595" name="Google Shape;1595;p58"/>
          <p:cNvSpPr txBox="1"/>
          <p:nvPr/>
        </p:nvSpPr>
        <p:spPr>
          <a:xfrm>
            <a:off x="3801023" y="1678161"/>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sp>
        <p:nvSpPr>
          <p:cNvPr id="1596" name="Google Shape;1596;p58"/>
          <p:cNvSpPr txBox="1"/>
          <p:nvPr/>
        </p:nvSpPr>
        <p:spPr>
          <a:xfrm>
            <a:off x="2256660" y="3493715"/>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02</a:t>
            </a:r>
            <a:endParaRPr sz="2200" b="1">
              <a:solidFill>
                <a:schemeClr val="dk1"/>
              </a:solidFill>
              <a:latin typeface="Epilogue"/>
              <a:ea typeface="Epilogue"/>
              <a:cs typeface="Epilogue"/>
              <a:sym typeface="Epilogue"/>
            </a:endParaRPr>
          </a:p>
        </p:txBody>
      </p:sp>
      <p:sp>
        <p:nvSpPr>
          <p:cNvPr id="1597" name="Google Shape;1597;p58"/>
          <p:cNvSpPr txBox="1"/>
          <p:nvPr/>
        </p:nvSpPr>
        <p:spPr>
          <a:xfrm>
            <a:off x="2256660" y="4003897"/>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598" name="Google Shape;1598;p58"/>
          <p:cNvSpPr txBox="1"/>
          <p:nvPr/>
        </p:nvSpPr>
        <p:spPr>
          <a:xfrm>
            <a:off x="5343780" y="3493715"/>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04</a:t>
            </a:r>
            <a:endParaRPr sz="2200" b="1">
              <a:solidFill>
                <a:schemeClr val="dk1"/>
              </a:solidFill>
              <a:latin typeface="Epilogue"/>
              <a:ea typeface="Epilogue"/>
              <a:cs typeface="Epilogue"/>
              <a:sym typeface="Epilogue"/>
            </a:endParaRPr>
          </a:p>
        </p:txBody>
      </p:sp>
      <p:sp>
        <p:nvSpPr>
          <p:cNvPr id="1599" name="Google Shape;1599;p58"/>
          <p:cNvSpPr txBox="1"/>
          <p:nvPr/>
        </p:nvSpPr>
        <p:spPr>
          <a:xfrm>
            <a:off x="5343780" y="4003897"/>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Mars is actually a very cold place</a:t>
            </a:r>
            <a:endParaRPr>
              <a:solidFill>
                <a:schemeClr val="dk1"/>
              </a:solidFill>
              <a:latin typeface="DM Sans"/>
              <a:ea typeface="DM Sans"/>
              <a:cs typeface="DM Sans"/>
              <a:sym typeface="DM Sans"/>
            </a:endParaRPr>
          </a:p>
        </p:txBody>
      </p:sp>
      <p:sp>
        <p:nvSpPr>
          <p:cNvPr id="1600" name="Google Shape;1600;p58"/>
          <p:cNvSpPr txBox="1"/>
          <p:nvPr/>
        </p:nvSpPr>
        <p:spPr>
          <a:xfrm>
            <a:off x="6887340" y="1161558"/>
            <a:ext cx="15435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Step 05</a:t>
            </a:r>
            <a:endParaRPr sz="2200" b="1">
              <a:solidFill>
                <a:schemeClr val="dk1"/>
              </a:solidFill>
              <a:latin typeface="Epilogue"/>
              <a:ea typeface="Epilogue"/>
              <a:cs typeface="Epilogue"/>
              <a:sym typeface="Epilogue"/>
            </a:endParaRPr>
          </a:p>
        </p:txBody>
      </p:sp>
      <p:sp>
        <p:nvSpPr>
          <p:cNvPr id="1601" name="Google Shape;1601;p58"/>
          <p:cNvSpPr txBox="1"/>
          <p:nvPr/>
        </p:nvSpPr>
        <p:spPr>
          <a:xfrm>
            <a:off x="6887340" y="1678161"/>
            <a:ext cx="15435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Jupiter is an enormous planet</a:t>
            </a:r>
            <a:endParaRPr>
              <a:solidFill>
                <a:schemeClr val="dk1"/>
              </a:solidFill>
              <a:latin typeface="DM Sans"/>
              <a:ea typeface="DM Sans"/>
              <a:cs typeface="DM Sans"/>
              <a:sym typeface="DM Sans"/>
            </a:endParaRPr>
          </a:p>
        </p:txBody>
      </p:sp>
      <p:cxnSp>
        <p:nvCxnSpPr>
          <p:cNvPr id="1602" name="Google Shape;1602;p58"/>
          <p:cNvCxnSpPr>
            <a:stCxn id="1593" idx="2"/>
            <a:endCxn id="1603" idx="0"/>
          </p:cNvCxnSpPr>
          <p:nvPr/>
        </p:nvCxnSpPr>
        <p:spPr>
          <a:xfrm>
            <a:off x="1484850" y="2205861"/>
            <a:ext cx="0" cy="219300"/>
          </a:xfrm>
          <a:prstGeom prst="straightConnector1">
            <a:avLst/>
          </a:prstGeom>
          <a:noFill/>
          <a:ln w="19050" cap="flat" cmpd="sng">
            <a:solidFill>
              <a:schemeClr val="dk1"/>
            </a:solidFill>
            <a:prstDash val="solid"/>
            <a:round/>
            <a:headEnd type="none" w="med" len="med"/>
            <a:tailEnd type="none" w="med" len="med"/>
          </a:ln>
        </p:spPr>
      </p:cxnSp>
      <p:cxnSp>
        <p:nvCxnSpPr>
          <p:cNvPr id="1604" name="Google Shape;1604;p58"/>
          <p:cNvCxnSpPr>
            <a:stCxn id="1605" idx="4"/>
            <a:endCxn id="1596" idx="0"/>
          </p:cNvCxnSpPr>
          <p:nvPr/>
        </p:nvCxnSpPr>
        <p:spPr>
          <a:xfrm>
            <a:off x="3028410" y="3226487"/>
            <a:ext cx="0" cy="267300"/>
          </a:xfrm>
          <a:prstGeom prst="straightConnector1">
            <a:avLst/>
          </a:prstGeom>
          <a:noFill/>
          <a:ln w="19050" cap="flat" cmpd="sng">
            <a:solidFill>
              <a:schemeClr val="dk1"/>
            </a:solidFill>
            <a:prstDash val="solid"/>
            <a:round/>
            <a:headEnd type="none" w="med" len="med"/>
            <a:tailEnd type="none" w="med" len="med"/>
          </a:ln>
        </p:spPr>
      </p:cxnSp>
      <p:cxnSp>
        <p:nvCxnSpPr>
          <p:cNvPr id="1606" name="Google Shape;1606;p58"/>
          <p:cNvCxnSpPr>
            <a:stCxn id="1607" idx="0"/>
            <a:endCxn id="1595" idx="2"/>
          </p:cNvCxnSpPr>
          <p:nvPr/>
        </p:nvCxnSpPr>
        <p:spPr>
          <a:xfrm rot="10800000">
            <a:off x="4572773" y="2205887"/>
            <a:ext cx="0" cy="219300"/>
          </a:xfrm>
          <a:prstGeom prst="straightConnector1">
            <a:avLst/>
          </a:prstGeom>
          <a:noFill/>
          <a:ln w="19050" cap="flat" cmpd="sng">
            <a:solidFill>
              <a:schemeClr val="dk1"/>
            </a:solidFill>
            <a:prstDash val="solid"/>
            <a:round/>
            <a:headEnd type="none" w="med" len="med"/>
            <a:tailEnd type="none" w="med" len="med"/>
          </a:ln>
        </p:spPr>
      </p:cxnSp>
      <p:cxnSp>
        <p:nvCxnSpPr>
          <p:cNvPr id="1608" name="Google Shape;1608;p58"/>
          <p:cNvCxnSpPr>
            <a:stCxn id="1609" idx="4"/>
            <a:endCxn id="1598" idx="0"/>
          </p:cNvCxnSpPr>
          <p:nvPr/>
        </p:nvCxnSpPr>
        <p:spPr>
          <a:xfrm>
            <a:off x="6115530" y="3226487"/>
            <a:ext cx="0" cy="267300"/>
          </a:xfrm>
          <a:prstGeom prst="straightConnector1">
            <a:avLst/>
          </a:prstGeom>
          <a:noFill/>
          <a:ln w="19050" cap="flat" cmpd="sng">
            <a:solidFill>
              <a:schemeClr val="dk1"/>
            </a:solidFill>
            <a:prstDash val="solid"/>
            <a:round/>
            <a:headEnd type="none" w="med" len="med"/>
            <a:tailEnd type="none" w="med" len="med"/>
          </a:ln>
        </p:spPr>
      </p:cxnSp>
      <p:cxnSp>
        <p:nvCxnSpPr>
          <p:cNvPr id="1610" name="Google Shape;1610;p58"/>
          <p:cNvCxnSpPr>
            <a:stCxn id="1611" idx="0"/>
            <a:endCxn id="1601" idx="2"/>
          </p:cNvCxnSpPr>
          <p:nvPr/>
        </p:nvCxnSpPr>
        <p:spPr>
          <a:xfrm rot="10800000">
            <a:off x="7659090" y="2205887"/>
            <a:ext cx="0" cy="219300"/>
          </a:xfrm>
          <a:prstGeom prst="straightConnector1">
            <a:avLst/>
          </a:prstGeom>
          <a:noFill/>
          <a:ln w="19050" cap="flat" cmpd="sng">
            <a:solidFill>
              <a:schemeClr val="dk1"/>
            </a:solidFill>
            <a:prstDash val="solid"/>
            <a:round/>
            <a:headEnd type="none" w="med" len="med"/>
            <a:tailEnd type="none" w="med" len="med"/>
          </a:ln>
        </p:spPr>
      </p:cxnSp>
      <p:cxnSp>
        <p:nvCxnSpPr>
          <p:cNvPr id="1612" name="Google Shape;1612;p58"/>
          <p:cNvCxnSpPr>
            <a:stCxn id="1611" idx="2"/>
            <a:endCxn id="1609" idx="6"/>
          </p:cNvCxnSpPr>
          <p:nvPr/>
        </p:nvCxnSpPr>
        <p:spPr>
          <a:xfrm rot="10800000">
            <a:off x="6516240" y="2825837"/>
            <a:ext cx="742200" cy="0"/>
          </a:xfrm>
          <a:prstGeom prst="straightConnector1">
            <a:avLst/>
          </a:prstGeom>
          <a:noFill/>
          <a:ln w="19050" cap="flat" cmpd="sng">
            <a:solidFill>
              <a:schemeClr val="dk1"/>
            </a:solidFill>
            <a:prstDash val="solid"/>
            <a:round/>
            <a:headEnd type="none" w="med" len="med"/>
            <a:tailEnd type="none" w="med" len="med"/>
          </a:ln>
        </p:spPr>
      </p:cxnSp>
      <p:cxnSp>
        <p:nvCxnSpPr>
          <p:cNvPr id="1613" name="Google Shape;1613;p58"/>
          <p:cNvCxnSpPr>
            <a:stCxn id="1609" idx="2"/>
            <a:endCxn id="1607" idx="6"/>
          </p:cNvCxnSpPr>
          <p:nvPr/>
        </p:nvCxnSpPr>
        <p:spPr>
          <a:xfrm rot="10800000">
            <a:off x="4973280" y="2825837"/>
            <a:ext cx="741600" cy="0"/>
          </a:xfrm>
          <a:prstGeom prst="straightConnector1">
            <a:avLst/>
          </a:prstGeom>
          <a:noFill/>
          <a:ln w="19050" cap="flat" cmpd="sng">
            <a:solidFill>
              <a:schemeClr val="dk1"/>
            </a:solidFill>
            <a:prstDash val="solid"/>
            <a:round/>
            <a:headEnd type="none" w="med" len="med"/>
            <a:tailEnd type="none" w="med" len="med"/>
          </a:ln>
        </p:spPr>
      </p:cxnSp>
      <p:cxnSp>
        <p:nvCxnSpPr>
          <p:cNvPr id="1614" name="Google Shape;1614;p58"/>
          <p:cNvCxnSpPr>
            <a:stCxn id="1607" idx="2"/>
            <a:endCxn id="1605" idx="6"/>
          </p:cNvCxnSpPr>
          <p:nvPr/>
        </p:nvCxnSpPr>
        <p:spPr>
          <a:xfrm rot="10800000">
            <a:off x="3429023" y="2825837"/>
            <a:ext cx="743100" cy="0"/>
          </a:xfrm>
          <a:prstGeom prst="straightConnector1">
            <a:avLst/>
          </a:prstGeom>
          <a:noFill/>
          <a:ln w="19050" cap="flat" cmpd="sng">
            <a:solidFill>
              <a:schemeClr val="dk1"/>
            </a:solidFill>
            <a:prstDash val="solid"/>
            <a:round/>
            <a:headEnd type="none" w="med" len="med"/>
            <a:tailEnd type="none" w="med" len="med"/>
          </a:ln>
        </p:spPr>
      </p:cxnSp>
      <p:cxnSp>
        <p:nvCxnSpPr>
          <p:cNvPr id="1615" name="Google Shape;1615;p58"/>
          <p:cNvCxnSpPr>
            <a:stCxn id="1605" idx="2"/>
            <a:endCxn id="1603" idx="6"/>
          </p:cNvCxnSpPr>
          <p:nvPr/>
        </p:nvCxnSpPr>
        <p:spPr>
          <a:xfrm rot="10800000">
            <a:off x="1885560" y="2825837"/>
            <a:ext cx="742200" cy="0"/>
          </a:xfrm>
          <a:prstGeom prst="straightConnector1">
            <a:avLst/>
          </a:prstGeom>
          <a:noFill/>
          <a:ln w="19050" cap="flat" cmpd="sng">
            <a:solidFill>
              <a:schemeClr val="dk1"/>
            </a:solidFill>
            <a:prstDash val="solid"/>
            <a:round/>
            <a:headEnd type="none" w="med" len="med"/>
            <a:tailEnd type="none" w="med" len="med"/>
          </a:ln>
        </p:spPr>
      </p:cxnSp>
      <p:sp>
        <p:nvSpPr>
          <p:cNvPr id="1603" name="Google Shape;1603;p58"/>
          <p:cNvSpPr/>
          <p:nvPr/>
        </p:nvSpPr>
        <p:spPr>
          <a:xfrm>
            <a:off x="1084200"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2627760"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4172123"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8"/>
          <p:cNvSpPr/>
          <p:nvPr/>
        </p:nvSpPr>
        <p:spPr>
          <a:xfrm>
            <a:off x="5714880"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8"/>
          <p:cNvSpPr/>
          <p:nvPr/>
        </p:nvSpPr>
        <p:spPr>
          <a:xfrm>
            <a:off x="7258440" y="24251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6" name="Google Shape;1616;p58"/>
          <p:cNvGrpSpPr/>
          <p:nvPr/>
        </p:nvGrpSpPr>
        <p:grpSpPr>
          <a:xfrm>
            <a:off x="7510017" y="2656203"/>
            <a:ext cx="298169" cy="339253"/>
            <a:chOff x="1529350" y="258825"/>
            <a:chExt cx="423475" cy="481825"/>
          </a:xfrm>
        </p:grpSpPr>
        <p:sp>
          <p:nvSpPr>
            <p:cNvPr id="1617" name="Google Shape;1617;p5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18" name="Google Shape;1618;p5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19" name="Google Shape;1619;p58"/>
          <p:cNvGrpSpPr/>
          <p:nvPr/>
        </p:nvGrpSpPr>
        <p:grpSpPr>
          <a:xfrm>
            <a:off x="1323170" y="2656203"/>
            <a:ext cx="339359" cy="339253"/>
            <a:chOff x="6235250" y="2620775"/>
            <a:chExt cx="481975" cy="481825"/>
          </a:xfrm>
        </p:grpSpPr>
        <p:sp>
          <p:nvSpPr>
            <p:cNvPr id="1620" name="Google Shape;1620;p5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1" name="Google Shape;1621;p5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2" name="Google Shape;1622;p5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3" name="Google Shape;1623;p5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4" name="Google Shape;1624;p5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25" name="Google Shape;1625;p58"/>
          <p:cNvGrpSpPr/>
          <p:nvPr/>
        </p:nvGrpSpPr>
        <p:grpSpPr>
          <a:xfrm>
            <a:off x="2850786" y="2685887"/>
            <a:ext cx="355218" cy="279880"/>
            <a:chOff x="5629975" y="3255775"/>
            <a:chExt cx="504500" cy="397500"/>
          </a:xfrm>
        </p:grpSpPr>
        <p:sp>
          <p:nvSpPr>
            <p:cNvPr id="1626" name="Google Shape;1626;p5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7" name="Google Shape;1627;p5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8" name="Google Shape;1628;p5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29" name="Google Shape;1629;p5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0" name="Google Shape;1630;p5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31" name="Google Shape;1631;p58"/>
          <p:cNvGrpSpPr/>
          <p:nvPr/>
        </p:nvGrpSpPr>
        <p:grpSpPr>
          <a:xfrm>
            <a:off x="4402569" y="2685993"/>
            <a:ext cx="340256" cy="279669"/>
            <a:chOff x="6234950" y="3255925"/>
            <a:chExt cx="483250" cy="397200"/>
          </a:xfrm>
        </p:grpSpPr>
        <p:sp>
          <p:nvSpPr>
            <p:cNvPr id="1632" name="Google Shape;1632;p5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3" name="Google Shape;1633;p5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4" name="Google Shape;1634;p5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5" name="Google Shape;1635;p5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6" name="Google Shape;1636;p5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37" name="Google Shape;1637;p5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638" name="Google Shape;1638;p58"/>
          <p:cNvGrpSpPr/>
          <p:nvPr/>
        </p:nvGrpSpPr>
        <p:grpSpPr>
          <a:xfrm>
            <a:off x="5940522" y="2650796"/>
            <a:ext cx="350079" cy="350079"/>
            <a:chOff x="3497300" y="3227275"/>
            <a:chExt cx="296175" cy="296175"/>
          </a:xfrm>
        </p:grpSpPr>
        <p:sp>
          <p:nvSpPr>
            <p:cNvPr id="1639" name="Google Shape;1639;p5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50"/>
        <p:cNvGrpSpPr/>
        <p:nvPr/>
      </p:nvGrpSpPr>
      <p:grpSpPr>
        <a:xfrm>
          <a:off x="0" y="0"/>
          <a:ext cx="0" cy="0"/>
          <a:chOff x="0" y="0"/>
          <a:chExt cx="0" cy="0"/>
        </a:xfrm>
      </p:grpSpPr>
      <p:grpSp>
        <p:nvGrpSpPr>
          <p:cNvPr id="1651" name="Google Shape;1651;p59"/>
          <p:cNvGrpSpPr/>
          <p:nvPr/>
        </p:nvGrpSpPr>
        <p:grpSpPr>
          <a:xfrm flipH="1">
            <a:off x="3380922" y="2870915"/>
            <a:ext cx="2551493" cy="1825004"/>
            <a:chOff x="994225" y="4330971"/>
            <a:chExt cx="3052025" cy="2183019"/>
          </a:xfrm>
        </p:grpSpPr>
        <p:sp>
          <p:nvSpPr>
            <p:cNvPr id="1652" name="Google Shape;1652;p59"/>
            <p:cNvSpPr/>
            <p:nvPr/>
          </p:nvSpPr>
          <p:spPr>
            <a:xfrm>
              <a:off x="994225" y="4330971"/>
              <a:ext cx="1768775" cy="2179925"/>
            </a:xfrm>
            <a:custGeom>
              <a:avLst/>
              <a:gdLst/>
              <a:ahLst/>
              <a:cxnLst/>
              <a:rect l="l" t="t" r="r" b="b"/>
              <a:pathLst>
                <a:path w="70751" h="87197" extrusionOk="0">
                  <a:moveTo>
                    <a:pt x="48868" y="1"/>
                  </a:moveTo>
                  <a:cubicBezTo>
                    <a:pt x="48835" y="668"/>
                    <a:pt x="48301" y="6072"/>
                    <a:pt x="45966" y="9607"/>
                  </a:cubicBezTo>
                  <a:cubicBezTo>
                    <a:pt x="43498" y="13410"/>
                    <a:pt x="45499" y="15645"/>
                    <a:pt x="45499" y="15645"/>
                  </a:cubicBezTo>
                  <a:cubicBezTo>
                    <a:pt x="45499" y="15645"/>
                    <a:pt x="52204" y="5671"/>
                    <a:pt x="50469" y="3403"/>
                  </a:cubicBezTo>
                  <a:cubicBezTo>
                    <a:pt x="48902" y="1435"/>
                    <a:pt x="48868" y="267"/>
                    <a:pt x="48868" y="1"/>
                  </a:cubicBezTo>
                  <a:close/>
                  <a:moveTo>
                    <a:pt x="68649" y="31923"/>
                  </a:moveTo>
                  <a:lnTo>
                    <a:pt x="68649" y="31923"/>
                  </a:lnTo>
                  <a:cubicBezTo>
                    <a:pt x="68649" y="31924"/>
                    <a:pt x="67248" y="34659"/>
                    <a:pt x="63979" y="37661"/>
                  </a:cubicBezTo>
                  <a:cubicBezTo>
                    <a:pt x="60677" y="40663"/>
                    <a:pt x="63212" y="45133"/>
                    <a:pt x="63212" y="45133"/>
                  </a:cubicBezTo>
                  <a:cubicBezTo>
                    <a:pt x="66748" y="42498"/>
                    <a:pt x="68649" y="31924"/>
                    <a:pt x="68649" y="31923"/>
                  </a:cubicBezTo>
                  <a:close/>
                  <a:moveTo>
                    <a:pt x="42831" y="9441"/>
                  </a:moveTo>
                  <a:cubicBezTo>
                    <a:pt x="42830" y="9441"/>
                    <a:pt x="35825" y="13477"/>
                    <a:pt x="27853" y="16846"/>
                  </a:cubicBezTo>
                  <a:cubicBezTo>
                    <a:pt x="19881" y="20215"/>
                    <a:pt x="27353" y="24318"/>
                    <a:pt x="24317" y="31390"/>
                  </a:cubicBezTo>
                  <a:cubicBezTo>
                    <a:pt x="23550" y="33191"/>
                    <a:pt x="23017" y="34292"/>
                    <a:pt x="22483" y="34725"/>
                  </a:cubicBezTo>
                  <a:cubicBezTo>
                    <a:pt x="22483" y="34725"/>
                    <a:pt x="16712" y="43865"/>
                    <a:pt x="16212" y="49836"/>
                  </a:cubicBezTo>
                  <a:cubicBezTo>
                    <a:pt x="16131" y="50951"/>
                    <a:pt x="15893" y="51421"/>
                    <a:pt x="15574" y="51421"/>
                  </a:cubicBezTo>
                  <a:cubicBezTo>
                    <a:pt x="14176" y="51421"/>
                    <a:pt x="11227" y="42388"/>
                    <a:pt x="13210" y="39129"/>
                  </a:cubicBezTo>
                  <a:lnTo>
                    <a:pt x="13210" y="39129"/>
                  </a:lnTo>
                  <a:cubicBezTo>
                    <a:pt x="13209" y="39129"/>
                    <a:pt x="0" y="44299"/>
                    <a:pt x="6471" y="51204"/>
                  </a:cubicBezTo>
                  <a:cubicBezTo>
                    <a:pt x="12943" y="58142"/>
                    <a:pt x="17279" y="58809"/>
                    <a:pt x="13643" y="64947"/>
                  </a:cubicBezTo>
                  <a:cubicBezTo>
                    <a:pt x="10307" y="70618"/>
                    <a:pt x="9340" y="84661"/>
                    <a:pt x="17146" y="87196"/>
                  </a:cubicBezTo>
                  <a:lnTo>
                    <a:pt x="64546" y="87063"/>
                  </a:lnTo>
                  <a:cubicBezTo>
                    <a:pt x="65880" y="83227"/>
                    <a:pt x="70751" y="58809"/>
                    <a:pt x="67715" y="54940"/>
                  </a:cubicBezTo>
                  <a:cubicBezTo>
                    <a:pt x="64213" y="50470"/>
                    <a:pt x="60810" y="50937"/>
                    <a:pt x="58709" y="43832"/>
                  </a:cubicBezTo>
                  <a:cubicBezTo>
                    <a:pt x="56641" y="36794"/>
                    <a:pt x="64980" y="36427"/>
                    <a:pt x="62211" y="30422"/>
                  </a:cubicBezTo>
                  <a:cubicBezTo>
                    <a:pt x="59476" y="24418"/>
                    <a:pt x="57208" y="23617"/>
                    <a:pt x="57208" y="23617"/>
                  </a:cubicBezTo>
                  <a:cubicBezTo>
                    <a:pt x="54906" y="30356"/>
                    <a:pt x="53005" y="24652"/>
                    <a:pt x="51170" y="32757"/>
                  </a:cubicBezTo>
                  <a:cubicBezTo>
                    <a:pt x="49335" y="40830"/>
                    <a:pt x="49636" y="45133"/>
                    <a:pt x="45466" y="46234"/>
                  </a:cubicBezTo>
                  <a:cubicBezTo>
                    <a:pt x="45244" y="46293"/>
                    <a:pt x="45027" y="46322"/>
                    <a:pt x="44815" y="46322"/>
                  </a:cubicBezTo>
                  <a:cubicBezTo>
                    <a:pt x="40988" y="46322"/>
                    <a:pt x="38986" y="36948"/>
                    <a:pt x="43665" y="30689"/>
                  </a:cubicBezTo>
                  <a:cubicBezTo>
                    <a:pt x="48568" y="24118"/>
                    <a:pt x="43998" y="18347"/>
                    <a:pt x="43998" y="18347"/>
                  </a:cubicBezTo>
                  <a:lnTo>
                    <a:pt x="43998" y="18347"/>
                  </a:lnTo>
                  <a:cubicBezTo>
                    <a:pt x="43998" y="18347"/>
                    <a:pt x="41138" y="21009"/>
                    <a:pt x="38224" y="21009"/>
                  </a:cubicBezTo>
                  <a:cubicBezTo>
                    <a:pt x="37549" y="21009"/>
                    <a:pt x="36872" y="20866"/>
                    <a:pt x="36226" y="20515"/>
                  </a:cubicBezTo>
                  <a:cubicBezTo>
                    <a:pt x="32824" y="18647"/>
                    <a:pt x="42830" y="9441"/>
                    <a:pt x="42831" y="94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2680250" y="5019565"/>
              <a:ext cx="1366000" cy="1494425"/>
            </a:xfrm>
            <a:custGeom>
              <a:avLst/>
              <a:gdLst/>
              <a:ahLst/>
              <a:cxnLst/>
              <a:rect l="l" t="t" r="r" b="b"/>
              <a:pathLst>
                <a:path w="54640" h="59777" extrusionOk="0">
                  <a:moveTo>
                    <a:pt x="31457" y="0"/>
                  </a:moveTo>
                  <a:lnTo>
                    <a:pt x="31457" y="0"/>
                  </a:lnTo>
                  <a:cubicBezTo>
                    <a:pt x="31056" y="200"/>
                    <a:pt x="19748" y="3202"/>
                    <a:pt x="23017" y="7072"/>
                  </a:cubicBezTo>
                  <a:cubicBezTo>
                    <a:pt x="32491" y="18280"/>
                    <a:pt x="20949" y="20581"/>
                    <a:pt x="17247" y="24284"/>
                  </a:cubicBezTo>
                  <a:cubicBezTo>
                    <a:pt x="14578" y="26953"/>
                    <a:pt x="12977" y="31956"/>
                    <a:pt x="12476" y="35792"/>
                  </a:cubicBezTo>
                  <a:cubicBezTo>
                    <a:pt x="12383" y="36508"/>
                    <a:pt x="12181" y="36809"/>
                    <a:pt x="11927" y="36809"/>
                  </a:cubicBezTo>
                  <a:cubicBezTo>
                    <a:pt x="10816" y="36809"/>
                    <a:pt x="8713" y="31071"/>
                    <a:pt x="10342" y="28954"/>
                  </a:cubicBezTo>
                  <a:lnTo>
                    <a:pt x="10342" y="28954"/>
                  </a:lnTo>
                  <a:cubicBezTo>
                    <a:pt x="10341" y="28954"/>
                    <a:pt x="1" y="32557"/>
                    <a:pt x="4904" y="36893"/>
                  </a:cubicBezTo>
                  <a:cubicBezTo>
                    <a:pt x="9775" y="41163"/>
                    <a:pt x="13110" y="41530"/>
                    <a:pt x="10141" y="45533"/>
                  </a:cubicBezTo>
                  <a:cubicBezTo>
                    <a:pt x="7440" y="49235"/>
                    <a:pt x="6439" y="58275"/>
                    <a:pt x="12443" y="59776"/>
                  </a:cubicBezTo>
                  <a:lnTo>
                    <a:pt x="49269" y="58775"/>
                  </a:lnTo>
                  <a:cubicBezTo>
                    <a:pt x="50370" y="56274"/>
                    <a:pt x="54640" y="40462"/>
                    <a:pt x="52338" y="38061"/>
                  </a:cubicBezTo>
                  <a:cubicBezTo>
                    <a:pt x="49703" y="35259"/>
                    <a:pt x="47034" y="35592"/>
                    <a:pt x="45600" y="31089"/>
                  </a:cubicBezTo>
                  <a:cubicBezTo>
                    <a:pt x="44099" y="26586"/>
                    <a:pt x="50604" y="26219"/>
                    <a:pt x="48569" y="22416"/>
                  </a:cubicBezTo>
                  <a:cubicBezTo>
                    <a:pt x="46534" y="18613"/>
                    <a:pt x="44833" y="18180"/>
                    <a:pt x="44833" y="18180"/>
                  </a:cubicBezTo>
                  <a:cubicBezTo>
                    <a:pt x="42932" y="22550"/>
                    <a:pt x="41531" y="18914"/>
                    <a:pt x="39963" y="24184"/>
                  </a:cubicBezTo>
                  <a:cubicBezTo>
                    <a:pt x="38362" y="29388"/>
                    <a:pt x="38528" y="32190"/>
                    <a:pt x="35226" y="32957"/>
                  </a:cubicBezTo>
                  <a:cubicBezTo>
                    <a:pt x="35037" y="33003"/>
                    <a:pt x="34854" y="33025"/>
                    <a:pt x="34676" y="33025"/>
                  </a:cubicBezTo>
                  <a:cubicBezTo>
                    <a:pt x="31776" y="33025"/>
                    <a:pt x="30450" y="27103"/>
                    <a:pt x="34159" y="23017"/>
                  </a:cubicBezTo>
                  <a:cubicBezTo>
                    <a:pt x="38128" y="18680"/>
                    <a:pt x="34659" y="15044"/>
                    <a:pt x="34659" y="15044"/>
                  </a:cubicBezTo>
                  <a:lnTo>
                    <a:pt x="34659" y="15044"/>
                  </a:lnTo>
                  <a:cubicBezTo>
                    <a:pt x="34659" y="15044"/>
                    <a:pt x="31808" y="17452"/>
                    <a:pt x="29927" y="17452"/>
                  </a:cubicBezTo>
                  <a:cubicBezTo>
                    <a:pt x="29333" y="17452"/>
                    <a:pt x="28835" y="17211"/>
                    <a:pt x="28555" y="16579"/>
                  </a:cubicBezTo>
                  <a:cubicBezTo>
                    <a:pt x="23151" y="4438"/>
                    <a:pt x="31455" y="1"/>
                    <a:pt x="3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59"/>
          <p:cNvGrpSpPr/>
          <p:nvPr/>
        </p:nvGrpSpPr>
        <p:grpSpPr>
          <a:xfrm flipH="1">
            <a:off x="3426242" y="1770225"/>
            <a:ext cx="1051317" cy="3008102"/>
            <a:chOff x="4833316" y="1825020"/>
            <a:chExt cx="979244" cy="2801883"/>
          </a:xfrm>
        </p:grpSpPr>
        <p:sp>
          <p:nvSpPr>
            <p:cNvPr id="1655" name="Google Shape;1655;p59"/>
            <p:cNvSpPr/>
            <p:nvPr/>
          </p:nvSpPr>
          <p:spPr>
            <a:xfrm flipH="1">
              <a:off x="4840358" y="3243626"/>
              <a:ext cx="914191" cy="1359923"/>
            </a:xfrm>
            <a:custGeom>
              <a:avLst/>
              <a:gdLst/>
              <a:ahLst/>
              <a:cxnLst/>
              <a:rect l="l" t="t" r="r" b="b"/>
              <a:pathLst>
                <a:path w="25703" h="38235" extrusionOk="0">
                  <a:moveTo>
                    <a:pt x="24946" y="1"/>
                  </a:moveTo>
                  <a:lnTo>
                    <a:pt x="1" y="37140"/>
                  </a:lnTo>
                  <a:lnTo>
                    <a:pt x="1493" y="38234"/>
                  </a:lnTo>
                  <a:lnTo>
                    <a:pt x="25702" y="578"/>
                  </a:lnTo>
                  <a:lnTo>
                    <a:pt x="249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9"/>
            <p:cNvSpPr/>
            <p:nvPr/>
          </p:nvSpPr>
          <p:spPr>
            <a:xfrm flipH="1">
              <a:off x="4894848" y="3544349"/>
              <a:ext cx="213014" cy="125945"/>
            </a:xfrm>
            <a:custGeom>
              <a:avLst/>
              <a:gdLst/>
              <a:ahLst/>
              <a:cxnLst/>
              <a:rect l="l" t="t" r="r" b="b"/>
              <a:pathLst>
                <a:path w="5989" h="3541" extrusionOk="0">
                  <a:moveTo>
                    <a:pt x="5272" y="0"/>
                  </a:moveTo>
                  <a:lnTo>
                    <a:pt x="1214" y="1552"/>
                  </a:lnTo>
                  <a:lnTo>
                    <a:pt x="1" y="3541"/>
                  </a:lnTo>
                  <a:lnTo>
                    <a:pt x="1" y="3541"/>
                  </a:lnTo>
                  <a:lnTo>
                    <a:pt x="5988" y="338"/>
                  </a:lnTo>
                  <a:lnTo>
                    <a:pt x="52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9"/>
            <p:cNvSpPr/>
            <p:nvPr/>
          </p:nvSpPr>
          <p:spPr>
            <a:xfrm flipH="1">
              <a:off x="5259237" y="4016258"/>
              <a:ext cx="138002" cy="106169"/>
            </a:xfrm>
            <a:custGeom>
              <a:avLst/>
              <a:gdLst/>
              <a:ahLst/>
              <a:cxnLst/>
              <a:rect l="l" t="t" r="r" b="b"/>
              <a:pathLst>
                <a:path w="3880" h="2985" extrusionOk="0">
                  <a:moveTo>
                    <a:pt x="3880" y="1"/>
                  </a:moveTo>
                  <a:lnTo>
                    <a:pt x="995" y="1313"/>
                  </a:lnTo>
                  <a:lnTo>
                    <a:pt x="0" y="2984"/>
                  </a:lnTo>
                  <a:lnTo>
                    <a:pt x="3760" y="438"/>
                  </a:lnTo>
                  <a:lnTo>
                    <a:pt x="38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9"/>
            <p:cNvSpPr/>
            <p:nvPr/>
          </p:nvSpPr>
          <p:spPr>
            <a:xfrm flipH="1">
              <a:off x="4833316" y="3443871"/>
              <a:ext cx="188935" cy="34003"/>
            </a:xfrm>
            <a:custGeom>
              <a:avLst/>
              <a:gdLst/>
              <a:ahLst/>
              <a:cxnLst/>
              <a:rect l="l" t="t" r="r" b="b"/>
              <a:pathLst>
                <a:path w="5312" h="956" extrusionOk="0">
                  <a:moveTo>
                    <a:pt x="1771" y="0"/>
                  </a:moveTo>
                  <a:lnTo>
                    <a:pt x="1" y="955"/>
                  </a:lnTo>
                  <a:lnTo>
                    <a:pt x="4954" y="319"/>
                  </a:lnTo>
                  <a:lnTo>
                    <a:pt x="53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9"/>
            <p:cNvSpPr/>
            <p:nvPr/>
          </p:nvSpPr>
          <p:spPr>
            <a:xfrm flipH="1">
              <a:off x="5699313" y="4423079"/>
              <a:ext cx="38235" cy="203802"/>
            </a:xfrm>
            <a:custGeom>
              <a:avLst/>
              <a:gdLst/>
              <a:ahLst/>
              <a:cxnLst/>
              <a:rect l="l" t="t" r="r" b="b"/>
              <a:pathLst>
                <a:path w="1075" h="5730" extrusionOk="0">
                  <a:moveTo>
                    <a:pt x="0" y="1"/>
                  </a:moveTo>
                  <a:lnTo>
                    <a:pt x="458" y="5730"/>
                  </a:lnTo>
                  <a:lnTo>
                    <a:pt x="1074" y="4337"/>
                  </a:lnTo>
                  <a:lnTo>
                    <a:pt x="497" y="14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9"/>
            <p:cNvSpPr/>
            <p:nvPr/>
          </p:nvSpPr>
          <p:spPr>
            <a:xfrm flipH="1">
              <a:off x="5141081" y="3554237"/>
              <a:ext cx="40369" cy="164891"/>
            </a:xfrm>
            <a:custGeom>
              <a:avLst/>
              <a:gdLst/>
              <a:ahLst/>
              <a:cxnLst/>
              <a:rect l="l" t="t" r="r" b="b"/>
              <a:pathLst>
                <a:path w="1135" h="4636" extrusionOk="0">
                  <a:moveTo>
                    <a:pt x="558" y="1"/>
                  </a:moveTo>
                  <a:lnTo>
                    <a:pt x="1" y="120"/>
                  </a:lnTo>
                  <a:lnTo>
                    <a:pt x="60" y="4636"/>
                  </a:lnTo>
                  <a:lnTo>
                    <a:pt x="1135" y="2786"/>
                  </a:lnTo>
                  <a:lnTo>
                    <a:pt x="5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9"/>
            <p:cNvSpPr/>
            <p:nvPr/>
          </p:nvSpPr>
          <p:spPr>
            <a:xfrm flipH="1">
              <a:off x="5565579" y="1916278"/>
              <a:ext cx="147915" cy="2631368"/>
            </a:xfrm>
            <a:custGeom>
              <a:avLst/>
              <a:gdLst/>
              <a:ahLst/>
              <a:cxnLst/>
              <a:rect l="l" t="t" r="r" b="b"/>
              <a:pathLst>
                <a:path w="4159" h="67458" extrusionOk="0">
                  <a:moveTo>
                    <a:pt x="2726" y="1"/>
                  </a:moveTo>
                  <a:lnTo>
                    <a:pt x="0" y="67199"/>
                  </a:lnTo>
                  <a:lnTo>
                    <a:pt x="2785" y="67457"/>
                  </a:lnTo>
                  <a:lnTo>
                    <a:pt x="4158" y="120"/>
                  </a:lnTo>
                  <a:lnTo>
                    <a:pt x="2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9"/>
            <p:cNvSpPr/>
            <p:nvPr/>
          </p:nvSpPr>
          <p:spPr>
            <a:xfrm flipH="1">
              <a:off x="5404992" y="2337970"/>
              <a:ext cx="183991" cy="314203"/>
            </a:xfrm>
            <a:custGeom>
              <a:avLst/>
              <a:gdLst/>
              <a:ahLst/>
              <a:cxnLst/>
              <a:rect l="l" t="t" r="r" b="b"/>
              <a:pathLst>
                <a:path w="5173" h="8834" extrusionOk="0">
                  <a:moveTo>
                    <a:pt x="5173" y="1"/>
                  </a:moveTo>
                  <a:lnTo>
                    <a:pt x="3979" y="160"/>
                  </a:lnTo>
                  <a:lnTo>
                    <a:pt x="1" y="5312"/>
                  </a:lnTo>
                  <a:lnTo>
                    <a:pt x="1" y="8833"/>
                  </a:lnTo>
                  <a:lnTo>
                    <a:pt x="51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9"/>
            <p:cNvSpPr/>
            <p:nvPr/>
          </p:nvSpPr>
          <p:spPr>
            <a:xfrm flipH="1">
              <a:off x="5504048" y="3213927"/>
              <a:ext cx="99802" cy="244847"/>
            </a:xfrm>
            <a:custGeom>
              <a:avLst/>
              <a:gdLst/>
              <a:ahLst/>
              <a:cxnLst/>
              <a:rect l="l" t="t" r="r" b="b"/>
              <a:pathLst>
                <a:path w="2806" h="6884" extrusionOk="0">
                  <a:moveTo>
                    <a:pt x="2627" y="0"/>
                  </a:moveTo>
                  <a:lnTo>
                    <a:pt x="1" y="3979"/>
                  </a:lnTo>
                  <a:lnTo>
                    <a:pt x="21" y="6883"/>
                  </a:lnTo>
                  <a:lnTo>
                    <a:pt x="2806" y="696"/>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9"/>
            <p:cNvSpPr/>
            <p:nvPr/>
          </p:nvSpPr>
          <p:spPr>
            <a:xfrm flipH="1">
              <a:off x="5415591" y="2146261"/>
              <a:ext cx="213014" cy="191744"/>
            </a:xfrm>
            <a:custGeom>
              <a:avLst/>
              <a:gdLst/>
              <a:ahLst/>
              <a:cxnLst/>
              <a:rect l="l" t="t" r="r" b="b"/>
              <a:pathLst>
                <a:path w="5989" h="5391" extrusionOk="0">
                  <a:moveTo>
                    <a:pt x="5988" y="0"/>
                  </a:moveTo>
                  <a:lnTo>
                    <a:pt x="1473" y="2765"/>
                  </a:lnTo>
                  <a:lnTo>
                    <a:pt x="1" y="5391"/>
                  </a:lnTo>
                  <a:lnTo>
                    <a:pt x="5789" y="676"/>
                  </a:lnTo>
                  <a:lnTo>
                    <a:pt x="59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9"/>
            <p:cNvSpPr/>
            <p:nvPr/>
          </p:nvSpPr>
          <p:spPr>
            <a:xfrm flipH="1">
              <a:off x="5661114" y="3950458"/>
              <a:ext cx="151446" cy="215824"/>
            </a:xfrm>
            <a:custGeom>
              <a:avLst/>
              <a:gdLst/>
              <a:ahLst/>
              <a:cxnLst/>
              <a:rect l="l" t="t" r="r" b="b"/>
              <a:pathLst>
                <a:path w="4258" h="6068" extrusionOk="0">
                  <a:moveTo>
                    <a:pt x="617" y="0"/>
                  </a:moveTo>
                  <a:lnTo>
                    <a:pt x="0" y="199"/>
                  </a:lnTo>
                  <a:lnTo>
                    <a:pt x="4258" y="6068"/>
                  </a:lnTo>
                  <a:lnTo>
                    <a:pt x="3999" y="4158"/>
                  </a:lnTo>
                  <a:lnTo>
                    <a:pt x="6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9"/>
            <p:cNvSpPr/>
            <p:nvPr/>
          </p:nvSpPr>
          <p:spPr>
            <a:xfrm flipH="1">
              <a:off x="5642725" y="2545293"/>
              <a:ext cx="127367" cy="225036"/>
            </a:xfrm>
            <a:custGeom>
              <a:avLst/>
              <a:gdLst/>
              <a:ahLst/>
              <a:cxnLst/>
              <a:rect l="l" t="t" r="r" b="b"/>
              <a:pathLst>
                <a:path w="3581" h="6327" extrusionOk="0">
                  <a:moveTo>
                    <a:pt x="597" y="1"/>
                  </a:moveTo>
                  <a:lnTo>
                    <a:pt x="0" y="597"/>
                  </a:lnTo>
                  <a:lnTo>
                    <a:pt x="3581" y="6326"/>
                  </a:lnTo>
                  <a:lnTo>
                    <a:pt x="3521" y="3124"/>
                  </a:lnTo>
                  <a:lnTo>
                    <a:pt x="5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flipH="1">
              <a:off x="4953574" y="1825020"/>
              <a:ext cx="374348" cy="2801883"/>
            </a:xfrm>
            <a:custGeom>
              <a:avLst/>
              <a:gdLst/>
              <a:ahLst/>
              <a:cxnLst/>
              <a:rect l="l" t="t" r="r" b="b"/>
              <a:pathLst>
                <a:path w="10525" h="73982" extrusionOk="0">
                  <a:moveTo>
                    <a:pt x="1592" y="1"/>
                  </a:moveTo>
                  <a:lnTo>
                    <a:pt x="1" y="359"/>
                  </a:lnTo>
                  <a:lnTo>
                    <a:pt x="7142" y="72947"/>
                  </a:lnTo>
                  <a:lnTo>
                    <a:pt x="10524" y="73982"/>
                  </a:lnTo>
                  <a:lnTo>
                    <a:pt x="1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9"/>
            <p:cNvSpPr/>
            <p:nvPr/>
          </p:nvSpPr>
          <p:spPr>
            <a:xfrm flipH="1">
              <a:off x="5097227" y="2205695"/>
              <a:ext cx="123135" cy="351656"/>
            </a:xfrm>
            <a:custGeom>
              <a:avLst/>
              <a:gdLst/>
              <a:ahLst/>
              <a:cxnLst/>
              <a:rect l="l" t="t" r="r" b="b"/>
              <a:pathLst>
                <a:path w="3462" h="9887" extrusionOk="0">
                  <a:moveTo>
                    <a:pt x="3462" y="0"/>
                  </a:moveTo>
                  <a:lnTo>
                    <a:pt x="2527" y="318"/>
                  </a:lnTo>
                  <a:lnTo>
                    <a:pt x="1" y="6366"/>
                  </a:lnTo>
                  <a:lnTo>
                    <a:pt x="558" y="9887"/>
                  </a:lnTo>
                  <a:lnTo>
                    <a:pt x="34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9"/>
            <p:cNvSpPr/>
            <p:nvPr/>
          </p:nvSpPr>
          <p:spPr>
            <a:xfrm flipH="1">
              <a:off x="4947914" y="3888891"/>
              <a:ext cx="78569" cy="393448"/>
            </a:xfrm>
            <a:custGeom>
              <a:avLst/>
              <a:gdLst/>
              <a:ahLst/>
              <a:cxnLst/>
              <a:rect l="l" t="t" r="r" b="b"/>
              <a:pathLst>
                <a:path w="2209" h="11062" extrusionOk="0">
                  <a:moveTo>
                    <a:pt x="2208" y="1"/>
                  </a:moveTo>
                  <a:lnTo>
                    <a:pt x="1313" y="458"/>
                  </a:lnTo>
                  <a:lnTo>
                    <a:pt x="0" y="7679"/>
                  </a:lnTo>
                  <a:lnTo>
                    <a:pt x="1055" y="11061"/>
                  </a:lnTo>
                  <a:lnTo>
                    <a:pt x="2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9"/>
            <p:cNvSpPr/>
            <p:nvPr/>
          </p:nvSpPr>
          <p:spPr>
            <a:xfrm flipH="1">
              <a:off x="5264180" y="2038705"/>
              <a:ext cx="152158" cy="212302"/>
            </a:xfrm>
            <a:custGeom>
              <a:avLst/>
              <a:gdLst/>
              <a:ahLst/>
              <a:cxnLst/>
              <a:rect l="l" t="t" r="r" b="b"/>
              <a:pathLst>
                <a:path w="4278" h="5969" extrusionOk="0">
                  <a:moveTo>
                    <a:pt x="498" y="0"/>
                  </a:moveTo>
                  <a:lnTo>
                    <a:pt x="0" y="299"/>
                  </a:lnTo>
                  <a:lnTo>
                    <a:pt x="4277" y="5968"/>
                  </a:lnTo>
                  <a:lnTo>
                    <a:pt x="3800" y="3939"/>
                  </a:lnTo>
                  <a:lnTo>
                    <a:pt x="4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9"/>
            <p:cNvSpPr/>
            <p:nvPr/>
          </p:nvSpPr>
          <p:spPr>
            <a:xfrm flipH="1">
              <a:off x="5306648" y="2103794"/>
              <a:ext cx="92013" cy="73625"/>
            </a:xfrm>
            <a:custGeom>
              <a:avLst/>
              <a:gdLst/>
              <a:ahLst/>
              <a:cxnLst/>
              <a:rect l="l" t="t" r="r" b="b"/>
              <a:pathLst>
                <a:path w="2587" h="2070" extrusionOk="0">
                  <a:moveTo>
                    <a:pt x="1" y="0"/>
                  </a:moveTo>
                  <a:lnTo>
                    <a:pt x="21" y="458"/>
                  </a:lnTo>
                  <a:lnTo>
                    <a:pt x="2587" y="2069"/>
                  </a:lnTo>
                  <a:lnTo>
                    <a:pt x="2587" y="2069"/>
                  </a:lnTo>
                  <a:lnTo>
                    <a:pt x="163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59"/>
          <p:cNvGrpSpPr/>
          <p:nvPr/>
        </p:nvGrpSpPr>
        <p:grpSpPr>
          <a:xfrm flipH="1">
            <a:off x="3891489" y="1893208"/>
            <a:ext cx="1692435" cy="2899484"/>
            <a:chOff x="3421796" y="2168171"/>
            <a:chExt cx="1576411" cy="2700711"/>
          </a:xfrm>
        </p:grpSpPr>
        <p:sp>
          <p:nvSpPr>
            <p:cNvPr id="1673" name="Google Shape;1673;p59"/>
            <p:cNvSpPr/>
            <p:nvPr/>
          </p:nvSpPr>
          <p:spPr>
            <a:xfrm flipH="1">
              <a:off x="4412303" y="4474048"/>
              <a:ext cx="111148" cy="159200"/>
            </a:xfrm>
            <a:custGeom>
              <a:avLst/>
              <a:gdLst/>
              <a:ahLst/>
              <a:cxnLst/>
              <a:rect l="l" t="t" r="r" b="b"/>
              <a:pathLst>
                <a:path w="3125" h="4476" extrusionOk="0">
                  <a:moveTo>
                    <a:pt x="458" y="0"/>
                  </a:moveTo>
                  <a:lnTo>
                    <a:pt x="1" y="159"/>
                  </a:lnTo>
                  <a:lnTo>
                    <a:pt x="3124" y="4476"/>
                  </a:lnTo>
                  <a:lnTo>
                    <a:pt x="2945" y="3083"/>
                  </a:lnTo>
                  <a:lnTo>
                    <a:pt x="4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9"/>
            <p:cNvSpPr/>
            <p:nvPr/>
          </p:nvSpPr>
          <p:spPr>
            <a:xfrm flipH="1">
              <a:off x="3469871" y="4504458"/>
              <a:ext cx="126691" cy="136579"/>
            </a:xfrm>
            <a:custGeom>
              <a:avLst/>
              <a:gdLst/>
              <a:ahLst/>
              <a:cxnLst/>
              <a:rect l="l" t="t" r="r" b="b"/>
              <a:pathLst>
                <a:path w="3562" h="3840" extrusionOk="0">
                  <a:moveTo>
                    <a:pt x="398" y="1"/>
                  </a:moveTo>
                  <a:lnTo>
                    <a:pt x="0" y="199"/>
                  </a:lnTo>
                  <a:lnTo>
                    <a:pt x="3561" y="3840"/>
                  </a:lnTo>
                  <a:lnTo>
                    <a:pt x="3561" y="3840"/>
                  </a:lnTo>
                  <a:lnTo>
                    <a:pt x="3183" y="2547"/>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9"/>
            <p:cNvSpPr/>
            <p:nvPr/>
          </p:nvSpPr>
          <p:spPr>
            <a:xfrm flipH="1">
              <a:off x="4530458" y="2168171"/>
              <a:ext cx="467748" cy="2700711"/>
            </a:xfrm>
            <a:custGeom>
              <a:avLst/>
              <a:gdLst/>
              <a:ahLst/>
              <a:cxnLst/>
              <a:rect l="l" t="t" r="r" b="b"/>
              <a:pathLst>
                <a:path w="13151" h="75932" extrusionOk="0">
                  <a:moveTo>
                    <a:pt x="12434" y="1"/>
                  </a:moveTo>
                  <a:lnTo>
                    <a:pt x="1" y="75494"/>
                  </a:lnTo>
                  <a:lnTo>
                    <a:pt x="2945" y="75931"/>
                  </a:lnTo>
                  <a:lnTo>
                    <a:pt x="13150" y="80"/>
                  </a:lnTo>
                  <a:lnTo>
                    <a:pt x="124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9"/>
            <p:cNvSpPr/>
            <p:nvPr/>
          </p:nvSpPr>
          <p:spPr>
            <a:xfrm flipH="1">
              <a:off x="4457616" y="2591282"/>
              <a:ext cx="179011" cy="335402"/>
            </a:xfrm>
            <a:custGeom>
              <a:avLst/>
              <a:gdLst/>
              <a:ahLst/>
              <a:cxnLst/>
              <a:rect l="l" t="t" r="r" b="b"/>
              <a:pathLst>
                <a:path w="5033" h="9430" extrusionOk="0">
                  <a:moveTo>
                    <a:pt x="5033" y="1"/>
                  </a:moveTo>
                  <a:lnTo>
                    <a:pt x="4138" y="100"/>
                  </a:lnTo>
                  <a:lnTo>
                    <a:pt x="398" y="5690"/>
                  </a:lnTo>
                  <a:lnTo>
                    <a:pt x="0" y="9430"/>
                  </a:lnTo>
                  <a:lnTo>
                    <a:pt x="50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9"/>
            <p:cNvSpPr/>
            <p:nvPr/>
          </p:nvSpPr>
          <p:spPr>
            <a:xfrm flipH="1">
              <a:off x="4659960" y="3636326"/>
              <a:ext cx="105458" cy="271024"/>
            </a:xfrm>
            <a:custGeom>
              <a:avLst/>
              <a:gdLst/>
              <a:ahLst/>
              <a:cxnLst/>
              <a:rect l="l" t="t" r="r" b="b"/>
              <a:pathLst>
                <a:path w="2965" h="7620" extrusionOk="0">
                  <a:moveTo>
                    <a:pt x="2925" y="0"/>
                  </a:moveTo>
                  <a:lnTo>
                    <a:pt x="399" y="4337"/>
                  </a:lnTo>
                  <a:lnTo>
                    <a:pt x="1" y="7619"/>
                  </a:lnTo>
                  <a:lnTo>
                    <a:pt x="2965" y="776"/>
                  </a:lnTo>
                  <a:lnTo>
                    <a:pt x="29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9"/>
            <p:cNvSpPr/>
            <p:nvPr/>
          </p:nvSpPr>
          <p:spPr>
            <a:xfrm flipH="1">
              <a:off x="4610414" y="2345048"/>
              <a:ext cx="84935" cy="250502"/>
            </a:xfrm>
            <a:custGeom>
              <a:avLst/>
              <a:gdLst/>
              <a:ahLst/>
              <a:cxnLst/>
              <a:rect l="l" t="t" r="r" b="b"/>
              <a:pathLst>
                <a:path w="2388" h="7043" extrusionOk="0">
                  <a:moveTo>
                    <a:pt x="497" y="1"/>
                  </a:moveTo>
                  <a:lnTo>
                    <a:pt x="0" y="180"/>
                  </a:lnTo>
                  <a:lnTo>
                    <a:pt x="2288" y="7043"/>
                  </a:lnTo>
                  <a:lnTo>
                    <a:pt x="2387" y="4875"/>
                  </a:lnTo>
                  <a:lnTo>
                    <a:pt x="4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9"/>
            <p:cNvSpPr/>
            <p:nvPr/>
          </p:nvSpPr>
          <p:spPr>
            <a:xfrm flipH="1">
              <a:off x="4633071" y="2412271"/>
              <a:ext cx="64413" cy="97668"/>
            </a:xfrm>
            <a:custGeom>
              <a:avLst/>
              <a:gdLst/>
              <a:ahLst/>
              <a:cxnLst/>
              <a:rect l="l" t="t" r="r" b="b"/>
              <a:pathLst>
                <a:path w="1811" h="2746" extrusionOk="0">
                  <a:moveTo>
                    <a:pt x="80" y="1"/>
                  </a:moveTo>
                  <a:lnTo>
                    <a:pt x="0" y="458"/>
                  </a:lnTo>
                  <a:lnTo>
                    <a:pt x="1811" y="2746"/>
                  </a:lnTo>
                  <a:lnTo>
                    <a:pt x="1811" y="2746"/>
                  </a:lnTo>
                  <a:lnTo>
                    <a:pt x="1353" y="1035"/>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9"/>
            <p:cNvSpPr/>
            <p:nvPr/>
          </p:nvSpPr>
          <p:spPr>
            <a:xfrm flipH="1">
              <a:off x="4635205" y="2521961"/>
              <a:ext cx="48834" cy="391278"/>
            </a:xfrm>
            <a:custGeom>
              <a:avLst/>
              <a:gdLst/>
              <a:ahLst/>
              <a:cxnLst/>
              <a:rect l="l" t="t" r="r" b="b"/>
              <a:pathLst>
                <a:path w="1373" h="11001" extrusionOk="0">
                  <a:moveTo>
                    <a:pt x="319" y="0"/>
                  </a:moveTo>
                  <a:lnTo>
                    <a:pt x="0" y="478"/>
                  </a:lnTo>
                  <a:lnTo>
                    <a:pt x="617" y="11001"/>
                  </a:lnTo>
                  <a:lnTo>
                    <a:pt x="1373" y="7301"/>
                  </a:lnTo>
                  <a:lnTo>
                    <a:pt x="3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9"/>
            <p:cNvSpPr/>
            <p:nvPr/>
          </p:nvSpPr>
          <p:spPr>
            <a:xfrm flipH="1">
              <a:off x="4666326" y="3770736"/>
              <a:ext cx="127403" cy="106169"/>
            </a:xfrm>
            <a:custGeom>
              <a:avLst/>
              <a:gdLst/>
              <a:ahLst/>
              <a:cxnLst/>
              <a:rect l="l" t="t" r="r" b="b"/>
              <a:pathLst>
                <a:path w="3582" h="2985" extrusionOk="0">
                  <a:moveTo>
                    <a:pt x="3323" y="1"/>
                  </a:moveTo>
                  <a:lnTo>
                    <a:pt x="1" y="2985"/>
                  </a:lnTo>
                  <a:lnTo>
                    <a:pt x="1" y="2985"/>
                  </a:lnTo>
                  <a:lnTo>
                    <a:pt x="1075" y="2865"/>
                  </a:lnTo>
                  <a:lnTo>
                    <a:pt x="3582" y="259"/>
                  </a:lnTo>
                  <a:lnTo>
                    <a:pt x="33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 name="Google Shape;1682;p59"/>
            <p:cNvGrpSpPr/>
            <p:nvPr/>
          </p:nvGrpSpPr>
          <p:grpSpPr>
            <a:xfrm>
              <a:off x="3421796" y="2412273"/>
              <a:ext cx="1070499" cy="2424743"/>
              <a:chOff x="3421796" y="2412273"/>
              <a:chExt cx="1070499" cy="2424743"/>
            </a:xfrm>
          </p:grpSpPr>
          <p:sp>
            <p:nvSpPr>
              <p:cNvPr id="1683" name="Google Shape;1683;p59"/>
              <p:cNvSpPr/>
              <p:nvPr/>
            </p:nvSpPr>
            <p:spPr>
              <a:xfrm flipH="1">
                <a:off x="4341555" y="2974050"/>
                <a:ext cx="109022" cy="1804686"/>
              </a:xfrm>
              <a:custGeom>
                <a:avLst/>
                <a:gdLst/>
                <a:ahLst/>
                <a:cxnLst/>
                <a:rect l="l" t="t" r="r" b="b"/>
                <a:pathLst>
                  <a:path w="3065" h="49733" extrusionOk="0">
                    <a:moveTo>
                      <a:pt x="2010" y="1"/>
                    </a:moveTo>
                    <a:lnTo>
                      <a:pt x="1" y="49553"/>
                    </a:lnTo>
                    <a:lnTo>
                      <a:pt x="2070" y="49732"/>
                    </a:lnTo>
                    <a:lnTo>
                      <a:pt x="3064" y="100"/>
                    </a:lnTo>
                    <a:lnTo>
                      <a:pt x="20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9"/>
              <p:cNvSpPr/>
              <p:nvPr/>
            </p:nvSpPr>
            <p:spPr>
              <a:xfrm flipH="1">
                <a:off x="4223404" y="3285382"/>
                <a:ext cx="135192" cy="232114"/>
              </a:xfrm>
              <a:custGeom>
                <a:avLst/>
                <a:gdLst/>
                <a:ahLst/>
                <a:cxnLst/>
                <a:rect l="l" t="t" r="r" b="b"/>
                <a:pathLst>
                  <a:path w="3801" h="6526" extrusionOk="0">
                    <a:moveTo>
                      <a:pt x="3800" y="0"/>
                    </a:moveTo>
                    <a:lnTo>
                      <a:pt x="2925" y="100"/>
                    </a:lnTo>
                    <a:lnTo>
                      <a:pt x="1" y="3899"/>
                    </a:lnTo>
                    <a:lnTo>
                      <a:pt x="1" y="6525"/>
                    </a:lnTo>
                    <a:lnTo>
                      <a:pt x="38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9"/>
              <p:cNvSpPr/>
              <p:nvPr/>
            </p:nvSpPr>
            <p:spPr>
              <a:xfrm flipH="1">
                <a:off x="4295571" y="3931359"/>
                <a:ext cx="74336" cy="180469"/>
              </a:xfrm>
              <a:custGeom>
                <a:avLst/>
                <a:gdLst/>
                <a:ahLst/>
                <a:cxnLst/>
                <a:rect l="l" t="t" r="r" b="b"/>
                <a:pathLst>
                  <a:path w="2090" h="5074" extrusionOk="0">
                    <a:moveTo>
                      <a:pt x="1950" y="0"/>
                    </a:moveTo>
                    <a:lnTo>
                      <a:pt x="1" y="2925"/>
                    </a:lnTo>
                    <a:lnTo>
                      <a:pt x="21" y="5073"/>
                    </a:lnTo>
                    <a:lnTo>
                      <a:pt x="2089" y="498"/>
                    </a:lnTo>
                    <a:lnTo>
                      <a:pt x="19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9"/>
              <p:cNvSpPr/>
              <p:nvPr/>
            </p:nvSpPr>
            <p:spPr>
              <a:xfrm flipH="1">
                <a:off x="4230482" y="3143859"/>
                <a:ext cx="158524" cy="141559"/>
              </a:xfrm>
              <a:custGeom>
                <a:avLst/>
                <a:gdLst/>
                <a:ahLst/>
                <a:cxnLst/>
                <a:rect l="l" t="t" r="r" b="b"/>
                <a:pathLst>
                  <a:path w="4457" h="3980" extrusionOk="0">
                    <a:moveTo>
                      <a:pt x="4457" y="1"/>
                    </a:moveTo>
                    <a:lnTo>
                      <a:pt x="1095" y="2050"/>
                    </a:lnTo>
                    <a:lnTo>
                      <a:pt x="1" y="3979"/>
                    </a:lnTo>
                    <a:lnTo>
                      <a:pt x="4317" y="498"/>
                    </a:lnTo>
                    <a:lnTo>
                      <a:pt x="44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9"/>
              <p:cNvSpPr/>
              <p:nvPr/>
            </p:nvSpPr>
            <p:spPr>
              <a:xfrm flipH="1">
                <a:off x="4398183" y="3438215"/>
                <a:ext cx="94112" cy="165602"/>
              </a:xfrm>
              <a:custGeom>
                <a:avLst/>
                <a:gdLst/>
                <a:ahLst/>
                <a:cxnLst/>
                <a:rect l="l" t="t" r="r" b="b"/>
                <a:pathLst>
                  <a:path w="2646" h="4656" extrusionOk="0">
                    <a:moveTo>
                      <a:pt x="418" y="0"/>
                    </a:moveTo>
                    <a:lnTo>
                      <a:pt x="0" y="438"/>
                    </a:lnTo>
                    <a:lnTo>
                      <a:pt x="2646" y="4655"/>
                    </a:lnTo>
                    <a:lnTo>
                      <a:pt x="2606" y="2328"/>
                    </a:lnTo>
                    <a:lnTo>
                      <a:pt x="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9"/>
              <p:cNvSpPr/>
              <p:nvPr/>
            </p:nvSpPr>
            <p:spPr>
              <a:xfrm flipH="1">
                <a:off x="3421796" y="3066752"/>
                <a:ext cx="245505" cy="1711944"/>
              </a:xfrm>
              <a:custGeom>
                <a:avLst/>
                <a:gdLst/>
                <a:ahLst/>
                <a:cxnLst/>
                <a:rect l="l" t="t" r="r" b="b"/>
                <a:pathLst>
                  <a:path w="6903" h="47187" extrusionOk="0">
                    <a:moveTo>
                      <a:pt x="995" y="0"/>
                    </a:moveTo>
                    <a:lnTo>
                      <a:pt x="0" y="60"/>
                    </a:lnTo>
                    <a:lnTo>
                      <a:pt x="4933" y="47186"/>
                    </a:lnTo>
                    <a:lnTo>
                      <a:pt x="6903" y="47047"/>
                    </a:lnTo>
                    <a:lnTo>
                      <a:pt x="9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9"/>
              <p:cNvSpPr/>
              <p:nvPr/>
            </p:nvSpPr>
            <p:spPr>
              <a:xfrm flipH="1">
                <a:off x="3476949" y="3341258"/>
                <a:ext cx="109014" cy="237769"/>
              </a:xfrm>
              <a:custGeom>
                <a:avLst/>
                <a:gdLst/>
                <a:ahLst/>
                <a:cxnLst/>
                <a:rect l="l" t="t" r="r" b="b"/>
                <a:pathLst>
                  <a:path w="3065" h="6685" extrusionOk="0">
                    <a:moveTo>
                      <a:pt x="3064" y="1"/>
                    </a:moveTo>
                    <a:lnTo>
                      <a:pt x="2249" y="220"/>
                    </a:lnTo>
                    <a:lnTo>
                      <a:pt x="1" y="4218"/>
                    </a:lnTo>
                    <a:lnTo>
                      <a:pt x="359" y="6685"/>
                    </a:lnTo>
                    <a:lnTo>
                      <a:pt x="30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9"/>
              <p:cNvSpPr/>
              <p:nvPr/>
            </p:nvSpPr>
            <p:spPr>
              <a:xfrm flipH="1">
                <a:off x="3455040" y="3961769"/>
                <a:ext cx="57335" cy="180469"/>
              </a:xfrm>
              <a:custGeom>
                <a:avLst/>
                <a:gdLst/>
                <a:ahLst/>
                <a:cxnLst/>
                <a:rect l="l" t="t" r="r" b="b"/>
                <a:pathLst>
                  <a:path w="1612" h="5074" extrusionOk="0">
                    <a:moveTo>
                      <a:pt x="1413" y="1"/>
                    </a:moveTo>
                    <a:lnTo>
                      <a:pt x="1" y="3064"/>
                    </a:lnTo>
                    <a:lnTo>
                      <a:pt x="319" y="5073"/>
                    </a:lnTo>
                    <a:lnTo>
                      <a:pt x="1612" y="478"/>
                    </a:lnTo>
                    <a:lnTo>
                      <a:pt x="14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9"/>
              <p:cNvSpPr/>
              <p:nvPr/>
            </p:nvSpPr>
            <p:spPr>
              <a:xfrm flipH="1">
                <a:off x="3503127" y="3208271"/>
                <a:ext cx="130248" cy="155679"/>
              </a:xfrm>
              <a:custGeom>
                <a:avLst/>
                <a:gdLst/>
                <a:ahLst/>
                <a:cxnLst/>
                <a:rect l="l" t="t" r="r" b="b"/>
                <a:pathLst>
                  <a:path w="3662" h="4377" extrusionOk="0">
                    <a:moveTo>
                      <a:pt x="3661" y="0"/>
                    </a:moveTo>
                    <a:lnTo>
                      <a:pt x="757" y="2387"/>
                    </a:lnTo>
                    <a:lnTo>
                      <a:pt x="1" y="4376"/>
                    </a:lnTo>
                    <a:lnTo>
                      <a:pt x="3582" y="497"/>
                    </a:lnTo>
                    <a:lnTo>
                      <a:pt x="36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9"/>
              <p:cNvSpPr/>
              <p:nvPr/>
            </p:nvSpPr>
            <p:spPr>
              <a:xfrm flipH="1">
                <a:off x="3598661" y="3520981"/>
                <a:ext cx="109690" cy="145791"/>
              </a:xfrm>
              <a:custGeom>
                <a:avLst/>
                <a:gdLst/>
                <a:ahLst/>
                <a:cxnLst/>
                <a:rect l="l" t="t" r="r" b="b"/>
                <a:pathLst>
                  <a:path w="3084" h="4099" extrusionOk="0">
                    <a:moveTo>
                      <a:pt x="339" y="1"/>
                    </a:moveTo>
                    <a:lnTo>
                      <a:pt x="0" y="458"/>
                    </a:lnTo>
                    <a:lnTo>
                      <a:pt x="3084" y="4099"/>
                    </a:lnTo>
                    <a:lnTo>
                      <a:pt x="2726" y="1890"/>
                    </a:lnTo>
                    <a:lnTo>
                      <a:pt x="3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9"/>
              <p:cNvSpPr/>
              <p:nvPr/>
            </p:nvSpPr>
            <p:spPr>
              <a:xfrm flipH="1">
                <a:off x="3467677" y="2412273"/>
                <a:ext cx="982090" cy="2424743"/>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94" name="Google Shape;1694;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Global environmental problems</a:t>
            </a:r>
            <a:endParaRPr/>
          </a:p>
        </p:txBody>
      </p:sp>
      <p:sp>
        <p:nvSpPr>
          <p:cNvPr id="1695" name="Google Shape;1695;p59"/>
          <p:cNvSpPr txBox="1"/>
          <p:nvPr/>
        </p:nvSpPr>
        <p:spPr>
          <a:xfrm flipH="1">
            <a:off x="6182240" y="2870851"/>
            <a:ext cx="2238600" cy="535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dk1"/>
                </a:solidFill>
                <a:latin typeface="Epilogue"/>
                <a:ea typeface="Epilogue"/>
                <a:cs typeface="Epilogue"/>
                <a:sym typeface="Epilogue"/>
              </a:rPr>
              <a:t>Wildfires</a:t>
            </a:r>
            <a:endParaRPr sz="2200" b="1">
              <a:solidFill>
                <a:schemeClr val="dk1"/>
              </a:solidFill>
              <a:latin typeface="Epilogue"/>
              <a:ea typeface="Epilogue"/>
              <a:cs typeface="Epilogue"/>
              <a:sym typeface="Epilogue"/>
            </a:endParaRPr>
          </a:p>
        </p:txBody>
      </p:sp>
      <p:sp>
        <p:nvSpPr>
          <p:cNvPr id="1696" name="Google Shape;1696;p59"/>
          <p:cNvSpPr txBox="1"/>
          <p:nvPr/>
        </p:nvSpPr>
        <p:spPr>
          <a:xfrm flipH="1">
            <a:off x="6182240" y="3302650"/>
            <a:ext cx="2238600" cy="53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sp>
        <p:nvSpPr>
          <p:cNvPr id="1697" name="Google Shape;1697;p59"/>
          <p:cNvSpPr txBox="1"/>
          <p:nvPr/>
        </p:nvSpPr>
        <p:spPr>
          <a:xfrm>
            <a:off x="718985" y="1377025"/>
            <a:ext cx="2238600" cy="5358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Clr>
                <a:srgbClr val="212529"/>
              </a:buClr>
              <a:buSzPts val="1100"/>
              <a:buFont typeface="Arial"/>
              <a:buNone/>
            </a:pPr>
            <a:r>
              <a:rPr lang="en" sz="2200" b="1">
                <a:solidFill>
                  <a:schemeClr val="dk1"/>
                </a:solidFill>
                <a:latin typeface="Epilogue"/>
                <a:ea typeface="Epilogue"/>
                <a:cs typeface="Epilogue"/>
                <a:sym typeface="Epilogue"/>
              </a:rPr>
              <a:t>Deforestation</a:t>
            </a:r>
            <a:endParaRPr sz="2200" b="1">
              <a:solidFill>
                <a:schemeClr val="dk1"/>
              </a:solidFill>
              <a:latin typeface="Epilogue"/>
              <a:ea typeface="Epilogue"/>
              <a:cs typeface="Epilogue"/>
              <a:sym typeface="Epilogue"/>
            </a:endParaRPr>
          </a:p>
        </p:txBody>
      </p:sp>
      <p:sp>
        <p:nvSpPr>
          <p:cNvPr id="1698" name="Google Shape;1698;p59"/>
          <p:cNvSpPr txBox="1"/>
          <p:nvPr/>
        </p:nvSpPr>
        <p:spPr>
          <a:xfrm>
            <a:off x="718985" y="1808824"/>
            <a:ext cx="2238600" cy="5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rgbClr val="212529"/>
              </a:buClr>
              <a:buSzPts val="1100"/>
              <a:buFont typeface="Arial"/>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1699" name="Google Shape;1699;p59"/>
          <p:cNvSpPr txBox="1"/>
          <p:nvPr/>
        </p:nvSpPr>
        <p:spPr>
          <a:xfrm>
            <a:off x="718975" y="2870825"/>
            <a:ext cx="2238600" cy="5358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Clr>
                <a:srgbClr val="212529"/>
              </a:buClr>
              <a:buSzPts val="1100"/>
              <a:buFont typeface="Arial"/>
              <a:buNone/>
            </a:pPr>
            <a:r>
              <a:rPr lang="en" sz="2200" b="1">
                <a:solidFill>
                  <a:schemeClr val="dk1"/>
                </a:solidFill>
                <a:latin typeface="Epilogue"/>
                <a:ea typeface="Epilogue"/>
                <a:cs typeface="Epilogue"/>
                <a:sym typeface="Epilogue"/>
              </a:rPr>
              <a:t>Erosion</a:t>
            </a:r>
            <a:endParaRPr sz="2200" b="1">
              <a:solidFill>
                <a:schemeClr val="dk1"/>
              </a:solidFill>
              <a:latin typeface="Epilogue"/>
              <a:ea typeface="Epilogue"/>
              <a:cs typeface="Epilogue"/>
              <a:sym typeface="Epilogue"/>
            </a:endParaRPr>
          </a:p>
        </p:txBody>
      </p:sp>
      <p:sp>
        <p:nvSpPr>
          <p:cNvPr id="1700" name="Google Shape;1700;p59"/>
          <p:cNvSpPr txBox="1"/>
          <p:nvPr/>
        </p:nvSpPr>
        <p:spPr>
          <a:xfrm>
            <a:off x="718985" y="3302650"/>
            <a:ext cx="2238600" cy="5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grpSp>
        <p:nvGrpSpPr>
          <p:cNvPr id="1701" name="Google Shape;1701;p59"/>
          <p:cNvGrpSpPr/>
          <p:nvPr/>
        </p:nvGrpSpPr>
        <p:grpSpPr>
          <a:xfrm>
            <a:off x="4752703" y="1095371"/>
            <a:ext cx="750607" cy="750607"/>
            <a:chOff x="1747075" y="1515425"/>
            <a:chExt cx="1056300" cy="1056300"/>
          </a:xfrm>
        </p:grpSpPr>
        <p:sp>
          <p:nvSpPr>
            <p:cNvPr id="1702" name="Google Shape;1702;p59"/>
            <p:cNvSpPr/>
            <p:nvPr/>
          </p:nvSpPr>
          <p:spPr>
            <a:xfrm>
              <a:off x="1747075" y="1515425"/>
              <a:ext cx="1056300" cy="1056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9"/>
            <p:cNvSpPr/>
            <p:nvPr/>
          </p:nvSpPr>
          <p:spPr>
            <a:xfrm>
              <a:off x="1813825" y="1582324"/>
              <a:ext cx="922800" cy="922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04" name="Google Shape;1704;p59"/>
          <p:cNvCxnSpPr>
            <a:stCxn id="1705" idx="3"/>
            <a:endCxn id="1702" idx="6"/>
          </p:cNvCxnSpPr>
          <p:nvPr/>
        </p:nvCxnSpPr>
        <p:spPr>
          <a:xfrm rot="10800000">
            <a:off x="5503340" y="1470625"/>
            <a:ext cx="678900" cy="174300"/>
          </a:xfrm>
          <a:prstGeom prst="bentConnector3">
            <a:avLst>
              <a:gd name="adj1" fmla="val 50002"/>
            </a:avLst>
          </a:prstGeom>
          <a:noFill/>
          <a:ln w="19050" cap="flat" cmpd="sng">
            <a:solidFill>
              <a:schemeClr val="accent6"/>
            </a:solidFill>
            <a:prstDash val="solid"/>
            <a:round/>
            <a:headEnd type="none" w="med" len="med"/>
            <a:tailEnd type="triangle" w="med" len="med"/>
          </a:ln>
        </p:spPr>
      </p:cxnSp>
      <p:sp>
        <p:nvSpPr>
          <p:cNvPr id="1705" name="Google Shape;1705;p59"/>
          <p:cNvSpPr txBox="1"/>
          <p:nvPr/>
        </p:nvSpPr>
        <p:spPr>
          <a:xfrm flipH="1">
            <a:off x="6182240" y="1377025"/>
            <a:ext cx="2238600" cy="535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dk1"/>
                </a:solidFill>
                <a:latin typeface="Epilogue"/>
                <a:ea typeface="Epilogue"/>
                <a:cs typeface="Epilogue"/>
                <a:sym typeface="Epilogue"/>
              </a:rPr>
              <a:t>Temperature</a:t>
            </a:r>
            <a:endParaRPr sz="2200" b="1">
              <a:solidFill>
                <a:schemeClr val="dk1"/>
              </a:solidFill>
              <a:latin typeface="Epilogue"/>
              <a:ea typeface="Epilogue"/>
              <a:cs typeface="Epilogue"/>
              <a:sym typeface="Epilogue"/>
            </a:endParaRPr>
          </a:p>
        </p:txBody>
      </p:sp>
      <p:sp>
        <p:nvSpPr>
          <p:cNvPr id="1706" name="Google Shape;1706;p59"/>
          <p:cNvSpPr txBox="1"/>
          <p:nvPr/>
        </p:nvSpPr>
        <p:spPr>
          <a:xfrm flipH="1">
            <a:off x="6182240" y="1808824"/>
            <a:ext cx="2238600" cy="53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Despite being red, Mars is actually a cold place</a:t>
            </a:r>
            <a:endParaRPr>
              <a:solidFill>
                <a:schemeClr val="dk1"/>
              </a:solidFill>
              <a:latin typeface="DM Sans"/>
              <a:ea typeface="DM Sans"/>
              <a:cs typeface="DM Sans"/>
              <a:sym typeface="DM Sans"/>
            </a:endParaRPr>
          </a:p>
        </p:txBody>
      </p:sp>
      <p:cxnSp>
        <p:nvCxnSpPr>
          <p:cNvPr id="1707" name="Google Shape;1707;p59"/>
          <p:cNvCxnSpPr>
            <a:stCxn id="1695" idx="3"/>
          </p:cNvCxnSpPr>
          <p:nvPr/>
        </p:nvCxnSpPr>
        <p:spPr>
          <a:xfrm flipH="1">
            <a:off x="5771840" y="3138751"/>
            <a:ext cx="410400" cy="587700"/>
          </a:xfrm>
          <a:prstGeom prst="bentConnector2">
            <a:avLst/>
          </a:prstGeom>
          <a:noFill/>
          <a:ln w="19050" cap="flat" cmpd="sng">
            <a:solidFill>
              <a:schemeClr val="accent6"/>
            </a:solidFill>
            <a:prstDash val="solid"/>
            <a:round/>
            <a:headEnd type="none" w="med" len="med"/>
            <a:tailEnd type="triangle" w="med" len="med"/>
          </a:ln>
        </p:spPr>
      </p:cxnSp>
      <p:sp>
        <p:nvSpPr>
          <p:cNvPr id="1708" name="Google Shape;1708;p59"/>
          <p:cNvSpPr/>
          <p:nvPr/>
        </p:nvSpPr>
        <p:spPr>
          <a:xfrm flipH="1">
            <a:off x="1707430" y="1151438"/>
            <a:ext cx="2845" cy="1458"/>
          </a:xfrm>
          <a:custGeom>
            <a:avLst/>
            <a:gdLst/>
            <a:ahLst/>
            <a:cxnLst/>
            <a:rect l="l" t="t" r="r" b="b"/>
            <a:pathLst>
              <a:path w="80" h="41" extrusionOk="0">
                <a:moveTo>
                  <a:pt x="0" y="1"/>
                </a:moveTo>
                <a:cubicBezTo>
                  <a:pt x="0" y="15"/>
                  <a:pt x="20" y="19"/>
                  <a:pt x="46" y="27"/>
                </a:cubicBezTo>
                <a:lnTo>
                  <a:pt x="46" y="27"/>
                </a:lnTo>
                <a:cubicBezTo>
                  <a:pt x="34" y="20"/>
                  <a:pt x="19" y="10"/>
                  <a:pt x="0" y="1"/>
                </a:cubicBezTo>
                <a:close/>
                <a:moveTo>
                  <a:pt x="46" y="27"/>
                </a:moveTo>
                <a:cubicBezTo>
                  <a:pt x="59" y="35"/>
                  <a:pt x="70" y="41"/>
                  <a:pt x="80" y="41"/>
                </a:cubicBezTo>
                <a:cubicBezTo>
                  <a:pt x="68" y="35"/>
                  <a:pt x="57" y="31"/>
                  <a:pt x="46" y="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9"/>
          <p:cNvSpPr/>
          <p:nvPr/>
        </p:nvSpPr>
        <p:spPr>
          <a:xfrm flipH="1">
            <a:off x="1715184" y="1145783"/>
            <a:ext cx="1458" cy="1458"/>
          </a:xfrm>
          <a:custGeom>
            <a:avLst/>
            <a:gdLst/>
            <a:ahLst/>
            <a:cxnLst/>
            <a:rect l="l" t="t" r="r" b="b"/>
            <a:pathLst>
              <a:path w="41" h="41" extrusionOk="0">
                <a:moveTo>
                  <a:pt x="0" y="1"/>
                </a:moveTo>
                <a:cubicBezTo>
                  <a:pt x="0" y="1"/>
                  <a:pt x="20" y="41"/>
                  <a:pt x="40" y="41"/>
                </a:cubicBezTo>
                <a:cubicBezTo>
                  <a:pt x="40" y="41"/>
                  <a:pt x="2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9"/>
          <p:cNvSpPr/>
          <p:nvPr/>
        </p:nvSpPr>
        <p:spPr>
          <a:xfrm flipH="1">
            <a:off x="1704585" y="1154995"/>
            <a:ext cx="2170" cy="1458"/>
          </a:xfrm>
          <a:custGeom>
            <a:avLst/>
            <a:gdLst/>
            <a:ahLst/>
            <a:cxnLst/>
            <a:rect l="l" t="t" r="r" b="b"/>
            <a:pathLst>
              <a:path w="61" h="41" extrusionOk="0">
                <a:moveTo>
                  <a:pt x="60" y="40"/>
                </a:moveTo>
                <a:lnTo>
                  <a:pt x="60" y="40"/>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9"/>
          <p:cNvSpPr/>
          <p:nvPr/>
        </p:nvSpPr>
        <p:spPr>
          <a:xfrm flipH="1">
            <a:off x="1711663" y="1147917"/>
            <a:ext cx="1458" cy="1458"/>
          </a:xfrm>
          <a:custGeom>
            <a:avLst/>
            <a:gdLst/>
            <a:ahLst/>
            <a:cxnLst/>
            <a:rect l="l" t="t" r="r" b="b"/>
            <a:pathLst>
              <a:path w="41" h="41" extrusionOk="0">
                <a:moveTo>
                  <a:pt x="1" y="0"/>
                </a:moveTo>
                <a:cubicBezTo>
                  <a:pt x="1" y="20"/>
                  <a:pt x="21" y="40"/>
                  <a:pt x="40" y="4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9"/>
          <p:cNvSpPr/>
          <p:nvPr/>
        </p:nvSpPr>
        <p:spPr>
          <a:xfrm flipH="1">
            <a:off x="1750574" y="1148629"/>
            <a:ext cx="4268" cy="7114"/>
          </a:xfrm>
          <a:custGeom>
            <a:avLst/>
            <a:gdLst/>
            <a:ahLst/>
            <a:cxnLst/>
            <a:rect l="l" t="t" r="r" b="b"/>
            <a:pathLst>
              <a:path w="120" h="200" extrusionOk="0">
                <a:moveTo>
                  <a:pt x="119" y="0"/>
                </a:moveTo>
                <a:lnTo>
                  <a:pt x="119" y="0"/>
                </a:lnTo>
                <a:cubicBezTo>
                  <a:pt x="80" y="60"/>
                  <a:pt x="20" y="120"/>
                  <a:pt x="0" y="199"/>
                </a:cubicBezTo>
                <a:cubicBezTo>
                  <a:pt x="40" y="120"/>
                  <a:pt x="99" y="8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9"/>
          <p:cNvSpPr/>
          <p:nvPr/>
        </p:nvSpPr>
        <p:spPr>
          <a:xfrm flipH="1">
            <a:off x="1764730" y="1168440"/>
            <a:ext cx="7825" cy="9212"/>
          </a:xfrm>
          <a:custGeom>
            <a:avLst/>
            <a:gdLst/>
            <a:ahLst/>
            <a:cxnLst/>
            <a:rect l="l" t="t" r="r" b="b"/>
            <a:pathLst>
              <a:path w="220" h="259" extrusionOk="0">
                <a:moveTo>
                  <a:pt x="220" y="0"/>
                </a:moveTo>
                <a:cubicBezTo>
                  <a:pt x="140" y="100"/>
                  <a:pt x="80" y="159"/>
                  <a:pt x="1" y="259"/>
                </a:cubicBezTo>
                <a:cubicBezTo>
                  <a:pt x="80" y="159"/>
                  <a:pt x="140" y="100"/>
                  <a:pt x="2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9"/>
          <p:cNvSpPr/>
          <p:nvPr/>
        </p:nvSpPr>
        <p:spPr>
          <a:xfrm flipH="1">
            <a:off x="1756940" y="1158516"/>
            <a:ext cx="7113" cy="8536"/>
          </a:xfrm>
          <a:custGeom>
            <a:avLst/>
            <a:gdLst/>
            <a:ahLst/>
            <a:cxnLst/>
            <a:rect l="l" t="t" r="r" b="b"/>
            <a:pathLst>
              <a:path w="200" h="240" extrusionOk="0">
                <a:moveTo>
                  <a:pt x="199" y="1"/>
                </a:moveTo>
                <a:lnTo>
                  <a:pt x="199" y="1"/>
                </a:lnTo>
                <a:cubicBezTo>
                  <a:pt x="140" y="80"/>
                  <a:pt x="80" y="140"/>
                  <a:pt x="0" y="240"/>
                </a:cubicBezTo>
                <a:cubicBezTo>
                  <a:pt x="80" y="180"/>
                  <a:pt x="160" y="80"/>
                  <a:pt x="1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5" name="Google Shape;1715;p59"/>
          <p:cNvCxnSpPr>
            <a:stCxn id="1697" idx="3"/>
          </p:cNvCxnSpPr>
          <p:nvPr/>
        </p:nvCxnSpPr>
        <p:spPr>
          <a:xfrm>
            <a:off x="2957585" y="1644925"/>
            <a:ext cx="678300" cy="507600"/>
          </a:xfrm>
          <a:prstGeom prst="bentConnector3">
            <a:avLst>
              <a:gd name="adj1" fmla="val 50000"/>
            </a:avLst>
          </a:prstGeom>
          <a:noFill/>
          <a:ln w="19050" cap="flat" cmpd="sng">
            <a:solidFill>
              <a:schemeClr val="accent6"/>
            </a:solidFill>
            <a:prstDash val="solid"/>
            <a:round/>
            <a:headEnd type="none" w="med" len="med"/>
            <a:tailEnd type="triangle" w="med" len="med"/>
          </a:ln>
        </p:spPr>
      </p:cxnSp>
      <p:cxnSp>
        <p:nvCxnSpPr>
          <p:cNvPr id="1716" name="Google Shape;1716;p59"/>
          <p:cNvCxnSpPr>
            <a:stCxn id="1699" idx="3"/>
          </p:cNvCxnSpPr>
          <p:nvPr/>
        </p:nvCxnSpPr>
        <p:spPr>
          <a:xfrm>
            <a:off x="2957575" y="3138725"/>
            <a:ext cx="933900" cy="874500"/>
          </a:xfrm>
          <a:prstGeom prst="bentConnector3">
            <a:avLst>
              <a:gd name="adj1" fmla="val 50000"/>
            </a:avLst>
          </a:prstGeom>
          <a:noFill/>
          <a:ln w="19050" cap="flat" cmpd="sng">
            <a:solidFill>
              <a:schemeClr val="accent6"/>
            </a:solidFill>
            <a:prstDash val="solid"/>
            <a:round/>
            <a:headEnd type="none" w="med" len="med"/>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Causes of deforestation</a:t>
            </a:r>
            <a:endParaRPr/>
          </a:p>
        </p:txBody>
      </p:sp>
      <p:graphicFrame>
        <p:nvGraphicFramePr>
          <p:cNvPr id="1722" name="Google Shape;1722;p60"/>
          <p:cNvGraphicFramePr/>
          <p:nvPr/>
        </p:nvGraphicFramePr>
        <p:xfrm>
          <a:off x="836250" y="1571850"/>
          <a:ext cx="3000000" cy="3000000"/>
        </p:xfrm>
        <a:graphic>
          <a:graphicData uri="http://schemas.openxmlformats.org/drawingml/2006/table">
            <a:tbl>
              <a:tblPr>
                <a:noFill/>
                <a:tableStyleId>{624B4A72-7BCF-4A89-AE83-645395539E47}</a:tableStyleId>
              </a:tblPr>
              <a:tblGrid>
                <a:gridCol w="2487900">
                  <a:extLst>
                    <a:ext uri="{9D8B030D-6E8A-4147-A177-3AD203B41FA5}">
                      <a16:colId xmlns:a16="http://schemas.microsoft.com/office/drawing/2014/main" val="20000"/>
                    </a:ext>
                  </a:extLst>
                </a:gridCol>
                <a:gridCol w="4983600">
                  <a:extLst>
                    <a:ext uri="{9D8B030D-6E8A-4147-A177-3AD203B41FA5}">
                      <a16:colId xmlns:a16="http://schemas.microsoft.com/office/drawing/2014/main" val="20001"/>
                    </a:ext>
                  </a:extLst>
                </a:gridCol>
              </a:tblGrid>
              <a:tr h="609575">
                <a:tc>
                  <a:txBody>
                    <a:bodyPr/>
                    <a:lstStyle/>
                    <a:p>
                      <a:pPr marL="0" lvl="0" indent="0" algn="l" rtl="0">
                        <a:spcBef>
                          <a:spcPts val="1500"/>
                        </a:spcBef>
                        <a:spcAft>
                          <a:spcPts val="1500"/>
                        </a:spcAft>
                        <a:buNone/>
                      </a:pPr>
                      <a:r>
                        <a:rPr lang="en" sz="2200" b="1">
                          <a:solidFill>
                            <a:schemeClr val="dk1"/>
                          </a:solidFill>
                          <a:latin typeface="Epilogue"/>
                          <a:ea typeface="Epilogue"/>
                          <a:cs typeface="Epilogue"/>
                          <a:sym typeface="Epilogue"/>
                        </a:rPr>
                        <a:t>Agriculture</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the closest planet to the Sun and the smallest one—it’s only a bit larger than the Moon</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09575">
                <a:tc>
                  <a:txBody>
                    <a:bodyPr/>
                    <a:lstStyle/>
                    <a:p>
                      <a:pPr marL="0" lvl="0" indent="0" algn="l" rtl="0">
                        <a:spcBef>
                          <a:spcPts val="1500"/>
                        </a:spcBef>
                        <a:spcAft>
                          <a:spcPts val="1500"/>
                        </a:spcAft>
                        <a:buNone/>
                      </a:pPr>
                      <a:r>
                        <a:rPr lang="en" sz="2200" b="1">
                          <a:solidFill>
                            <a:schemeClr val="dk1"/>
                          </a:solidFill>
                          <a:latin typeface="Epilogue"/>
                          <a:ea typeface="Epilogue"/>
                          <a:cs typeface="Epilogue"/>
                          <a:sym typeface="Epilogue"/>
                        </a:rPr>
                        <a:t>Logging</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has a beautiful name and is the second planet from the Sun. It’s hot and has a poisonous atmosphere</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09575">
                <a:tc>
                  <a:txBody>
                    <a:bodyPr/>
                    <a:lstStyle/>
                    <a:p>
                      <a:pPr marL="0" lvl="0" indent="0" algn="l" rtl="0">
                        <a:spcBef>
                          <a:spcPts val="1500"/>
                        </a:spcBef>
                        <a:spcAft>
                          <a:spcPts val="1500"/>
                        </a:spcAft>
                        <a:buNone/>
                      </a:pPr>
                      <a:r>
                        <a:rPr lang="en" sz="2200" b="1">
                          <a:solidFill>
                            <a:schemeClr val="dk1"/>
                          </a:solidFill>
                          <a:latin typeface="Epilogue"/>
                          <a:ea typeface="Epilogue"/>
                          <a:cs typeface="Epilogue"/>
                          <a:sym typeface="Epilogue"/>
                        </a:rPr>
                        <a:t>Infrastructure</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Earth is the third planet from the Sun and the only one that harbors life in the Solar System</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09575">
                <a:tc>
                  <a:txBody>
                    <a:bodyPr/>
                    <a:lstStyle/>
                    <a:p>
                      <a:pPr marL="0" lvl="0" indent="0" algn="l" rtl="0">
                        <a:spcBef>
                          <a:spcPts val="1500"/>
                        </a:spcBef>
                        <a:spcAft>
                          <a:spcPts val="1500"/>
                        </a:spcAft>
                        <a:buNone/>
                      </a:pPr>
                      <a:r>
                        <a:rPr lang="en" sz="2200" b="1">
                          <a:solidFill>
                            <a:schemeClr val="dk1"/>
                          </a:solidFill>
                          <a:latin typeface="Epilogue"/>
                          <a:ea typeface="Epilogue"/>
                          <a:cs typeface="Epilogue"/>
                          <a:sym typeface="Epilogue"/>
                        </a:rPr>
                        <a:t>Mining </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Despite being red, Mars is actually a cold place. It’s full of iron oxide dust, which gives the planet its reddish cast</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26"/>
        <p:cNvGrpSpPr/>
        <p:nvPr/>
      </p:nvGrpSpPr>
      <p:grpSpPr>
        <a:xfrm>
          <a:off x="0" y="0"/>
          <a:ext cx="0" cy="0"/>
          <a:chOff x="0" y="0"/>
          <a:chExt cx="0" cy="0"/>
        </a:xfrm>
      </p:grpSpPr>
      <p:sp>
        <p:nvSpPr>
          <p:cNvPr id="1727" name="Google Shape;1727;p61"/>
          <p:cNvSpPr/>
          <p:nvPr/>
        </p:nvSpPr>
        <p:spPr>
          <a:xfrm>
            <a:off x="5853875" y="1467225"/>
            <a:ext cx="204600" cy="204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1"/>
          <p:cNvSpPr/>
          <p:nvPr/>
        </p:nvSpPr>
        <p:spPr>
          <a:xfrm>
            <a:off x="5853875" y="2662125"/>
            <a:ext cx="204600" cy="20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Deforestation and forest loss</a:t>
            </a:r>
            <a:endParaRPr/>
          </a:p>
        </p:txBody>
      </p:sp>
      <p:sp>
        <p:nvSpPr>
          <p:cNvPr id="1730" name="Google Shape;1730;p61"/>
          <p:cNvSpPr txBox="1"/>
          <p:nvPr/>
        </p:nvSpPr>
        <p:spPr>
          <a:xfrm>
            <a:off x="5853887" y="3456475"/>
            <a:ext cx="2525400" cy="68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a:t>
            </a:r>
            <a:r>
              <a:rPr lang="en" sz="1000"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click here</a:t>
            </a:r>
            <a:endParaRPr sz="1000" b="1" u="sng">
              <a:solidFill>
                <a:schemeClr val="dk1"/>
              </a:solidFill>
              <a:latin typeface="DM Sans"/>
              <a:ea typeface="DM Sans"/>
              <a:cs typeface="DM Sans"/>
              <a:sym typeface="DM Sans"/>
            </a:endParaRPr>
          </a:p>
        </p:txBody>
      </p:sp>
      <p:sp>
        <p:nvSpPr>
          <p:cNvPr id="1731" name="Google Shape;1731;p61"/>
          <p:cNvSpPr txBox="1"/>
          <p:nvPr/>
        </p:nvSpPr>
        <p:spPr>
          <a:xfrm>
            <a:off x="6229736" y="1381288"/>
            <a:ext cx="2141400" cy="45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Tropical </a:t>
            </a:r>
            <a:endParaRPr sz="2200" b="1">
              <a:solidFill>
                <a:schemeClr val="dk1"/>
              </a:solidFill>
              <a:latin typeface="Epilogue"/>
              <a:ea typeface="Epilogue"/>
              <a:cs typeface="Epilogue"/>
              <a:sym typeface="Epilogue"/>
            </a:endParaRPr>
          </a:p>
        </p:txBody>
      </p:sp>
      <p:sp>
        <p:nvSpPr>
          <p:cNvPr id="1732" name="Google Shape;1732;p61"/>
          <p:cNvSpPr txBox="1"/>
          <p:nvPr/>
        </p:nvSpPr>
        <p:spPr>
          <a:xfrm>
            <a:off x="6229736" y="1713939"/>
            <a:ext cx="21387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Despite being red, Mars is a cold place</a:t>
            </a:r>
            <a:endParaRPr>
              <a:solidFill>
                <a:schemeClr val="dk1"/>
              </a:solidFill>
              <a:latin typeface="DM Sans"/>
              <a:ea typeface="DM Sans"/>
              <a:cs typeface="DM Sans"/>
              <a:sym typeface="DM Sans"/>
            </a:endParaRPr>
          </a:p>
        </p:txBody>
      </p:sp>
      <p:sp>
        <p:nvSpPr>
          <p:cNvPr id="1733" name="Google Shape;1733;p61"/>
          <p:cNvSpPr txBox="1"/>
          <p:nvPr/>
        </p:nvSpPr>
        <p:spPr>
          <a:xfrm>
            <a:off x="6229736" y="2537328"/>
            <a:ext cx="2149500" cy="454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Temperate</a:t>
            </a:r>
            <a:endParaRPr sz="2200" b="1">
              <a:solidFill>
                <a:schemeClr val="dk1"/>
              </a:solidFill>
              <a:latin typeface="Epilogue"/>
              <a:ea typeface="Epilogue"/>
              <a:cs typeface="Epilogue"/>
              <a:sym typeface="Epilogue"/>
            </a:endParaRPr>
          </a:p>
        </p:txBody>
      </p:sp>
      <p:sp>
        <p:nvSpPr>
          <p:cNvPr id="1734" name="Google Shape;1734;p61"/>
          <p:cNvSpPr txBox="1"/>
          <p:nvPr/>
        </p:nvSpPr>
        <p:spPr>
          <a:xfrm>
            <a:off x="6229736" y="2871886"/>
            <a:ext cx="2146800" cy="54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Saturn is a gas giant and has rings</a:t>
            </a:r>
            <a:endParaRPr>
              <a:solidFill>
                <a:schemeClr val="dk1"/>
              </a:solidFill>
              <a:latin typeface="DM Sans"/>
              <a:ea typeface="DM Sans"/>
              <a:cs typeface="DM Sans"/>
              <a:sym typeface="DM Sans"/>
            </a:endParaRPr>
          </a:p>
        </p:txBody>
      </p:sp>
      <p:pic>
        <p:nvPicPr>
          <p:cNvPr id="1735" name="Google Shape;1735;p61" title="Gráfico">
            <a:hlinkClick r:id="rId4"/>
          </p:cNvPr>
          <p:cNvPicPr preferRelativeResize="0"/>
          <p:nvPr/>
        </p:nvPicPr>
        <p:blipFill>
          <a:blip r:embed="rId5">
            <a:alphaModFix/>
          </a:blip>
          <a:stretch>
            <a:fillRect/>
          </a:stretch>
        </p:blipFill>
        <p:spPr>
          <a:xfrm>
            <a:off x="720000" y="1238100"/>
            <a:ext cx="4918952" cy="30419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39"/>
        <p:cNvGrpSpPr/>
        <p:nvPr/>
      </p:nvGrpSpPr>
      <p:grpSpPr>
        <a:xfrm>
          <a:off x="0" y="0"/>
          <a:ext cx="0" cy="0"/>
          <a:chOff x="0" y="0"/>
          <a:chExt cx="0" cy="0"/>
        </a:xfrm>
      </p:grpSpPr>
      <p:sp>
        <p:nvSpPr>
          <p:cNvPr id="1740" name="Google Shape;1740;p62"/>
          <p:cNvSpPr txBox="1">
            <a:spLocks noGrp="1"/>
          </p:cNvSpPr>
          <p:nvPr>
            <p:ph type="subTitle" idx="3"/>
          </p:nvPr>
        </p:nvSpPr>
        <p:spPr>
          <a:xfrm>
            <a:off x="5055275" y="3410500"/>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Jimmy Harris</a:t>
            </a:r>
            <a:endParaRPr/>
          </a:p>
        </p:txBody>
      </p:sp>
      <p:sp>
        <p:nvSpPr>
          <p:cNvPr id="1741" name="Google Shape;1741;p62"/>
          <p:cNvSpPr txBox="1">
            <a:spLocks noGrp="1"/>
          </p:cNvSpPr>
          <p:nvPr>
            <p:ph type="subTitle" idx="4"/>
          </p:nvPr>
        </p:nvSpPr>
        <p:spPr>
          <a:xfrm>
            <a:off x="1583075" y="3410500"/>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pic>
        <p:nvPicPr>
          <p:cNvPr id="1742" name="Google Shape;1742;p62"/>
          <p:cNvPicPr preferRelativeResize="0"/>
          <p:nvPr/>
        </p:nvPicPr>
        <p:blipFill rotWithShape="1">
          <a:blip r:embed="rId3">
            <a:alphaModFix/>
          </a:blip>
          <a:srcRect l="21237" t="13688" r="21237"/>
          <a:stretch/>
        </p:blipFill>
        <p:spPr>
          <a:xfrm>
            <a:off x="5504089" y="1485425"/>
            <a:ext cx="1608000" cy="1608000"/>
          </a:xfrm>
          <a:prstGeom prst="rect">
            <a:avLst/>
          </a:prstGeom>
          <a:noFill/>
          <a:ln>
            <a:noFill/>
          </a:ln>
        </p:spPr>
      </p:pic>
      <p:pic>
        <p:nvPicPr>
          <p:cNvPr id="1743" name="Google Shape;1743;p62"/>
          <p:cNvPicPr preferRelativeResize="0"/>
          <p:nvPr/>
        </p:nvPicPr>
        <p:blipFill rotWithShape="1">
          <a:blip r:embed="rId4">
            <a:alphaModFix/>
          </a:blip>
          <a:srcRect l="16626" r="16626"/>
          <a:stretch/>
        </p:blipFill>
        <p:spPr>
          <a:xfrm>
            <a:off x="2031864" y="1485375"/>
            <a:ext cx="1608000" cy="1608000"/>
          </a:xfrm>
          <a:prstGeom prst="rect">
            <a:avLst/>
          </a:prstGeom>
          <a:noFill/>
          <a:ln>
            <a:noFill/>
          </a:ln>
        </p:spPr>
      </p:pic>
      <p:sp>
        <p:nvSpPr>
          <p:cNvPr id="1744" name="Google Shape;1744;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745" name="Google Shape;1745;p62"/>
          <p:cNvSpPr txBox="1">
            <a:spLocks noGrp="1"/>
          </p:cNvSpPr>
          <p:nvPr>
            <p:ph type="subTitle" idx="1"/>
          </p:nvPr>
        </p:nvSpPr>
        <p:spPr>
          <a:xfrm>
            <a:off x="5055284" y="37185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746" name="Google Shape;1746;p62"/>
          <p:cNvSpPr txBox="1">
            <a:spLocks noGrp="1"/>
          </p:cNvSpPr>
          <p:nvPr>
            <p:ph type="subTitle" idx="2"/>
          </p:nvPr>
        </p:nvSpPr>
        <p:spPr>
          <a:xfrm>
            <a:off x="1583300" y="371852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grpSp>
        <p:nvGrpSpPr>
          <p:cNvPr id="1747" name="Google Shape;1747;p62"/>
          <p:cNvGrpSpPr/>
          <p:nvPr/>
        </p:nvGrpSpPr>
        <p:grpSpPr>
          <a:xfrm flipH="1">
            <a:off x="586800" y="978650"/>
            <a:ext cx="796225" cy="706275"/>
            <a:chOff x="3566300" y="405200"/>
            <a:chExt cx="796225" cy="706275"/>
          </a:xfrm>
        </p:grpSpPr>
        <p:sp>
          <p:nvSpPr>
            <p:cNvPr id="1748" name="Google Shape;1748;p62"/>
            <p:cNvSpPr/>
            <p:nvPr/>
          </p:nvSpPr>
          <p:spPr>
            <a:xfrm>
              <a:off x="3639900" y="670775"/>
              <a:ext cx="221325" cy="115900"/>
            </a:xfrm>
            <a:custGeom>
              <a:avLst/>
              <a:gdLst/>
              <a:ahLst/>
              <a:cxnLst/>
              <a:rect l="l" t="t" r="r" b="b"/>
              <a:pathLst>
                <a:path w="8853" h="4636" extrusionOk="0">
                  <a:moveTo>
                    <a:pt x="0" y="1"/>
                  </a:moveTo>
                  <a:lnTo>
                    <a:pt x="3163" y="4636"/>
                  </a:lnTo>
                  <a:lnTo>
                    <a:pt x="8852" y="2408"/>
                  </a:lnTo>
                  <a:cubicBezTo>
                    <a:pt x="8394" y="2292"/>
                    <a:pt x="7965" y="2243"/>
                    <a:pt x="7567" y="2243"/>
                  </a:cubicBezTo>
                  <a:cubicBezTo>
                    <a:pt x="5219" y="2243"/>
                    <a:pt x="3939" y="3959"/>
                    <a:pt x="3939" y="3959"/>
                  </a:cubicBezTo>
                  <a:cubicBezTo>
                    <a:pt x="3442" y="976"/>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2"/>
            <p:cNvSpPr/>
            <p:nvPr/>
          </p:nvSpPr>
          <p:spPr>
            <a:xfrm>
              <a:off x="3566300" y="527050"/>
              <a:ext cx="174075" cy="71650"/>
            </a:xfrm>
            <a:custGeom>
              <a:avLst/>
              <a:gdLst/>
              <a:ahLst/>
              <a:cxnLst/>
              <a:rect l="l" t="t" r="r" b="b"/>
              <a:pathLst>
                <a:path w="6963" h="2866" extrusionOk="0">
                  <a:moveTo>
                    <a:pt x="0" y="1"/>
                  </a:moveTo>
                  <a:lnTo>
                    <a:pt x="3163" y="2865"/>
                  </a:lnTo>
                  <a:lnTo>
                    <a:pt x="6963" y="239"/>
                  </a:lnTo>
                  <a:cubicBezTo>
                    <a:pt x="6939" y="239"/>
                    <a:pt x="6916" y="239"/>
                    <a:pt x="6892" y="239"/>
                  </a:cubicBezTo>
                  <a:cubicBezTo>
                    <a:pt x="4499" y="239"/>
                    <a:pt x="3621" y="2249"/>
                    <a:pt x="3621" y="2249"/>
                  </a:cubicBezTo>
                  <a:cubicBezTo>
                    <a:pt x="2725" y="14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2"/>
            <p:cNvSpPr/>
            <p:nvPr/>
          </p:nvSpPr>
          <p:spPr>
            <a:xfrm>
              <a:off x="4188425" y="405200"/>
              <a:ext cx="174100" cy="71650"/>
            </a:xfrm>
            <a:custGeom>
              <a:avLst/>
              <a:gdLst/>
              <a:ahLst/>
              <a:cxnLst/>
              <a:rect l="l" t="t" r="r" b="b"/>
              <a:pathLst>
                <a:path w="6964" h="2866" extrusionOk="0">
                  <a:moveTo>
                    <a:pt x="1" y="1"/>
                  </a:moveTo>
                  <a:lnTo>
                    <a:pt x="3124" y="2866"/>
                  </a:lnTo>
                  <a:lnTo>
                    <a:pt x="6963" y="220"/>
                  </a:lnTo>
                  <a:cubicBezTo>
                    <a:pt x="6951" y="220"/>
                    <a:pt x="6939" y="220"/>
                    <a:pt x="6928" y="220"/>
                  </a:cubicBezTo>
                  <a:cubicBezTo>
                    <a:pt x="4488" y="220"/>
                    <a:pt x="3601" y="2249"/>
                    <a:pt x="3601" y="2249"/>
                  </a:cubicBezTo>
                  <a:cubicBezTo>
                    <a:pt x="2706" y="14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2"/>
            <p:cNvSpPr/>
            <p:nvPr/>
          </p:nvSpPr>
          <p:spPr>
            <a:xfrm>
              <a:off x="4021500" y="1039850"/>
              <a:ext cx="174075" cy="71625"/>
            </a:xfrm>
            <a:custGeom>
              <a:avLst/>
              <a:gdLst/>
              <a:ahLst/>
              <a:cxnLst/>
              <a:rect l="l" t="t" r="r" b="b"/>
              <a:pathLst>
                <a:path w="6963" h="2865" extrusionOk="0">
                  <a:moveTo>
                    <a:pt x="1" y="0"/>
                  </a:moveTo>
                  <a:lnTo>
                    <a:pt x="3124" y="2865"/>
                  </a:lnTo>
                  <a:lnTo>
                    <a:pt x="6963" y="219"/>
                  </a:lnTo>
                  <a:cubicBezTo>
                    <a:pt x="6951" y="219"/>
                    <a:pt x="6939" y="219"/>
                    <a:pt x="6927" y="219"/>
                  </a:cubicBezTo>
                  <a:cubicBezTo>
                    <a:pt x="4488" y="219"/>
                    <a:pt x="3601" y="2248"/>
                    <a:pt x="3601" y="2248"/>
                  </a:cubicBezTo>
                  <a:cubicBezTo>
                    <a:pt x="2706" y="120"/>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55"/>
        <p:cNvGrpSpPr/>
        <p:nvPr/>
      </p:nvGrpSpPr>
      <p:grpSpPr>
        <a:xfrm>
          <a:off x="0" y="0"/>
          <a:ext cx="0" cy="0"/>
          <a:chOff x="0" y="0"/>
          <a:chExt cx="0" cy="0"/>
        </a:xfrm>
      </p:grpSpPr>
      <p:sp>
        <p:nvSpPr>
          <p:cNvPr id="1756" name="Google Shape;1756;p63"/>
          <p:cNvSpPr/>
          <p:nvPr/>
        </p:nvSpPr>
        <p:spPr>
          <a:xfrm>
            <a:off x="1520125" y="36694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3"/>
          <p:cNvSpPr/>
          <p:nvPr/>
        </p:nvSpPr>
        <p:spPr>
          <a:xfrm>
            <a:off x="3098425" y="36694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3"/>
          <p:cNvSpPr/>
          <p:nvPr/>
        </p:nvSpPr>
        <p:spPr>
          <a:xfrm>
            <a:off x="5269413" y="36694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3"/>
          <p:cNvSpPr/>
          <p:nvPr/>
        </p:nvSpPr>
        <p:spPr>
          <a:xfrm>
            <a:off x="6833288" y="36695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Impact on the ecosystem</a:t>
            </a:r>
            <a:endParaRPr/>
          </a:p>
        </p:txBody>
      </p:sp>
      <p:sp>
        <p:nvSpPr>
          <p:cNvPr id="1761" name="Google Shape;1761;p63"/>
          <p:cNvSpPr txBox="1"/>
          <p:nvPr/>
        </p:nvSpPr>
        <p:spPr>
          <a:xfrm>
            <a:off x="1158930" y="2758275"/>
            <a:ext cx="1523700" cy="54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762" name="Google Shape;1762;p63"/>
          <p:cNvSpPr txBox="1"/>
          <p:nvPr/>
        </p:nvSpPr>
        <p:spPr>
          <a:xfrm>
            <a:off x="2737230" y="2758275"/>
            <a:ext cx="1523700" cy="54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Mars is a very cold place</a:t>
            </a:r>
            <a:endParaRPr>
              <a:solidFill>
                <a:schemeClr val="dk1"/>
              </a:solidFill>
              <a:latin typeface="DM Sans"/>
              <a:ea typeface="DM Sans"/>
              <a:cs typeface="DM Sans"/>
              <a:sym typeface="DM Sans"/>
            </a:endParaRPr>
          </a:p>
        </p:txBody>
      </p:sp>
      <p:sp>
        <p:nvSpPr>
          <p:cNvPr id="1763" name="Google Shape;1763;p63"/>
          <p:cNvSpPr txBox="1"/>
          <p:nvPr/>
        </p:nvSpPr>
        <p:spPr>
          <a:xfrm>
            <a:off x="4908207" y="2758275"/>
            <a:ext cx="1523700" cy="54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Neptune is far from the Sun</a:t>
            </a:r>
            <a:endParaRPr>
              <a:solidFill>
                <a:schemeClr val="dk1"/>
              </a:solidFill>
              <a:latin typeface="DM Sans"/>
              <a:ea typeface="DM Sans"/>
              <a:cs typeface="DM Sans"/>
              <a:sym typeface="DM Sans"/>
            </a:endParaRPr>
          </a:p>
        </p:txBody>
      </p:sp>
      <p:sp>
        <p:nvSpPr>
          <p:cNvPr id="1764" name="Google Shape;1764;p63"/>
          <p:cNvSpPr txBox="1"/>
          <p:nvPr/>
        </p:nvSpPr>
        <p:spPr>
          <a:xfrm>
            <a:off x="6472107" y="2758325"/>
            <a:ext cx="1523700" cy="54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cxnSp>
        <p:nvCxnSpPr>
          <p:cNvPr id="1765" name="Google Shape;1765;p63"/>
          <p:cNvCxnSpPr>
            <a:stCxn id="1766" idx="2"/>
            <a:endCxn id="1767" idx="0"/>
          </p:cNvCxnSpPr>
          <p:nvPr/>
        </p:nvCxnSpPr>
        <p:spPr>
          <a:xfrm rot="-5400000" flipH="1">
            <a:off x="5375250" y="872204"/>
            <a:ext cx="276000" cy="1882500"/>
          </a:xfrm>
          <a:prstGeom prst="bentConnector3">
            <a:avLst>
              <a:gd name="adj1" fmla="val 50009"/>
            </a:avLst>
          </a:prstGeom>
          <a:noFill/>
          <a:ln w="19050" cap="flat" cmpd="sng">
            <a:solidFill>
              <a:schemeClr val="accent6"/>
            </a:solidFill>
            <a:prstDash val="solid"/>
            <a:round/>
            <a:headEnd type="none" w="sm" len="sm"/>
            <a:tailEnd type="none" w="sm" len="sm"/>
          </a:ln>
        </p:spPr>
      </p:cxnSp>
      <p:cxnSp>
        <p:nvCxnSpPr>
          <p:cNvPr id="1768" name="Google Shape;1768;p63"/>
          <p:cNvCxnSpPr>
            <a:stCxn id="1769" idx="0"/>
            <a:endCxn id="1766" idx="2"/>
          </p:cNvCxnSpPr>
          <p:nvPr/>
        </p:nvCxnSpPr>
        <p:spPr>
          <a:xfrm rot="-5400000">
            <a:off x="3497073" y="876601"/>
            <a:ext cx="276000" cy="1873800"/>
          </a:xfrm>
          <a:prstGeom prst="bentConnector3">
            <a:avLst>
              <a:gd name="adj1" fmla="val 50009"/>
            </a:avLst>
          </a:prstGeom>
          <a:noFill/>
          <a:ln w="19050" cap="flat" cmpd="sng">
            <a:solidFill>
              <a:schemeClr val="accent6"/>
            </a:solidFill>
            <a:prstDash val="solid"/>
            <a:round/>
            <a:headEnd type="none" w="sm" len="sm"/>
            <a:tailEnd type="none" w="sm" len="sm"/>
          </a:ln>
        </p:spPr>
      </p:cxnSp>
      <p:cxnSp>
        <p:nvCxnSpPr>
          <p:cNvPr id="1770" name="Google Shape;1770;p63"/>
          <p:cNvCxnSpPr>
            <a:stCxn id="1769" idx="2"/>
            <a:endCxn id="1762" idx="0"/>
          </p:cNvCxnSpPr>
          <p:nvPr/>
        </p:nvCxnSpPr>
        <p:spPr>
          <a:xfrm rot="-5400000" flipH="1">
            <a:off x="2916573" y="2175601"/>
            <a:ext cx="364200" cy="801000"/>
          </a:xfrm>
          <a:prstGeom prst="bentConnector3">
            <a:avLst>
              <a:gd name="adj1" fmla="val 50010"/>
            </a:avLst>
          </a:prstGeom>
          <a:noFill/>
          <a:ln w="19050" cap="flat" cmpd="sng">
            <a:solidFill>
              <a:schemeClr val="accent6"/>
            </a:solidFill>
            <a:prstDash val="solid"/>
            <a:round/>
            <a:headEnd type="none" w="sm" len="sm"/>
            <a:tailEnd type="none" w="sm" len="sm"/>
          </a:ln>
        </p:spPr>
      </p:cxnSp>
      <p:cxnSp>
        <p:nvCxnSpPr>
          <p:cNvPr id="1771" name="Google Shape;1771;p63"/>
          <p:cNvCxnSpPr>
            <a:stCxn id="1761" idx="0"/>
            <a:endCxn id="1769" idx="2"/>
          </p:cNvCxnSpPr>
          <p:nvPr/>
        </p:nvCxnSpPr>
        <p:spPr>
          <a:xfrm rot="-5400000">
            <a:off x="2127330" y="2187525"/>
            <a:ext cx="364200" cy="777300"/>
          </a:xfrm>
          <a:prstGeom prst="bentConnector3">
            <a:avLst>
              <a:gd name="adj1" fmla="val 50010"/>
            </a:avLst>
          </a:prstGeom>
          <a:noFill/>
          <a:ln w="19050" cap="flat" cmpd="sng">
            <a:solidFill>
              <a:schemeClr val="accent6"/>
            </a:solidFill>
            <a:prstDash val="solid"/>
            <a:round/>
            <a:headEnd type="none" w="sm" len="sm"/>
            <a:tailEnd type="none" w="sm" len="sm"/>
          </a:ln>
        </p:spPr>
      </p:cxnSp>
      <p:cxnSp>
        <p:nvCxnSpPr>
          <p:cNvPr id="1772" name="Google Shape;1772;p63"/>
          <p:cNvCxnSpPr>
            <a:stCxn id="1767" idx="2"/>
            <a:endCxn id="1764" idx="0"/>
          </p:cNvCxnSpPr>
          <p:nvPr/>
        </p:nvCxnSpPr>
        <p:spPr>
          <a:xfrm rot="-5400000" flipH="1">
            <a:off x="6662100" y="2186401"/>
            <a:ext cx="364200" cy="779400"/>
          </a:xfrm>
          <a:prstGeom prst="bentConnector3">
            <a:avLst>
              <a:gd name="adj1" fmla="val 50017"/>
            </a:avLst>
          </a:prstGeom>
          <a:noFill/>
          <a:ln w="19050" cap="flat" cmpd="sng">
            <a:solidFill>
              <a:schemeClr val="accent6"/>
            </a:solidFill>
            <a:prstDash val="solid"/>
            <a:round/>
            <a:headEnd type="none" w="sm" len="sm"/>
            <a:tailEnd type="none" w="sm" len="sm"/>
          </a:ln>
        </p:spPr>
      </p:cxnSp>
      <p:cxnSp>
        <p:nvCxnSpPr>
          <p:cNvPr id="1773" name="Google Shape;1773;p63"/>
          <p:cNvCxnSpPr>
            <a:stCxn id="1763" idx="0"/>
            <a:endCxn id="1767" idx="2"/>
          </p:cNvCxnSpPr>
          <p:nvPr/>
        </p:nvCxnSpPr>
        <p:spPr>
          <a:xfrm rot="-5400000">
            <a:off x="5880207" y="2183925"/>
            <a:ext cx="364200" cy="784500"/>
          </a:xfrm>
          <a:prstGeom prst="bentConnector3">
            <a:avLst>
              <a:gd name="adj1" fmla="val 50010"/>
            </a:avLst>
          </a:prstGeom>
          <a:noFill/>
          <a:ln w="19050" cap="flat" cmpd="sng">
            <a:solidFill>
              <a:schemeClr val="accent6"/>
            </a:solidFill>
            <a:prstDash val="solid"/>
            <a:round/>
            <a:headEnd type="none" w="sm" len="sm"/>
            <a:tailEnd type="none" w="sm" len="sm"/>
          </a:ln>
        </p:spPr>
      </p:cxnSp>
      <p:cxnSp>
        <p:nvCxnSpPr>
          <p:cNvPr id="1774" name="Google Shape;1774;p63"/>
          <p:cNvCxnSpPr>
            <a:stCxn id="1756" idx="0"/>
            <a:endCxn id="1761" idx="2"/>
          </p:cNvCxnSpPr>
          <p:nvPr/>
        </p:nvCxnSpPr>
        <p:spPr>
          <a:xfrm rot="10800000">
            <a:off x="1920775" y="3305262"/>
            <a:ext cx="0" cy="364200"/>
          </a:xfrm>
          <a:prstGeom prst="straightConnector1">
            <a:avLst/>
          </a:prstGeom>
          <a:noFill/>
          <a:ln w="19050" cap="flat" cmpd="sng">
            <a:solidFill>
              <a:schemeClr val="accent6"/>
            </a:solidFill>
            <a:prstDash val="solid"/>
            <a:round/>
            <a:headEnd type="triangle" w="med" len="med"/>
            <a:tailEnd type="none" w="med" len="med"/>
          </a:ln>
        </p:spPr>
      </p:cxnSp>
      <p:cxnSp>
        <p:nvCxnSpPr>
          <p:cNvPr id="1775" name="Google Shape;1775;p63"/>
          <p:cNvCxnSpPr>
            <a:stCxn id="1757" idx="0"/>
            <a:endCxn id="1762" idx="2"/>
          </p:cNvCxnSpPr>
          <p:nvPr/>
        </p:nvCxnSpPr>
        <p:spPr>
          <a:xfrm rot="10800000">
            <a:off x="3499075" y="3305262"/>
            <a:ext cx="0" cy="364200"/>
          </a:xfrm>
          <a:prstGeom prst="straightConnector1">
            <a:avLst/>
          </a:prstGeom>
          <a:noFill/>
          <a:ln w="19050" cap="flat" cmpd="sng">
            <a:solidFill>
              <a:schemeClr val="accent6"/>
            </a:solidFill>
            <a:prstDash val="solid"/>
            <a:round/>
            <a:headEnd type="triangle" w="med" len="med"/>
            <a:tailEnd type="none" w="med" len="med"/>
          </a:ln>
        </p:spPr>
      </p:cxnSp>
      <p:cxnSp>
        <p:nvCxnSpPr>
          <p:cNvPr id="1776" name="Google Shape;1776;p63"/>
          <p:cNvCxnSpPr>
            <a:stCxn id="1758" idx="0"/>
            <a:endCxn id="1763" idx="2"/>
          </p:cNvCxnSpPr>
          <p:nvPr/>
        </p:nvCxnSpPr>
        <p:spPr>
          <a:xfrm rot="10800000">
            <a:off x="5670063" y="3305262"/>
            <a:ext cx="0" cy="364200"/>
          </a:xfrm>
          <a:prstGeom prst="straightConnector1">
            <a:avLst/>
          </a:prstGeom>
          <a:noFill/>
          <a:ln w="19050" cap="flat" cmpd="sng">
            <a:solidFill>
              <a:schemeClr val="accent6"/>
            </a:solidFill>
            <a:prstDash val="solid"/>
            <a:round/>
            <a:headEnd type="triangle" w="med" len="med"/>
            <a:tailEnd type="none" w="med" len="med"/>
          </a:ln>
        </p:spPr>
      </p:cxnSp>
      <p:cxnSp>
        <p:nvCxnSpPr>
          <p:cNvPr id="1777" name="Google Shape;1777;p63"/>
          <p:cNvCxnSpPr>
            <a:stCxn id="1759" idx="0"/>
            <a:endCxn id="1764" idx="2"/>
          </p:cNvCxnSpPr>
          <p:nvPr/>
        </p:nvCxnSpPr>
        <p:spPr>
          <a:xfrm rot="10800000">
            <a:off x="7233938" y="3305362"/>
            <a:ext cx="0" cy="364200"/>
          </a:xfrm>
          <a:prstGeom prst="straightConnector1">
            <a:avLst/>
          </a:prstGeom>
          <a:noFill/>
          <a:ln w="19050" cap="flat" cmpd="sng">
            <a:solidFill>
              <a:schemeClr val="accent6"/>
            </a:solidFill>
            <a:prstDash val="solid"/>
            <a:round/>
            <a:headEnd type="triangle" w="med" len="med"/>
            <a:tailEnd type="none" w="med" len="med"/>
          </a:ln>
        </p:spPr>
      </p:cxnSp>
      <p:sp>
        <p:nvSpPr>
          <p:cNvPr id="1769" name="Google Shape;1769;p63"/>
          <p:cNvSpPr txBox="1"/>
          <p:nvPr/>
        </p:nvSpPr>
        <p:spPr>
          <a:xfrm>
            <a:off x="1816923" y="1951501"/>
            <a:ext cx="1762500" cy="44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Animals</a:t>
            </a:r>
            <a:endParaRPr sz="2200" b="1">
              <a:solidFill>
                <a:schemeClr val="dk1"/>
              </a:solidFill>
              <a:latin typeface="Epilogue"/>
              <a:ea typeface="Epilogue"/>
              <a:cs typeface="Epilogue"/>
              <a:sym typeface="Epilogue"/>
            </a:endParaRPr>
          </a:p>
        </p:txBody>
      </p:sp>
      <p:sp>
        <p:nvSpPr>
          <p:cNvPr id="1767" name="Google Shape;1767;p63"/>
          <p:cNvSpPr txBox="1"/>
          <p:nvPr/>
        </p:nvSpPr>
        <p:spPr>
          <a:xfrm>
            <a:off x="5573250" y="1951501"/>
            <a:ext cx="1762500" cy="44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Plants</a:t>
            </a:r>
            <a:endParaRPr sz="2200" b="1">
              <a:solidFill>
                <a:schemeClr val="dk1"/>
              </a:solidFill>
              <a:latin typeface="Epilogue"/>
              <a:ea typeface="Epilogue"/>
              <a:cs typeface="Epilogue"/>
              <a:sym typeface="Epilogue"/>
            </a:endParaRPr>
          </a:p>
        </p:txBody>
      </p:sp>
      <p:sp>
        <p:nvSpPr>
          <p:cNvPr id="1766" name="Google Shape;1766;p63"/>
          <p:cNvSpPr txBox="1"/>
          <p:nvPr/>
        </p:nvSpPr>
        <p:spPr>
          <a:xfrm>
            <a:off x="3252300" y="1232954"/>
            <a:ext cx="2639400" cy="44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Ecosystem</a:t>
            </a:r>
            <a:endParaRPr sz="2200" b="1">
              <a:solidFill>
                <a:schemeClr val="dk1"/>
              </a:solidFill>
              <a:latin typeface="Epilogue"/>
              <a:ea typeface="Epilogue"/>
              <a:cs typeface="Epilogue"/>
              <a:sym typeface="Epilogue"/>
            </a:endParaRPr>
          </a:p>
        </p:txBody>
      </p:sp>
      <p:grpSp>
        <p:nvGrpSpPr>
          <p:cNvPr id="1778" name="Google Shape;1778;p63"/>
          <p:cNvGrpSpPr/>
          <p:nvPr/>
        </p:nvGrpSpPr>
        <p:grpSpPr>
          <a:xfrm>
            <a:off x="3323221" y="3869532"/>
            <a:ext cx="351708" cy="401347"/>
            <a:chOff x="-17878025" y="4082625"/>
            <a:chExt cx="267825" cy="305625"/>
          </a:xfrm>
        </p:grpSpPr>
        <p:sp>
          <p:nvSpPr>
            <p:cNvPr id="1779" name="Google Shape;1779;p63"/>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3"/>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3"/>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3"/>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3"/>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3"/>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3"/>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3"/>
          <p:cNvGrpSpPr/>
          <p:nvPr/>
        </p:nvGrpSpPr>
        <p:grpSpPr>
          <a:xfrm>
            <a:off x="1720616" y="3881846"/>
            <a:ext cx="400329" cy="376527"/>
            <a:chOff x="-16044450" y="3317850"/>
            <a:chExt cx="304850" cy="286725"/>
          </a:xfrm>
        </p:grpSpPr>
        <p:sp>
          <p:nvSpPr>
            <p:cNvPr id="1787" name="Google Shape;1787;p63"/>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3"/>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3"/>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3"/>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63"/>
          <p:cNvGrpSpPr/>
          <p:nvPr/>
        </p:nvGrpSpPr>
        <p:grpSpPr>
          <a:xfrm>
            <a:off x="7036554" y="3873754"/>
            <a:ext cx="394776" cy="392679"/>
            <a:chOff x="-16794250" y="4058225"/>
            <a:chExt cx="305625" cy="304025"/>
          </a:xfrm>
        </p:grpSpPr>
        <p:sp>
          <p:nvSpPr>
            <p:cNvPr id="1792" name="Google Shape;1792;p63"/>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3"/>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3"/>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3"/>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3"/>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3"/>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3"/>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3"/>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3"/>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63"/>
          <p:cNvGrpSpPr/>
          <p:nvPr/>
        </p:nvGrpSpPr>
        <p:grpSpPr>
          <a:xfrm>
            <a:off x="5494218" y="3872263"/>
            <a:ext cx="351702" cy="395863"/>
            <a:chOff x="-20930075" y="4066100"/>
            <a:chExt cx="269400" cy="303250"/>
          </a:xfrm>
        </p:grpSpPr>
        <p:sp>
          <p:nvSpPr>
            <p:cNvPr id="1802" name="Google Shape;1802;p6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07"/>
        <p:cNvGrpSpPr/>
        <p:nvPr/>
      </p:nvGrpSpPr>
      <p:grpSpPr>
        <a:xfrm>
          <a:off x="0" y="0"/>
          <a:ext cx="0" cy="0"/>
          <a:chOff x="0" y="0"/>
          <a:chExt cx="0" cy="0"/>
        </a:xfrm>
      </p:grpSpPr>
      <p:sp>
        <p:nvSpPr>
          <p:cNvPr id="1808" name="Google Shape;1808;p64"/>
          <p:cNvSpPr/>
          <p:nvPr/>
        </p:nvSpPr>
        <p:spPr>
          <a:xfrm>
            <a:off x="4176258" y="2352934"/>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09" name="Google Shape;1809;p64" title="Chart">
            <a:hlinkClick r:id="rId3"/>
          </p:cNvPr>
          <p:cNvPicPr preferRelativeResize="0"/>
          <p:nvPr/>
        </p:nvPicPr>
        <p:blipFill>
          <a:blip r:embed="rId4">
            <a:alphaModFix/>
          </a:blip>
          <a:stretch>
            <a:fillRect/>
          </a:stretch>
        </p:blipFill>
        <p:spPr>
          <a:xfrm>
            <a:off x="3005974" y="1338825"/>
            <a:ext cx="3138626" cy="2752800"/>
          </a:xfrm>
          <a:prstGeom prst="rect">
            <a:avLst/>
          </a:prstGeom>
          <a:noFill/>
          <a:ln>
            <a:noFill/>
          </a:ln>
        </p:spPr>
      </p:pic>
      <p:grpSp>
        <p:nvGrpSpPr>
          <p:cNvPr id="1810" name="Google Shape;1810;p64"/>
          <p:cNvGrpSpPr/>
          <p:nvPr/>
        </p:nvGrpSpPr>
        <p:grpSpPr>
          <a:xfrm>
            <a:off x="4385093" y="2556761"/>
            <a:ext cx="395366" cy="393627"/>
            <a:chOff x="-18645175" y="3334200"/>
            <a:chExt cx="307200" cy="305825"/>
          </a:xfrm>
        </p:grpSpPr>
        <p:sp>
          <p:nvSpPr>
            <p:cNvPr id="1811" name="Google Shape;1811;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 name="Google Shape;181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Loss of primary forest</a:t>
            </a:r>
            <a:endParaRPr/>
          </a:p>
        </p:txBody>
      </p:sp>
      <p:sp>
        <p:nvSpPr>
          <p:cNvPr id="1817" name="Google Shape;1817;p64"/>
          <p:cNvSpPr txBox="1"/>
          <p:nvPr/>
        </p:nvSpPr>
        <p:spPr>
          <a:xfrm flipH="1">
            <a:off x="6591500" y="1449450"/>
            <a:ext cx="18414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Brazil</a:t>
            </a:r>
            <a:endParaRPr sz="2200" b="1">
              <a:solidFill>
                <a:schemeClr val="dk1"/>
              </a:solidFill>
              <a:latin typeface="Epilogue"/>
              <a:ea typeface="Epilogue"/>
              <a:cs typeface="Epilogue"/>
              <a:sym typeface="Epilogue"/>
            </a:endParaRPr>
          </a:p>
        </p:txBody>
      </p:sp>
      <p:sp>
        <p:nvSpPr>
          <p:cNvPr id="1818" name="Google Shape;1818;p64"/>
          <p:cNvSpPr txBox="1"/>
          <p:nvPr/>
        </p:nvSpPr>
        <p:spPr>
          <a:xfrm flipH="1">
            <a:off x="6591495" y="1783203"/>
            <a:ext cx="1841400" cy="60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Saturn is a gas giant and has rings</a:t>
            </a:r>
            <a:endParaRPr>
              <a:solidFill>
                <a:schemeClr val="dk1"/>
              </a:solidFill>
              <a:latin typeface="DM Sans"/>
              <a:ea typeface="DM Sans"/>
              <a:cs typeface="DM Sans"/>
              <a:sym typeface="DM Sans"/>
            </a:endParaRPr>
          </a:p>
        </p:txBody>
      </p:sp>
      <p:sp>
        <p:nvSpPr>
          <p:cNvPr id="1819" name="Google Shape;1819;p64"/>
          <p:cNvSpPr txBox="1"/>
          <p:nvPr/>
        </p:nvSpPr>
        <p:spPr>
          <a:xfrm>
            <a:off x="717757" y="1449450"/>
            <a:ext cx="1841400" cy="438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Peru</a:t>
            </a:r>
            <a:endParaRPr sz="2200" b="1">
              <a:solidFill>
                <a:schemeClr val="dk1"/>
              </a:solidFill>
              <a:latin typeface="Epilogue"/>
              <a:ea typeface="Epilogue"/>
              <a:cs typeface="Epilogue"/>
              <a:sym typeface="Epilogue"/>
            </a:endParaRPr>
          </a:p>
        </p:txBody>
      </p:sp>
      <p:sp>
        <p:nvSpPr>
          <p:cNvPr id="1820" name="Google Shape;1820;p64"/>
          <p:cNvSpPr txBox="1"/>
          <p:nvPr/>
        </p:nvSpPr>
        <p:spPr>
          <a:xfrm>
            <a:off x="717750" y="1783203"/>
            <a:ext cx="1841400" cy="607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821" name="Google Shape;1821;p64"/>
          <p:cNvSpPr txBox="1"/>
          <p:nvPr/>
        </p:nvSpPr>
        <p:spPr>
          <a:xfrm>
            <a:off x="717757" y="3098799"/>
            <a:ext cx="1841400" cy="438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Congo</a:t>
            </a:r>
            <a:endParaRPr sz="2200" b="1">
              <a:solidFill>
                <a:schemeClr val="dk1"/>
              </a:solidFill>
              <a:latin typeface="Epilogue"/>
              <a:ea typeface="Epilogue"/>
              <a:cs typeface="Epilogue"/>
              <a:sym typeface="Epilogue"/>
            </a:endParaRPr>
          </a:p>
        </p:txBody>
      </p:sp>
      <p:sp>
        <p:nvSpPr>
          <p:cNvPr id="1822" name="Google Shape;1822;p64"/>
          <p:cNvSpPr txBox="1"/>
          <p:nvPr/>
        </p:nvSpPr>
        <p:spPr>
          <a:xfrm>
            <a:off x="717750" y="3433399"/>
            <a:ext cx="1841400" cy="607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sp>
        <p:nvSpPr>
          <p:cNvPr id="1823" name="Google Shape;1823;p64"/>
          <p:cNvSpPr txBox="1"/>
          <p:nvPr/>
        </p:nvSpPr>
        <p:spPr>
          <a:xfrm>
            <a:off x="2592800" y="1449750"/>
            <a:ext cx="779100" cy="528000"/>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 sz="3000">
                <a:solidFill>
                  <a:schemeClr val="dk1"/>
                </a:solidFill>
                <a:latin typeface="Epilogue"/>
                <a:ea typeface="Epilogue"/>
                <a:cs typeface="Epilogue"/>
                <a:sym typeface="Epilogue"/>
              </a:rPr>
              <a:t>14%</a:t>
            </a:r>
            <a:endParaRPr sz="3000">
              <a:solidFill>
                <a:schemeClr val="dk1"/>
              </a:solidFill>
              <a:latin typeface="Epilogue"/>
              <a:ea typeface="Epilogue"/>
              <a:cs typeface="Epilogue"/>
              <a:sym typeface="Epilogue"/>
            </a:endParaRPr>
          </a:p>
        </p:txBody>
      </p:sp>
      <p:sp>
        <p:nvSpPr>
          <p:cNvPr id="1824" name="Google Shape;1824;p64"/>
          <p:cNvSpPr txBox="1"/>
          <p:nvPr/>
        </p:nvSpPr>
        <p:spPr>
          <a:xfrm>
            <a:off x="5766938" y="1449750"/>
            <a:ext cx="779100" cy="528000"/>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 sz="3000">
                <a:solidFill>
                  <a:schemeClr val="dk1"/>
                </a:solidFill>
                <a:latin typeface="Epilogue"/>
                <a:ea typeface="Epilogue"/>
                <a:cs typeface="Epilogue"/>
                <a:sym typeface="Epilogue"/>
              </a:rPr>
              <a:t>32%</a:t>
            </a:r>
            <a:endParaRPr sz="3000">
              <a:solidFill>
                <a:schemeClr val="dk1"/>
              </a:solidFill>
              <a:latin typeface="Epilogue"/>
              <a:ea typeface="Epilogue"/>
              <a:cs typeface="Epilogue"/>
              <a:sym typeface="Epilogue"/>
            </a:endParaRPr>
          </a:p>
        </p:txBody>
      </p:sp>
      <p:sp>
        <p:nvSpPr>
          <p:cNvPr id="1825" name="Google Shape;1825;p64"/>
          <p:cNvSpPr txBox="1"/>
          <p:nvPr/>
        </p:nvSpPr>
        <p:spPr>
          <a:xfrm flipH="1">
            <a:off x="2592800" y="3098792"/>
            <a:ext cx="779100" cy="528000"/>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 sz="3000">
                <a:solidFill>
                  <a:schemeClr val="dk1"/>
                </a:solidFill>
                <a:latin typeface="Epilogue"/>
                <a:ea typeface="Epilogue"/>
                <a:cs typeface="Epilogue"/>
                <a:sym typeface="Epilogue"/>
              </a:rPr>
              <a:t>26%</a:t>
            </a:r>
            <a:endParaRPr sz="3000">
              <a:solidFill>
                <a:schemeClr val="dk1"/>
              </a:solidFill>
              <a:latin typeface="Epilogue"/>
              <a:ea typeface="Epilogue"/>
              <a:cs typeface="Epilogue"/>
              <a:sym typeface="Epilogue"/>
            </a:endParaRPr>
          </a:p>
        </p:txBody>
      </p:sp>
      <p:cxnSp>
        <p:nvCxnSpPr>
          <p:cNvPr id="1826" name="Google Shape;1826;p64"/>
          <p:cNvCxnSpPr>
            <a:stCxn id="1823" idx="3"/>
          </p:cNvCxnSpPr>
          <p:nvPr/>
        </p:nvCxnSpPr>
        <p:spPr>
          <a:xfrm>
            <a:off x="3371900" y="1713750"/>
            <a:ext cx="724800" cy="132300"/>
          </a:xfrm>
          <a:prstGeom prst="bentConnector3">
            <a:avLst>
              <a:gd name="adj1" fmla="val 50000"/>
            </a:avLst>
          </a:prstGeom>
          <a:noFill/>
          <a:ln w="19050" cap="flat" cmpd="sng">
            <a:solidFill>
              <a:schemeClr val="dk1"/>
            </a:solidFill>
            <a:prstDash val="solid"/>
            <a:round/>
            <a:headEnd type="none" w="med" len="med"/>
            <a:tailEnd type="triangle" w="med" len="med"/>
          </a:ln>
        </p:spPr>
      </p:cxnSp>
      <p:cxnSp>
        <p:nvCxnSpPr>
          <p:cNvPr id="1827" name="Google Shape;1827;p64"/>
          <p:cNvCxnSpPr>
            <a:stCxn id="1824" idx="1"/>
          </p:cNvCxnSpPr>
          <p:nvPr/>
        </p:nvCxnSpPr>
        <p:spPr>
          <a:xfrm flipH="1">
            <a:off x="5444438" y="1713750"/>
            <a:ext cx="322500" cy="427200"/>
          </a:xfrm>
          <a:prstGeom prst="bentConnector2">
            <a:avLst/>
          </a:prstGeom>
          <a:noFill/>
          <a:ln w="19050" cap="flat" cmpd="sng">
            <a:solidFill>
              <a:schemeClr val="dk1"/>
            </a:solidFill>
            <a:prstDash val="solid"/>
            <a:round/>
            <a:headEnd type="none" w="med" len="med"/>
            <a:tailEnd type="triangle" w="med" len="med"/>
          </a:ln>
        </p:spPr>
      </p:cxnSp>
      <p:cxnSp>
        <p:nvCxnSpPr>
          <p:cNvPr id="1828" name="Google Shape;1828;p64"/>
          <p:cNvCxnSpPr>
            <a:stCxn id="1825" idx="1"/>
          </p:cNvCxnSpPr>
          <p:nvPr/>
        </p:nvCxnSpPr>
        <p:spPr>
          <a:xfrm rot="10800000" flipH="1">
            <a:off x="3371900" y="3074492"/>
            <a:ext cx="256500" cy="288300"/>
          </a:xfrm>
          <a:prstGeom prst="bentConnector2">
            <a:avLst/>
          </a:prstGeom>
          <a:noFill/>
          <a:ln w="19050" cap="flat" cmpd="sng">
            <a:solidFill>
              <a:schemeClr val="dk1"/>
            </a:solidFill>
            <a:prstDash val="solid"/>
            <a:round/>
            <a:headEnd type="none" w="med" len="med"/>
            <a:tailEnd type="triangle" w="med" len="med"/>
          </a:ln>
        </p:spPr>
      </p:cxnSp>
      <p:sp>
        <p:nvSpPr>
          <p:cNvPr id="1829" name="Google Shape;1829;p64"/>
          <p:cNvSpPr txBox="1"/>
          <p:nvPr/>
        </p:nvSpPr>
        <p:spPr>
          <a:xfrm flipH="1">
            <a:off x="6591500" y="3098799"/>
            <a:ext cx="18414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Indonesia</a:t>
            </a:r>
            <a:endParaRPr sz="2200" b="1">
              <a:solidFill>
                <a:schemeClr val="dk1"/>
              </a:solidFill>
              <a:latin typeface="Epilogue"/>
              <a:ea typeface="Epilogue"/>
              <a:cs typeface="Epilogue"/>
              <a:sym typeface="Epilogue"/>
            </a:endParaRPr>
          </a:p>
        </p:txBody>
      </p:sp>
      <p:sp>
        <p:nvSpPr>
          <p:cNvPr id="1830" name="Google Shape;1830;p64"/>
          <p:cNvSpPr txBox="1"/>
          <p:nvPr/>
        </p:nvSpPr>
        <p:spPr>
          <a:xfrm flipH="1">
            <a:off x="6591495" y="3433399"/>
            <a:ext cx="1841400" cy="607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Mars is actually a very cold place</a:t>
            </a:r>
            <a:endParaRPr>
              <a:solidFill>
                <a:schemeClr val="dk1"/>
              </a:solidFill>
              <a:latin typeface="DM Sans"/>
              <a:ea typeface="DM Sans"/>
              <a:cs typeface="DM Sans"/>
              <a:sym typeface="DM Sans"/>
            </a:endParaRPr>
          </a:p>
        </p:txBody>
      </p:sp>
      <p:sp>
        <p:nvSpPr>
          <p:cNvPr id="1831" name="Google Shape;1831;p64"/>
          <p:cNvSpPr txBox="1"/>
          <p:nvPr/>
        </p:nvSpPr>
        <p:spPr>
          <a:xfrm>
            <a:off x="5766925" y="3098792"/>
            <a:ext cx="779100" cy="528000"/>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 sz="3000">
                <a:solidFill>
                  <a:schemeClr val="dk1"/>
                </a:solidFill>
                <a:latin typeface="Epilogue"/>
                <a:ea typeface="Epilogue"/>
                <a:cs typeface="Epilogue"/>
                <a:sym typeface="Epilogue"/>
              </a:rPr>
              <a:t>28%</a:t>
            </a:r>
            <a:endParaRPr sz="3000">
              <a:solidFill>
                <a:schemeClr val="dk1"/>
              </a:solidFill>
              <a:latin typeface="Epilogue"/>
              <a:ea typeface="Epilogue"/>
              <a:cs typeface="Epilogue"/>
              <a:sym typeface="Epilogue"/>
            </a:endParaRPr>
          </a:p>
        </p:txBody>
      </p:sp>
      <p:cxnSp>
        <p:nvCxnSpPr>
          <p:cNvPr id="1832" name="Google Shape;1832;p64"/>
          <p:cNvCxnSpPr>
            <a:stCxn id="1831" idx="1"/>
          </p:cNvCxnSpPr>
          <p:nvPr/>
        </p:nvCxnSpPr>
        <p:spPr>
          <a:xfrm flipH="1">
            <a:off x="5103625" y="3362792"/>
            <a:ext cx="663300" cy="294300"/>
          </a:xfrm>
          <a:prstGeom prst="bentConnector3">
            <a:avLst>
              <a:gd name="adj1" fmla="val 50000"/>
            </a:avLst>
          </a:prstGeom>
          <a:noFill/>
          <a:ln w="19050" cap="flat" cmpd="sng">
            <a:solidFill>
              <a:schemeClr val="dk1"/>
            </a:solidFill>
            <a:prstDash val="solid"/>
            <a:round/>
            <a:headEnd type="none" w="med" len="med"/>
            <a:tailEnd type="triangle" w="med" len="med"/>
          </a:ln>
        </p:spPr>
      </p:cxnSp>
      <p:sp>
        <p:nvSpPr>
          <p:cNvPr id="1833" name="Google Shape;1833;p64"/>
          <p:cNvSpPr txBox="1"/>
          <p:nvPr/>
        </p:nvSpPr>
        <p:spPr>
          <a:xfrm>
            <a:off x="1100250" y="4158591"/>
            <a:ext cx="6943500" cy="25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DM Sans Medium"/>
                <a:ea typeface="DM Sans Medium"/>
                <a:cs typeface="DM Sans Medium"/>
                <a:sym typeface="DM Sans Medium"/>
              </a:rPr>
              <a:t>Follow the link in the graph to modify its data and then paste the new one here. </a:t>
            </a:r>
            <a:r>
              <a:rPr lang="en" sz="1000">
                <a:solidFill>
                  <a:schemeClr val="dk1"/>
                </a:solidFill>
                <a:uFill>
                  <a:noFill/>
                </a:uFill>
                <a:latin typeface="DM Sans Medium"/>
                <a:ea typeface="DM Sans Medium"/>
                <a:cs typeface="DM Sans Medium"/>
                <a:sym typeface="DM Sans Medium"/>
                <a:hlinkClick r:id="rId5">
                  <a:extLst>
                    <a:ext uri="{A12FA001-AC4F-418D-AE19-62706E023703}">
                      <ahyp:hlinkClr xmlns:ahyp="http://schemas.microsoft.com/office/drawing/2018/hyperlinkcolor" val="tx"/>
                    </a:ext>
                  </a:extLst>
                </a:hlinkClick>
              </a:rPr>
              <a:t>For more info, click </a:t>
            </a:r>
            <a:r>
              <a:rPr lang="en" sz="1000" b="1">
                <a:solidFill>
                  <a:schemeClr val="dk1"/>
                </a:solidFill>
                <a:uFill>
                  <a:noFill/>
                </a:uFill>
                <a:latin typeface="DM Sans"/>
                <a:ea typeface="DM Sans"/>
                <a:cs typeface="DM Sans"/>
                <a:sym typeface="DM Sans"/>
                <a:hlinkClick r:id="rId5">
                  <a:extLst>
                    <a:ext uri="{A12FA001-AC4F-418D-AE19-62706E023703}">
                      <ahyp:hlinkClr xmlns:ahyp="http://schemas.microsoft.com/office/drawing/2018/hyperlinkcolor" val="tx"/>
                    </a:ext>
                  </a:extLst>
                </a:hlinkClick>
              </a:rPr>
              <a:t>here</a:t>
            </a:r>
            <a:endParaRPr sz="1000" b="1">
              <a:solidFill>
                <a:schemeClr val="dk1"/>
              </a:solidFill>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963" name="Google Shape;963;p38"/>
          <p:cNvSpPr txBox="1">
            <a:spLocks noGrp="1"/>
          </p:cNvSpPr>
          <p:nvPr>
            <p:ph type="subTitle" idx="3"/>
          </p:nvPr>
        </p:nvSpPr>
        <p:spPr>
          <a:xfrm>
            <a:off x="2885826" y="3218900"/>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p>
        </p:txBody>
      </p:sp>
      <p:sp>
        <p:nvSpPr>
          <p:cNvPr id="964" name="Google Shape;964;p38"/>
          <p:cNvSpPr txBox="1">
            <a:spLocks noGrp="1"/>
          </p:cNvSpPr>
          <p:nvPr>
            <p:ph type="subTitle" idx="1"/>
          </p:nvPr>
        </p:nvSpPr>
        <p:spPr>
          <a:xfrm>
            <a:off x="2885826" y="19553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5" name="Google Shape;965;p38"/>
          <p:cNvSpPr txBox="1">
            <a:spLocks noGrp="1"/>
          </p:cNvSpPr>
          <p:nvPr>
            <p:ph type="subTitle" idx="2"/>
          </p:nvPr>
        </p:nvSpPr>
        <p:spPr>
          <a:xfrm>
            <a:off x="6118497" y="19553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6" name="Google Shape;966;p38"/>
          <p:cNvSpPr txBox="1">
            <a:spLocks noGrp="1"/>
          </p:cNvSpPr>
          <p:nvPr>
            <p:ph type="subTitle" idx="4"/>
          </p:nvPr>
        </p:nvSpPr>
        <p:spPr>
          <a:xfrm>
            <a:off x="6118497" y="3218900"/>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967" name="Google Shape;967;p38"/>
          <p:cNvSpPr txBox="1">
            <a:spLocks noGrp="1"/>
          </p:cNvSpPr>
          <p:nvPr>
            <p:ph type="title" idx="5"/>
          </p:nvPr>
        </p:nvSpPr>
        <p:spPr>
          <a:xfrm>
            <a:off x="2151126" y="1698188"/>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968" name="Google Shape;968;p38"/>
          <p:cNvSpPr txBox="1">
            <a:spLocks noGrp="1"/>
          </p:cNvSpPr>
          <p:nvPr>
            <p:ph type="title" idx="6"/>
          </p:nvPr>
        </p:nvSpPr>
        <p:spPr>
          <a:xfrm>
            <a:off x="2151113" y="2961810"/>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969" name="Google Shape;969;p38"/>
          <p:cNvSpPr txBox="1">
            <a:spLocks noGrp="1"/>
          </p:cNvSpPr>
          <p:nvPr>
            <p:ph type="title" idx="7"/>
          </p:nvPr>
        </p:nvSpPr>
        <p:spPr>
          <a:xfrm>
            <a:off x="5383797" y="1698188"/>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970" name="Google Shape;970;p38"/>
          <p:cNvSpPr txBox="1">
            <a:spLocks noGrp="1"/>
          </p:cNvSpPr>
          <p:nvPr>
            <p:ph type="title" idx="8"/>
          </p:nvPr>
        </p:nvSpPr>
        <p:spPr>
          <a:xfrm>
            <a:off x="5383784" y="2961810"/>
            <a:ext cx="734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971" name="Google Shape;971;p38"/>
          <p:cNvSpPr txBox="1">
            <a:spLocks noGrp="1"/>
          </p:cNvSpPr>
          <p:nvPr>
            <p:ph type="subTitle" idx="9"/>
          </p:nvPr>
        </p:nvSpPr>
        <p:spPr>
          <a:xfrm>
            <a:off x="2885826" y="1698188"/>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972" name="Google Shape;972;p38"/>
          <p:cNvSpPr txBox="1">
            <a:spLocks noGrp="1"/>
          </p:cNvSpPr>
          <p:nvPr>
            <p:ph type="subTitle" idx="13"/>
          </p:nvPr>
        </p:nvSpPr>
        <p:spPr>
          <a:xfrm>
            <a:off x="6118497" y="1698188"/>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Overview</a:t>
            </a:r>
            <a:endParaRPr/>
          </a:p>
        </p:txBody>
      </p:sp>
      <p:sp>
        <p:nvSpPr>
          <p:cNvPr id="973" name="Google Shape;973;p38"/>
          <p:cNvSpPr txBox="1">
            <a:spLocks noGrp="1"/>
          </p:cNvSpPr>
          <p:nvPr>
            <p:ph type="subTitle" idx="14"/>
          </p:nvPr>
        </p:nvSpPr>
        <p:spPr>
          <a:xfrm>
            <a:off x="2885826" y="2961788"/>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a:t>
            </a:r>
            <a:endParaRPr/>
          </a:p>
        </p:txBody>
      </p:sp>
      <p:sp>
        <p:nvSpPr>
          <p:cNvPr id="974" name="Google Shape;974;p38"/>
          <p:cNvSpPr txBox="1">
            <a:spLocks noGrp="1"/>
          </p:cNvSpPr>
          <p:nvPr>
            <p:ph type="subTitle" idx="15"/>
          </p:nvPr>
        </p:nvSpPr>
        <p:spPr>
          <a:xfrm>
            <a:off x="6118497" y="2961788"/>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Conclusions</a:t>
            </a:r>
            <a:endParaRPr/>
          </a:p>
        </p:txBody>
      </p:sp>
      <p:sp>
        <p:nvSpPr>
          <p:cNvPr id="975" name="Google Shape;975;p38"/>
          <p:cNvSpPr/>
          <p:nvPr/>
        </p:nvSpPr>
        <p:spPr>
          <a:xfrm flipH="1">
            <a:off x="5785800" y="4670355"/>
            <a:ext cx="3176875" cy="167625"/>
          </a:xfrm>
          <a:custGeom>
            <a:avLst/>
            <a:gdLst/>
            <a:ahLst/>
            <a:cxnLst/>
            <a:rect l="l" t="t" r="r" b="b"/>
            <a:pathLst>
              <a:path w="127075" h="6705" extrusionOk="0">
                <a:moveTo>
                  <a:pt x="0" y="0"/>
                </a:moveTo>
                <a:lnTo>
                  <a:pt x="63995" y="2626"/>
                </a:lnTo>
                <a:lnTo>
                  <a:pt x="41039" y="6704"/>
                </a:lnTo>
                <a:lnTo>
                  <a:pt x="41039" y="6704"/>
                </a:lnTo>
                <a:lnTo>
                  <a:pt x="127075" y="12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 name="Google Shape;976;p38"/>
          <p:cNvGrpSpPr/>
          <p:nvPr/>
        </p:nvGrpSpPr>
        <p:grpSpPr>
          <a:xfrm>
            <a:off x="287825" y="-200468"/>
            <a:ext cx="1523300" cy="5339725"/>
            <a:chOff x="2521375" y="-177968"/>
            <a:chExt cx="1523300" cy="5339725"/>
          </a:xfrm>
        </p:grpSpPr>
        <p:sp>
          <p:nvSpPr>
            <p:cNvPr id="977" name="Google Shape;977;p38"/>
            <p:cNvSpPr/>
            <p:nvPr/>
          </p:nvSpPr>
          <p:spPr>
            <a:xfrm>
              <a:off x="3480700" y="-177968"/>
              <a:ext cx="477925" cy="5339725"/>
            </a:xfrm>
            <a:custGeom>
              <a:avLst/>
              <a:gdLst/>
              <a:ahLst/>
              <a:cxnLst/>
              <a:rect l="l" t="t" r="r" b="b"/>
              <a:pathLst>
                <a:path w="19117" h="213589" extrusionOk="0">
                  <a:moveTo>
                    <a:pt x="0" y="0"/>
                  </a:moveTo>
                  <a:lnTo>
                    <a:pt x="6963" y="213589"/>
                  </a:lnTo>
                  <a:lnTo>
                    <a:pt x="19117" y="213549"/>
                  </a:lnTo>
                  <a:lnTo>
                    <a:pt x="61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3667175" y="724157"/>
              <a:ext cx="377500" cy="730100"/>
            </a:xfrm>
            <a:custGeom>
              <a:avLst/>
              <a:gdLst/>
              <a:ahLst/>
              <a:cxnLst/>
              <a:rect l="l" t="t" r="r" b="b"/>
              <a:pathLst>
                <a:path w="15100" h="29204" extrusionOk="0">
                  <a:moveTo>
                    <a:pt x="15099" y="1"/>
                  </a:moveTo>
                  <a:lnTo>
                    <a:pt x="11360" y="737"/>
                  </a:lnTo>
                  <a:lnTo>
                    <a:pt x="1" y="18043"/>
                  </a:lnTo>
                  <a:lnTo>
                    <a:pt x="856" y="29203"/>
                  </a:lnTo>
                  <a:lnTo>
                    <a:pt x="150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3806425" y="2694032"/>
              <a:ext cx="203425" cy="562000"/>
            </a:xfrm>
            <a:custGeom>
              <a:avLst/>
              <a:gdLst/>
              <a:ahLst/>
              <a:cxnLst/>
              <a:rect l="l" t="t" r="r" b="b"/>
              <a:pathLst>
                <a:path w="8137" h="22480" extrusionOk="0">
                  <a:moveTo>
                    <a:pt x="7421" y="1"/>
                  </a:moveTo>
                  <a:lnTo>
                    <a:pt x="1" y="13249"/>
                  </a:lnTo>
                  <a:lnTo>
                    <a:pt x="856" y="22480"/>
                  </a:lnTo>
                  <a:lnTo>
                    <a:pt x="8137" y="2129"/>
                  </a:lnTo>
                  <a:lnTo>
                    <a:pt x="74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3545350" y="297957"/>
              <a:ext cx="443125" cy="466025"/>
            </a:xfrm>
            <a:custGeom>
              <a:avLst/>
              <a:gdLst/>
              <a:ahLst/>
              <a:cxnLst/>
              <a:rect l="l" t="t" r="r" b="b"/>
              <a:pathLst>
                <a:path w="17725" h="18641" extrusionOk="0">
                  <a:moveTo>
                    <a:pt x="17724" y="1"/>
                  </a:moveTo>
                  <a:lnTo>
                    <a:pt x="4038" y="9907"/>
                  </a:lnTo>
                  <a:lnTo>
                    <a:pt x="0" y="18640"/>
                  </a:lnTo>
                  <a:lnTo>
                    <a:pt x="17287" y="2189"/>
                  </a:lnTo>
                  <a:lnTo>
                    <a:pt x="177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3415550" y="4380457"/>
              <a:ext cx="372500" cy="459050"/>
            </a:xfrm>
            <a:custGeom>
              <a:avLst/>
              <a:gdLst/>
              <a:ahLst/>
              <a:cxnLst/>
              <a:rect l="l" t="t" r="r" b="b"/>
              <a:pathLst>
                <a:path w="14900" h="18362" extrusionOk="0">
                  <a:moveTo>
                    <a:pt x="1910" y="0"/>
                  </a:moveTo>
                  <a:lnTo>
                    <a:pt x="0" y="756"/>
                  </a:lnTo>
                  <a:lnTo>
                    <a:pt x="14900" y="18361"/>
                  </a:lnTo>
                  <a:lnTo>
                    <a:pt x="13627" y="12354"/>
                  </a:lnTo>
                  <a:lnTo>
                    <a:pt x="19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3270825" y="1244857"/>
              <a:ext cx="318300" cy="482925"/>
            </a:xfrm>
            <a:custGeom>
              <a:avLst/>
              <a:gdLst/>
              <a:ahLst/>
              <a:cxnLst/>
              <a:rect l="l" t="t" r="r" b="b"/>
              <a:pathLst>
                <a:path w="12732" h="19317" extrusionOk="0">
                  <a:moveTo>
                    <a:pt x="1711" y="0"/>
                  </a:moveTo>
                  <a:lnTo>
                    <a:pt x="0" y="2010"/>
                  </a:lnTo>
                  <a:lnTo>
                    <a:pt x="12732" y="19316"/>
                  </a:lnTo>
                  <a:lnTo>
                    <a:pt x="11797" y="9231"/>
                  </a:lnTo>
                  <a:lnTo>
                    <a:pt x="17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3791500" y="2747257"/>
              <a:ext cx="218350" cy="469000"/>
            </a:xfrm>
            <a:custGeom>
              <a:avLst/>
              <a:gdLst/>
              <a:ahLst/>
              <a:cxnLst/>
              <a:rect l="l" t="t" r="r" b="b"/>
              <a:pathLst>
                <a:path w="8734" h="18760" extrusionOk="0">
                  <a:moveTo>
                    <a:pt x="8734" y="0"/>
                  </a:moveTo>
                  <a:lnTo>
                    <a:pt x="2706" y="13985"/>
                  </a:lnTo>
                  <a:lnTo>
                    <a:pt x="2169" y="13169"/>
                  </a:lnTo>
                  <a:lnTo>
                    <a:pt x="1" y="18043"/>
                  </a:lnTo>
                  <a:lnTo>
                    <a:pt x="2070" y="18759"/>
                  </a:lnTo>
                  <a:lnTo>
                    <a:pt x="87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3270825" y="1295082"/>
              <a:ext cx="299400" cy="367550"/>
            </a:xfrm>
            <a:custGeom>
              <a:avLst/>
              <a:gdLst/>
              <a:ahLst/>
              <a:cxnLst/>
              <a:rect l="l" t="t" r="r" b="b"/>
              <a:pathLst>
                <a:path w="11976" h="14702" extrusionOk="0">
                  <a:moveTo>
                    <a:pt x="0" y="1"/>
                  </a:moveTo>
                  <a:lnTo>
                    <a:pt x="10802" y="14701"/>
                  </a:lnTo>
                  <a:lnTo>
                    <a:pt x="9569" y="12195"/>
                  </a:lnTo>
                  <a:lnTo>
                    <a:pt x="11976" y="1241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2521375" y="-177968"/>
              <a:ext cx="786775" cy="5339725"/>
            </a:xfrm>
            <a:custGeom>
              <a:avLst/>
              <a:gdLst/>
              <a:ahLst/>
              <a:cxnLst/>
              <a:rect l="l" t="t" r="r" b="b"/>
              <a:pathLst>
                <a:path w="31471" h="213589" extrusionOk="0">
                  <a:moveTo>
                    <a:pt x="26597" y="0"/>
                  </a:moveTo>
                  <a:lnTo>
                    <a:pt x="0" y="213589"/>
                  </a:lnTo>
                  <a:lnTo>
                    <a:pt x="9330" y="213589"/>
                  </a:lnTo>
                  <a:lnTo>
                    <a:pt x="314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8"/>
            <p:cNvSpPr/>
            <p:nvPr/>
          </p:nvSpPr>
          <p:spPr>
            <a:xfrm>
              <a:off x="3116650" y="670957"/>
              <a:ext cx="369525" cy="665425"/>
            </a:xfrm>
            <a:custGeom>
              <a:avLst/>
              <a:gdLst/>
              <a:ahLst/>
              <a:cxnLst/>
              <a:rect l="l" t="t" r="r" b="b"/>
              <a:pathLst>
                <a:path w="14781" h="26617" extrusionOk="0">
                  <a:moveTo>
                    <a:pt x="14781" y="0"/>
                  </a:moveTo>
                  <a:lnTo>
                    <a:pt x="11857" y="338"/>
                  </a:lnTo>
                  <a:lnTo>
                    <a:pt x="717" y="16153"/>
                  </a:lnTo>
                  <a:lnTo>
                    <a:pt x="1" y="26617"/>
                  </a:lnTo>
                  <a:lnTo>
                    <a:pt x="147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8"/>
            <p:cNvSpPr/>
            <p:nvPr/>
          </p:nvSpPr>
          <p:spPr>
            <a:xfrm>
              <a:off x="2767050" y="3897057"/>
              <a:ext cx="283475" cy="777325"/>
            </a:xfrm>
            <a:custGeom>
              <a:avLst/>
              <a:gdLst/>
              <a:ahLst/>
              <a:cxnLst/>
              <a:rect l="l" t="t" r="r" b="b"/>
              <a:pathLst>
                <a:path w="11339" h="31093" extrusionOk="0">
                  <a:moveTo>
                    <a:pt x="11339" y="0"/>
                  </a:moveTo>
                  <a:lnTo>
                    <a:pt x="8474" y="736"/>
                  </a:lnTo>
                  <a:lnTo>
                    <a:pt x="0" y="20629"/>
                  </a:lnTo>
                  <a:lnTo>
                    <a:pt x="796" y="31093"/>
                  </a:lnTo>
                  <a:lnTo>
                    <a:pt x="1133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8"/>
            <p:cNvSpPr/>
            <p:nvPr/>
          </p:nvSpPr>
          <p:spPr>
            <a:xfrm>
              <a:off x="2911750" y="195007"/>
              <a:ext cx="215875" cy="490900"/>
            </a:xfrm>
            <a:custGeom>
              <a:avLst/>
              <a:gdLst/>
              <a:ahLst/>
              <a:cxnLst/>
              <a:rect l="l" t="t" r="r" b="b"/>
              <a:pathLst>
                <a:path w="8635" h="19636" extrusionOk="0">
                  <a:moveTo>
                    <a:pt x="1572" y="1"/>
                  </a:moveTo>
                  <a:lnTo>
                    <a:pt x="1" y="538"/>
                  </a:lnTo>
                  <a:lnTo>
                    <a:pt x="8634" y="19635"/>
                  </a:lnTo>
                  <a:lnTo>
                    <a:pt x="8594" y="13548"/>
                  </a:lnTo>
                  <a:lnTo>
                    <a:pt x="15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8"/>
            <p:cNvSpPr/>
            <p:nvPr/>
          </p:nvSpPr>
          <p:spPr>
            <a:xfrm>
              <a:off x="2916725" y="328807"/>
              <a:ext cx="158175" cy="189500"/>
            </a:xfrm>
            <a:custGeom>
              <a:avLst/>
              <a:gdLst/>
              <a:ahLst/>
              <a:cxnLst/>
              <a:rect l="l" t="t" r="r" b="b"/>
              <a:pathLst>
                <a:path w="6327" h="7580" extrusionOk="0">
                  <a:moveTo>
                    <a:pt x="200" y="0"/>
                  </a:moveTo>
                  <a:lnTo>
                    <a:pt x="1" y="1253"/>
                  </a:lnTo>
                  <a:lnTo>
                    <a:pt x="6327" y="7579"/>
                  </a:lnTo>
                  <a:lnTo>
                    <a:pt x="4536" y="2785"/>
                  </a:lnTo>
                  <a:lnTo>
                    <a:pt x="2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8"/>
          <p:cNvGrpSpPr/>
          <p:nvPr/>
        </p:nvGrpSpPr>
        <p:grpSpPr>
          <a:xfrm>
            <a:off x="300250" y="122282"/>
            <a:ext cx="782800" cy="2479650"/>
            <a:chOff x="2533800" y="144782"/>
            <a:chExt cx="782800" cy="2479650"/>
          </a:xfrm>
        </p:grpSpPr>
        <p:sp>
          <p:nvSpPr>
            <p:cNvPr id="991" name="Google Shape;991;p38"/>
            <p:cNvSpPr/>
            <p:nvPr/>
          </p:nvSpPr>
          <p:spPr>
            <a:xfrm>
              <a:off x="2533800" y="144782"/>
              <a:ext cx="266075" cy="109450"/>
            </a:xfrm>
            <a:custGeom>
              <a:avLst/>
              <a:gdLst/>
              <a:ahLst/>
              <a:cxnLst/>
              <a:rect l="l" t="t" r="r" b="b"/>
              <a:pathLst>
                <a:path w="10643" h="4378" extrusionOk="0">
                  <a:moveTo>
                    <a:pt x="0" y="1"/>
                  </a:moveTo>
                  <a:lnTo>
                    <a:pt x="4834" y="4377"/>
                  </a:lnTo>
                  <a:lnTo>
                    <a:pt x="10643" y="339"/>
                  </a:lnTo>
                  <a:cubicBezTo>
                    <a:pt x="10596" y="338"/>
                    <a:pt x="10549" y="337"/>
                    <a:pt x="10502" y="337"/>
                  </a:cubicBezTo>
                  <a:cubicBezTo>
                    <a:pt x="6830" y="337"/>
                    <a:pt x="5511" y="3402"/>
                    <a:pt x="5511" y="3402"/>
                  </a:cubicBezTo>
                  <a:cubicBezTo>
                    <a:pt x="4158" y="160"/>
                    <a:pt x="1"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8"/>
            <p:cNvSpPr/>
            <p:nvPr/>
          </p:nvSpPr>
          <p:spPr>
            <a:xfrm>
              <a:off x="2789425" y="2619982"/>
              <a:ext cx="118875" cy="4450"/>
            </a:xfrm>
            <a:custGeom>
              <a:avLst/>
              <a:gdLst/>
              <a:ahLst/>
              <a:cxnLst/>
              <a:rect l="l" t="t" r="r" b="b"/>
              <a:pathLst>
                <a:path w="4755" h="178" extrusionOk="0">
                  <a:moveTo>
                    <a:pt x="2922" y="0"/>
                  </a:moveTo>
                  <a:cubicBezTo>
                    <a:pt x="2089" y="0"/>
                    <a:pt x="1057" y="35"/>
                    <a:pt x="0" y="178"/>
                  </a:cubicBezTo>
                  <a:lnTo>
                    <a:pt x="4462" y="29"/>
                  </a:lnTo>
                  <a:lnTo>
                    <a:pt x="4462" y="29"/>
                  </a:lnTo>
                  <a:cubicBezTo>
                    <a:pt x="4505" y="29"/>
                    <a:pt x="4544" y="30"/>
                    <a:pt x="4579" y="30"/>
                  </a:cubicBezTo>
                  <a:cubicBezTo>
                    <a:pt x="4671" y="30"/>
                    <a:pt x="4731" y="27"/>
                    <a:pt x="4755" y="19"/>
                  </a:cubicBezTo>
                  <a:lnTo>
                    <a:pt x="4755" y="19"/>
                  </a:lnTo>
                  <a:lnTo>
                    <a:pt x="4462" y="29"/>
                  </a:lnTo>
                  <a:lnTo>
                    <a:pt x="4462" y="29"/>
                  </a:lnTo>
                  <a:cubicBezTo>
                    <a:pt x="4145" y="23"/>
                    <a:pt x="3600" y="0"/>
                    <a:pt x="2922" y="0"/>
                  </a:cubicBezTo>
                  <a:close/>
                </a:path>
              </a:pathLst>
            </a:custGeom>
            <a:solidFill>
              <a:srgbClr val="FF7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8"/>
            <p:cNvSpPr/>
            <p:nvPr/>
          </p:nvSpPr>
          <p:spPr>
            <a:xfrm>
              <a:off x="2625300" y="690682"/>
              <a:ext cx="691300" cy="713250"/>
            </a:xfrm>
            <a:custGeom>
              <a:avLst/>
              <a:gdLst/>
              <a:ahLst/>
              <a:cxnLst/>
              <a:rect l="l" t="t" r="r" b="b"/>
              <a:pathLst>
                <a:path w="27652" h="28530" extrusionOk="0">
                  <a:moveTo>
                    <a:pt x="14476" y="1"/>
                  </a:moveTo>
                  <a:cubicBezTo>
                    <a:pt x="14383" y="1"/>
                    <a:pt x="14292" y="10"/>
                    <a:pt x="14204" y="27"/>
                  </a:cubicBezTo>
                  <a:cubicBezTo>
                    <a:pt x="11956" y="465"/>
                    <a:pt x="10564" y="1777"/>
                    <a:pt x="10564" y="1777"/>
                  </a:cubicBezTo>
                  <a:cubicBezTo>
                    <a:pt x="10300" y="1725"/>
                    <a:pt x="10001" y="1702"/>
                    <a:pt x="9684" y="1702"/>
                  </a:cubicBezTo>
                  <a:cubicBezTo>
                    <a:pt x="7969" y="1702"/>
                    <a:pt x="5730" y="2354"/>
                    <a:pt x="5730" y="2354"/>
                  </a:cubicBezTo>
                  <a:cubicBezTo>
                    <a:pt x="5730" y="2354"/>
                    <a:pt x="5014" y="1564"/>
                    <a:pt x="3787" y="1564"/>
                  </a:cubicBezTo>
                  <a:cubicBezTo>
                    <a:pt x="3339" y="1564"/>
                    <a:pt x="2823" y="1669"/>
                    <a:pt x="2249" y="1956"/>
                  </a:cubicBezTo>
                  <a:cubicBezTo>
                    <a:pt x="80" y="3031"/>
                    <a:pt x="1393" y="6174"/>
                    <a:pt x="1910" y="7049"/>
                  </a:cubicBezTo>
                  <a:cubicBezTo>
                    <a:pt x="2447" y="7904"/>
                    <a:pt x="3601" y="8064"/>
                    <a:pt x="3601" y="8064"/>
                  </a:cubicBezTo>
                  <a:lnTo>
                    <a:pt x="3860" y="9814"/>
                  </a:lnTo>
                  <a:cubicBezTo>
                    <a:pt x="3860" y="9814"/>
                    <a:pt x="3522" y="11127"/>
                    <a:pt x="3183" y="12420"/>
                  </a:cubicBezTo>
                  <a:cubicBezTo>
                    <a:pt x="2825" y="13713"/>
                    <a:pt x="2527" y="13832"/>
                    <a:pt x="1274" y="16478"/>
                  </a:cubicBezTo>
                  <a:cubicBezTo>
                    <a:pt x="1" y="19144"/>
                    <a:pt x="1135" y="23978"/>
                    <a:pt x="4954" y="26604"/>
                  </a:cubicBezTo>
                  <a:cubicBezTo>
                    <a:pt x="6781" y="27863"/>
                    <a:pt x="8650" y="28189"/>
                    <a:pt x="10093" y="28189"/>
                  </a:cubicBezTo>
                  <a:cubicBezTo>
                    <a:pt x="11636" y="28189"/>
                    <a:pt x="12692" y="27817"/>
                    <a:pt x="12692" y="27817"/>
                  </a:cubicBezTo>
                  <a:cubicBezTo>
                    <a:pt x="13448" y="28251"/>
                    <a:pt x="14520" y="28530"/>
                    <a:pt x="15644" y="28530"/>
                  </a:cubicBezTo>
                  <a:cubicBezTo>
                    <a:pt x="16325" y="28530"/>
                    <a:pt x="17025" y="28428"/>
                    <a:pt x="17685" y="28195"/>
                  </a:cubicBezTo>
                  <a:cubicBezTo>
                    <a:pt x="19416" y="27558"/>
                    <a:pt x="19694" y="24654"/>
                    <a:pt x="19794" y="24574"/>
                  </a:cubicBezTo>
                  <a:cubicBezTo>
                    <a:pt x="19893" y="24515"/>
                    <a:pt x="20550" y="23719"/>
                    <a:pt x="20868" y="23580"/>
                  </a:cubicBezTo>
                  <a:cubicBezTo>
                    <a:pt x="21186" y="23441"/>
                    <a:pt x="22300" y="23122"/>
                    <a:pt x="22042" y="22545"/>
                  </a:cubicBezTo>
                  <a:cubicBezTo>
                    <a:pt x="21957" y="22369"/>
                    <a:pt x="21798" y="22308"/>
                    <a:pt x="21612" y="22308"/>
                  </a:cubicBezTo>
                  <a:cubicBezTo>
                    <a:pt x="21191" y="22308"/>
                    <a:pt x="20634" y="22625"/>
                    <a:pt x="20510" y="22625"/>
                  </a:cubicBezTo>
                  <a:cubicBezTo>
                    <a:pt x="20351" y="22625"/>
                    <a:pt x="21067" y="21969"/>
                    <a:pt x="21266" y="21849"/>
                  </a:cubicBezTo>
                  <a:cubicBezTo>
                    <a:pt x="21465" y="21730"/>
                    <a:pt x="22261" y="21571"/>
                    <a:pt x="22062" y="21093"/>
                  </a:cubicBezTo>
                  <a:cubicBezTo>
                    <a:pt x="21960" y="20859"/>
                    <a:pt x="21687" y="20802"/>
                    <a:pt x="21444" y="20802"/>
                  </a:cubicBezTo>
                  <a:cubicBezTo>
                    <a:pt x="21212" y="20802"/>
                    <a:pt x="21007" y="20855"/>
                    <a:pt x="21007" y="20855"/>
                  </a:cubicBezTo>
                  <a:cubicBezTo>
                    <a:pt x="21007" y="20855"/>
                    <a:pt x="20885" y="20719"/>
                    <a:pt x="20629" y="20719"/>
                  </a:cubicBezTo>
                  <a:cubicBezTo>
                    <a:pt x="20560" y="20719"/>
                    <a:pt x="20480" y="20730"/>
                    <a:pt x="20391" y="20755"/>
                  </a:cubicBezTo>
                  <a:cubicBezTo>
                    <a:pt x="19973" y="20855"/>
                    <a:pt x="18779" y="22187"/>
                    <a:pt x="18779" y="22187"/>
                  </a:cubicBezTo>
                  <a:lnTo>
                    <a:pt x="18899" y="21053"/>
                  </a:lnTo>
                  <a:cubicBezTo>
                    <a:pt x="18004" y="17970"/>
                    <a:pt x="15994" y="17214"/>
                    <a:pt x="15994" y="17214"/>
                  </a:cubicBezTo>
                  <a:cubicBezTo>
                    <a:pt x="17884" y="17075"/>
                    <a:pt x="19018" y="16379"/>
                    <a:pt x="20291" y="15125"/>
                  </a:cubicBezTo>
                  <a:cubicBezTo>
                    <a:pt x="21544" y="13892"/>
                    <a:pt x="23951" y="12321"/>
                    <a:pt x="24827" y="12042"/>
                  </a:cubicBezTo>
                  <a:cubicBezTo>
                    <a:pt x="25682" y="11803"/>
                    <a:pt x="26756" y="11744"/>
                    <a:pt x="26975" y="11485"/>
                  </a:cubicBezTo>
                  <a:cubicBezTo>
                    <a:pt x="27214" y="11207"/>
                    <a:pt x="26060" y="10789"/>
                    <a:pt x="26060" y="10789"/>
                  </a:cubicBezTo>
                  <a:cubicBezTo>
                    <a:pt x="26060" y="10789"/>
                    <a:pt x="26140" y="10729"/>
                    <a:pt x="26816" y="10650"/>
                  </a:cubicBezTo>
                  <a:cubicBezTo>
                    <a:pt x="27472" y="10590"/>
                    <a:pt x="27651" y="10232"/>
                    <a:pt x="27472" y="9953"/>
                  </a:cubicBezTo>
                  <a:cubicBezTo>
                    <a:pt x="27390" y="9799"/>
                    <a:pt x="26834" y="9762"/>
                    <a:pt x="26317" y="9762"/>
                  </a:cubicBezTo>
                  <a:cubicBezTo>
                    <a:pt x="25833" y="9762"/>
                    <a:pt x="25384" y="9794"/>
                    <a:pt x="25384" y="9794"/>
                  </a:cubicBezTo>
                  <a:cubicBezTo>
                    <a:pt x="25233" y="9343"/>
                    <a:pt x="24786" y="9248"/>
                    <a:pt x="24439" y="9248"/>
                  </a:cubicBezTo>
                  <a:cubicBezTo>
                    <a:pt x="24189" y="9248"/>
                    <a:pt x="23991" y="9297"/>
                    <a:pt x="23991" y="9297"/>
                  </a:cubicBezTo>
                  <a:cubicBezTo>
                    <a:pt x="23991" y="9297"/>
                    <a:pt x="23693" y="9058"/>
                    <a:pt x="23275" y="9018"/>
                  </a:cubicBezTo>
                  <a:cubicBezTo>
                    <a:pt x="23268" y="9018"/>
                    <a:pt x="23261" y="9018"/>
                    <a:pt x="23254" y="9018"/>
                  </a:cubicBezTo>
                  <a:cubicBezTo>
                    <a:pt x="22800" y="9018"/>
                    <a:pt x="21603" y="9635"/>
                    <a:pt x="21505" y="9655"/>
                  </a:cubicBezTo>
                  <a:cubicBezTo>
                    <a:pt x="21501" y="9656"/>
                    <a:pt x="21498" y="9657"/>
                    <a:pt x="21494" y="9657"/>
                  </a:cubicBezTo>
                  <a:cubicBezTo>
                    <a:pt x="21381" y="9657"/>
                    <a:pt x="20928" y="9201"/>
                    <a:pt x="20443" y="9201"/>
                  </a:cubicBezTo>
                  <a:cubicBezTo>
                    <a:pt x="20393" y="9201"/>
                    <a:pt x="20342" y="9206"/>
                    <a:pt x="20291" y="9217"/>
                  </a:cubicBezTo>
                  <a:cubicBezTo>
                    <a:pt x="19734" y="9337"/>
                    <a:pt x="20232" y="10132"/>
                    <a:pt x="20271" y="10411"/>
                  </a:cubicBezTo>
                  <a:cubicBezTo>
                    <a:pt x="20291" y="10689"/>
                    <a:pt x="19973" y="10650"/>
                    <a:pt x="19018" y="10908"/>
                  </a:cubicBezTo>
                  <a:cubicBezTo>
                    <a:pt x="18083" y="11127"/>
                    <a:pt x="15079" y="11903"/>
                    <a:pt x="15079" y="11903"/>
                  </a:cubicBezTo>
                  <a:lnTo>
                    <a:pt x="14224" y="10252"/>
                  </a:lnTo>
                  <a:cubicBezTo>
                    <a:pt x="15020" y="9217"/>
                    <a:pt x="14980" y="7566"/>
                    <a:pt x="14980" y="7566"/>
                  </a:cubicBezTo>
                  <a:lnTo>
                    <a:pt x="14980" y="7566"/>
                  </a:lnTo>
                  <a:cubicBezTo>
                    <a:pt x="15007" y="7567"/>
                    <a:pt x="15034" y="7568"/>
                    <a:pt x="15061" y="7568"/>
                  </a:cubicBezTo>
                  <a:cubicBezTo>
                    <a:pt x="17180" y="7568"/>
                    <a:pt x="17658" y="4480"/>
                    <a:pt x="17108" y="2653"/>
                  </a:cubicBezTo>
                  <a:cubicBezTo>
                    <a:pt x="16636" y="945"/>
                    <a:pt x="15451" y="1"/>
                    <a:pt x="14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8"/>
            <p:cNvSpPr/>
            <p:nvPr/>
          </p:nvSpPr>
          <p:spPr>
            <a:xfrm>
              <a:off x="2951050" y="730382"/>
              <a:ext cx="62175" cy="69400"/>
            </a:xfrm>
            <a:custGeom>
              <a:avLst/>
              <a:gdLst/>
              <a:ahLst/>
              <a:cxnLst/>
              <a:rect l="l" t="t" r="r" b="b"/>
              <a:pathLst>
                <a:path w="2487" h="2776" extrusionOk="0">
                  <a:moveTo>
                    <a:pt x="2475" y="156"/>
                  </a:moveTo>
                  <a:cubicBezTo>
                    <a:pt x="2473" y="156"/>
                    <a:pt x="2471" y="159"/>
                    <a:pt x="2470" y="163"/>
                  </a:cubicBezTo>
                  <a:lnTo>
                    <a:pt x="2470" y="163"/>
                  </a:lnTo>
                  <a:cubicBezTo>
                    <a:pt x="2476" y="165"/>
                    <a:pt x="2481" y="167"/>
                    <a:pt x="2487" y="170"/>
                  </a:cubicBezTo>
                  <a:cubicBezTo>
                    <a:pt x="2482" y="160"/>
                    <a:pt x="2478" y="156"/>
                    <a:pt x="2475" y="156"/>
                  </a:cubicBezTo>
                  <a:close/>
                  <a:moveTo>
                    <a:pt x="1636" y="1"/>
                  </a:moveTo>
                  <a:cubicBezTo>
                    <a:pt x="1161" y="1"/>
                    <a:pt x="702" y="168"/>
                    <a:pt x="418" y="587"/>
                  </a:cubicBezTo>
                  <a:cubicBezTo>
                    <a:pt x="100" y="1065"/>
                    <a:pt x="20" y="1661"/>
                    <a:pt x="0" y="2199"/>
                  </a:cubicBezTo>
                  <a:lnTo>
                    <a:pt x="0" y="2775"/>
                  </a:lnTo>
                  <a:lnTo>
                    <a:pt x="20" y="2775"/>
                  </a:lnTo>
                  <a:cubicBezTo>
                    <a:pt x="330" y="1334"/>
                    <a:pt x="473" y="160"/>
                    <a:pt x="2015" y="160"/>
                  </a:cubicBezTo>
                  <a:cubicBezTo>
                    <a:pt x="2154" y="160"/>
                    <a:pt x="2304" y="170"/>
                    <a:pt x="2467" y="189"/>
                  </a:cubicBezTo>
                  <a:cubicBezTo>
                    <a:pt x="2467" y="189"/>
                    <a:pt x="2467" y="173"/>
                    <a:pt x="2470" y="163"/>
                  </a:cubicBezTo>
                  <a:lnTo>
                    <a:pt x="2470" y="163"/>
                  </a:lnTo>
                  <a:cubicBezTo>
                    <a:pt x="2210" y="61"/>
                    <a:pt x="1920" y="1"/>
                    <a:pt x="16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8"/>
            <p:cNvSpPr/>
            <p:nvPr/>
          </p:nvSpPr>
          <p:spPr>
            <a:xfrm>
              <a:off x="2682500" y="760232"/>
              <a:ext cx="44775" cy="62425"/>
            </a:xfrm>
            <a:custGeom>
              <a:avLst/>
              <a:gdLst/>
              <a:ahLst/>
              <a:cxnLst/>
              <a:rect l="l" t="t" r="r" b="b"/>
              <a:pathLst>
                <a:path w="1791" h="2497" extrusionOk="0">
                  <a:moveTo>
                    <a:pt x="207" y="0"/>
                  </a:moveTo>
                  <a:cubicBezTo>
                    <a:pt x="140" y="0"/>
                    <a:pt x="71" y="3"/>
                    <a:pt x="0" y="10"/>
                  </a:cubicBezTo>
                  <a:lnTo>
                    <a:pt x="0" y="50"/>
                  </a:lnTo>
                  <a:cubicBezTo>
                    <a:pt x="1472" y="249"/>
                    <a:pt x="1612" y="1263"/>
                    <a:pt x="1691" y="2497"/>
                  </a:cubicBezTo>
                  <a:cubicBezTo>
                    <a:pt x="1771" y="2198"/>
                    <a:pt x="1791" y="1900"/>
                    <a:pt x="1771" y="1601"/>
                  </a:cubicBezTo>
                  <a:cubicBezTo>
                    <a:pt x="1752" y="636"/>
                    <a:pt x="1145" y="0"/>
                    <a:pt x="2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8"/>
            <p:cNvSpPr/>
            <p:nvPr/>
          </p:nvSpPr>
          <p:spPr>
            <a:xfrm>
              <a:off x="2901325" y="1097157"/>
              <a:ext cx="196450" cy="192475"/>
            </a:xfrm>
            <a:custGeom>
              <a:avLst/>
              <a:gdLst/>
              <a:ahLst/>
              <a:cxnLst/>
              <a:rect l="l" t="t" r="r" b="b"/>
              <a:pathLst>
                <a:path w="7858" h="7699" extrusionOk="0">
                  <a:moveTo>
                    <a:pt x="0" y="0"/>
                  </a:moveTo>
                  <a:cubicBezTo>
                    <a:pt x="0" y="0"/>
                    <a:pt x="617" y="1234"/>
                    <a:pt x="3243" y="1691"/>
                  </a:cubicBezTo>
                  <a:cubicBezTo>
                    <a:pt x="3243" y="1691"/>
                    <a:pt x="5789" y="5710"/>
                    <a:pt x="5331" y="7699"/>
                  </a:cubicBezTo>
                  <a:lnTo>
                    <a:pt x="7738" y="5908"/>
                  </a:lnTo>
                  <a:lnTo>
                    <a:pt x="7858" y="4775"/>
                  </a:lnTo>
                  <a:cubicBezTo>
                    <a:pt x="7082" y="2109"/>
                    <a:pt x="5471" y="1194"/>
                    <a:pt x="5053" y="955"/>
                  </a:cubicBezTo>
                  <a:lnTo>
                    <a:pt x="4953" y="915"/>
                  </a:lnTo>
                  <a:cubicBezTo>
                    <a:pt x="4953" y="915"/>
                    <a:pt x="1651" y="7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8"/>
            <p:cNvSpPr/>
            <p:nvPr/>
          </p:nvSpPr>
          <p:spPr>
            <a:xfrm>
              <a:off x="2969950" y="773907"/>
              <a:ext cx="92900" cy="173075"/>
            </a:xfrm>
            <a:custGeom>
              <a:avLst/>
              <a:gdLst/>
              <a:ahLst/>
              <a:cxnLst/>
              <a:rect l="l" t="t" r="r" b="b"/>
              <a:pathLst>
                <a:path w="3716" h="6923" extrusionOk="0">
                  <a:moveTo>
                    <a:pt x="3442" y="0"/>
                  </a:moveTo>
                  <a:cubicBezTo>
                    <a:pt x="3442" y="1604"/>
                    <a:pt x="2807" y="3344"/>
                    <a:pt x="1196" y="3344"/>
                  </a:cubicBezTo>
                  <a:cubicBezTo>
                    <a:pt x="1169" y="3344"/>
                    <a:pt x="1142" y="3343"/>
                    <a:pt x="1114" y="3342"/>
                  </a:cubicBezTo>
                  <a:cubicBezTo>
                    <a:pt x="1114" y="3342"/>
                    <a:pt x="796" y="5371"/>
                    <a:pt x="0" y="6425"/>
                  </a:cubicBezTo>
                  <a:lnTo>
                    <a:pt x="418" y="6923"/>
                  </a:lnTo>
                  <a:cubicBezTo>
                    <a:pt x="1313" y="5669"/>
                    <a:pt x="1154" y="4237"/>
                    <a:pt x="1154" y="4237"/>
                  </a:cubicBezTo>
                  <a:lnTo>
                    <a:pt x="1154" y="4237"/>
                  </a:lnTo>
                  <a:cubicBezTo>
                    <a:pt x="1185" y="4238"/>
                    <a:pt x="1215" y="4239"/>
                    <a:pt x="1245" y="4239"/>
                  </a:cubicBezTo>
                  <a:cubicBezTo>
                    <a:pt x="3123" y="4239"/>
                    <a:pt x="3716" y="1821"/>
                    <a:pt x="3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8"/>
            <p:cNvSpPr/>
            <p:nvPr/>
          </p:nvSpPr>
          <p:spPr>
            <a:xfrm>
              <a:off x="2650175" y="789307"/>
              <a:ext cx="65175" cy="102975"/>
            </a:xfrm>
            <a:custGeom>
              <a:avLst/>
              <a:gdLst/>
              <a:ahLst/>
              <a:cxnLst/>
              <a:rect l="l" t="t" r="r" b="b"/>
              <a:pathLst>
                <a:path w="2607" h="4119" extrusionOk="0">
                  <a:moveTo>
                    <a:pt x="60" y="1"/>
                  </a:moveTo>
                  <a:cubicBezTo>
                    <a:pt x="0" y="1234"/>
                    <a:pt x="597" y="2607"/>
                    <a:pt x="915" y="3104"/>
                  </a:cubicBezTo>
                  <a:cubicBezTo>
                    <a:pt x="1433" y="3959"/>
                    <a:pt x="2606" y="4119"/>
                    <a:pt x="2606" y="4119"/>
                  </a:cubicBezTo>
                  <a:lnTo>
                    <a:pt x="2566" y="3243"/>
                  </a:lnTo>
                  <a:cubicBezTo>
                    <a:pt x="2566" y="3243"/>
                    <a:pt x="1393" y="3084"/>
                    <a:pt x="876" y="2229"/>
                  </a:cubicBezTo>
                  <a:cubicBezTo>
                    <a:pt x="617" y="1831"/>
                    <a:pt x="199" y="936"/>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8"/>
            <p:cNvSpPr/>
            <p:nvPr/>
          </p:nvSpPr>
          <p:spPr>
            <a:xfrm>
              <a:off x="2645200" y="1163307"/>
              <a:ext cx="537625" cy="238925"/>
            </a:xfrm>
            <a:custGeom>
              <a:avLst/>
              <a:gdLst/>
              <a:ahLst/>
              <a:cxnLst/>
              <a:rect l="l" t="t" r="r" b="b"/>
              <a:pathLst>
                <a:path w="21505" h="9557" extrusionOk="0">
                  <a:moveTo>
                    <a:pt x="0" y="0"/>
                  </a:moveTo>
                  <a:cubicBezTo>
                    <a:pt x="20" y="2586"/>
                    <a:pt x="1373" y="5729"/>
                    <a:pt x="4178" y="7639"/>
                  </a:cubicBezTo>
                  <a:cubicBezTo>
                    <a:pt x="6014" y="8899"/>
                    <a:pt x="7884" y="9224"/>
                    <a:pt x="9325" y="9224"/>
                  </a:cubicBezTo>
                  <a:cubicBezTo>
                    <a:pt x="10865" y="9224"/>
                    <a:pt x="11916" y="8852"/>
                    <a:pt x="11916" y="8852"/>
                  </a:cubicBezTo>
                  <a:cubicBezTo>
                    <a:pt x="12670" y="9285"/>
                    <a:pt x="13748" y="9557"/>
                    <a:pt x="14871" y="9557"/>
                  </a:cubicBezTo>
                  <a:cubicBezTo>
                    <a:pt x="15554" y="9557"/>
                    <a:pt x="16254" y="9456"/>
                    <a:pt x="16909" y="9230"/>
                  </a:cubicBezTo>
                  <a:cubicBezTo>
                    <a:pt x="18660" y="8614"/>
                    <a:pt x="18918" y="5709"/>
                    <a:pt x="19018" y="5630"/>
                  </a:cubicBezTo>
                  <a:cubicBezTo>
                    <a:pt x="19117" y="5550"/>
                    <a:pt x="19794" y="4754"/>
                    <a:pt x="20092" y="4635"/>
                  </a:cubicBezTo>
                  <a:cubicBezTo>
                    <a:pt x="20410" y="4516"/>
                    <a:pt x="21504" y="4158"/>
                    <a:pt x="21266" y="3581"/>
                  </a:cubicBezTo>
                  <a:cubicBezTo>
                    <a:pt x="21166" y="3442"/>
                    <a:pt x="21047" y="3382"/>
                    <a:pt x="20888" y="3362"/>
                  </a:cubicBezTo>
                  <a:cubicBezTo>
                    <a:pt x="20589" y="3561"/>
                    <a:pt x="20191" y="3680"/>
                    <a:pt x="20012" y="3760"/>
                  </a:cubicBezTo>
                  <a:cubicBezTo>
                    <a:pt x="19694" y="3879"/>
                    <a:pt x="19058" y="4675"/>
                    <a:pt x="18958" y="4754"/>
                  </a:cubicBezTo>
                  <a:cubicBezTo>
                    <a:pt x="18859" y="4834"/>
                    <a:pt x="18580" y="7738"/>
                    <a:pt x="16830" y="8355"/>
                  </a:cubicBezTo>
                  <a:cubicBezTo>
                    <a:pt x="16383" y="8519"/>
                    <a:pt x="15906" y="8588"/>
                    <a:pt x="15421" y="8588"/>
                  </a:cubicBezTo>
                  <a:cubicBezTo>
                    <a:pt x="14025" y="8588"/>
                    <a:pt x="12573" y="8016"/>
                    <a:pt x="11657" y="7500"/>
                  </a:cubicBezTo>
                  <a:cubicBezTo>
                    <a:pt x="11657" y="7500"/>
                    <a:pt x="10781" y="7830"/>
                    <a:pt x="9427" y="7830"/>
                  </a:cubicBezTo>
                  <a:cubicBezTo>
                    <a:pt x="8083" y="7830"/>
                    <a:pt x="6269" y="7505"/>
                    <a:pt x="4377" y="6207"/>
                  </a:cubicBezTo>
                  <a:cubicBezTo>
                    <a:pt x="1890" y="4476"/>
                    <a:pt x="279" y="238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8"/>
            <p:cNvSpPr/>
            <p:nvPr/>
          </p:nvSpPr>
          <p:spPr>
            <a:xfrm>
              <a:off x="2895300" y="971282"/>
              <a:ext cx="406800" cy="153025"/>
            </a:xfrm>
            <a:custGeom>
              <a:avLst/>
              <a:gdLst/>
              <a:ahLst/>
              <a:cxnLst/>
              <a:rect l="l" t="t" r="r" b="b"/>
              <a:pathLst>
                <a:path w="16272" h="6121" extrusionOk="0">
                  <a:moveTo>
                    <a:pt x="15043" y="0"/>
                  </a:moveTo>
                  <a:cubicBezTo>
                    <a:pt x="14725" y="0"/>
                    <a:pt x="14419" y="27"/>
                    <a:pt x="14246" y="82"/>
                  </a:cubicBezTo>
                  <a:cubicBezTo>
                    <a:pt x="13370" y="361"/>
                    <a:pt x="10685" y="1773"/>
                    <a:pt x="9412" y="3006"/>
                  </a:cubicBezTo>
                  <a:cubicBezTo>
                    <a:pt x="8158" y="4260"/>
                    <a:pt x="6686" y="4856"/>
                    <a:pt x="4777" y="4996"/>
                  </a:cubicBezTo>
                  <a:cubicBezTo>
                    <a:pt x="4777" y="4996"/>
                    <a:pt x="2731" y="4814"/>
                    <a:pt x="1367" y="4814"/>
                  </a:cubicBezTo>
                  <a:cubicBezTo>
                    <a:pt x="566" y="4814"/>
                    <a:pt x="0" y="4876"/>
                    <a:pt x="221" y="5075"/>
                  </a:cubicBezTo>
                  <a:cubicBezTo>
                    <a:pt x="221" y="5075"/>
                    <a:pt x="2048" y="6120"/>
                    <a:pt x="4368" y="6120"/>
                  </a:cubicBezTo>
                  <a:cubicBezTo>
                    <a:pt x="5981" y="6120"/>
                    <a:pt x="7831" y="5615"/>
                    <a:pt x="9471" y="3901"/>
                  </a:cubicBezTo>
                  <a:cubicBezTo>
                    <a:pt x="10685" y="2648"/>
                    <a:pt x="13151" y="1097"/>
                    <a:pt x="13987" y="818"/>
                  </a:cubicBezTo>
                  <a:cubicBezTo>
                    <a:pt x="14862" y="559"/>
                    <a:pt x="15936" y="520"/>
                    <a:pt x="16155" y="261"/>
                  </a:cubicBezTo>
                  <a:cubicBezTo>
                    <a:pt x="16272" y="93"/>
                    <a:pt x="15637" y="0"/>
                    <a:pt x="15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8"/>
            <p:cNvSpPr/>
            <p:nvPr/>
          </p:nvSpPr>
          <p:spPr>
            <a:xfrm>
              <a:off x="3132575" y="1210032"/>
              <a:ext cx="46275" cy="23900"/>
            </a:xfrm>
            <a:custGeom>
              <a:avLst/>
              <a:gdLst/>
              <a:ahLst/>
              <a:cxnLst/>
              <a:rect l="l" t="t" r="r" b="b"/>
              <a:pathLst>
                <a:path w="1851" h="956" extrusionOk="0">
                  <a:moveTo>
                    <a:pt x="1313" y="1"/>
                  </a:moveTo>
                  <a:cubicBezTo>
                    <a:pt x="1154" y="81"/>
                    <a:pt x="995" y="120"/>
                    <a:pt x="915" y="180"/>
                  </a:cubicBezTo>
                  <a:cubicBezTo>
                    <a:pt x="716" y="299"/>
                    <a:pt x="0" y="956"/>
                    <a:pt x="179" y="956"/>
                  </a:cubicBezTo>
                  <a:cubicBezTo>
                    <a:pt x="315" y="956"/>
                    <a:pt x="860" y="637"/>
                    <a:pt x="1264" y="637"/>
                  </a:cubicBezTo>
                  <a:cubicBezTo>
                    <a:pt x="1394" y="637"/>
                    <a:pt x="1509" y="670"/>
                    <a:pt x="1592" y="757"/>
                  </a:cubicBezTo>
                  <a:cubicBezTo>
                    <a:pt x="1751" y="638"/>
                    <a:pt x="1850" y="498"/>
                    <a:pt x="1771" y="299"/>
                  </a:cubicBezTo>
                  <a:cubicBezTo>
                    <a:pt x="1691" y="100"/>
                    <a:pt x="1512" y="21"/>
                    <a:pt x="1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a:off x="3170375" y="995207"/>
              <a:ext cx="50750" cy="19450"/>
            </a:xfrm>
            <a:custGeom>
              <a:avLst/>
              <a:gdLst/>
              <a:ahLst/>
              <a:cxnLst/>
              <a:rect l="l" t="t" r="r" b="b"/>
              <a:pathLst>
                <a:path w="2030" h="778" extrusionOk="0">
                  <a:moveTo>
                    <a:pt x="2029" y="0"/>
                  </a:moveTo>
                  <a:cubicBezTo>
                    <a:pt x="2029" y="0"/>
                    <a:pt x="577" y="279"/>
                    <a:pt x="0" y="319"/>
                  </a:cubicBezTo>
                  <a:cubicBezTo>
                    <a:pt x="0" y="319"/>
                    <a:pt x="364" y="778"/>
                    <a:pt x="740" y="778"/>
                  </a:cubicBezTo>
                  <a:cubicBezTo>
                    <a:pt x="785" y="778"/>
                    <a:pt x="830" y="771"/>
                    <a:pt x="875" y="756"/>
                  </a:cubicBezTo>
                  <a:cubicBezTo>
                    <a:pt x="1293" y="657"/>
                    <a:pt x="2029" y="0"/>
                    <a:pt x="2029" y="0"/>
                  </a:cubicBezTo>
                  <a:close/>
                </a:path>
              </a:pathLst>
            </a:custGeom>
            <a:solidFill>
              <a:srgbClr val="FF79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8"/>
            <p:cNvSpPr/>
            <p:nvPr/>
          </p:nvSpPr>
          <p:spPr>
            <a:xfrm>
              <a:off x="2721775" y="935532"/>
              <a:ext cx="200950" cy="62575"/>
            </a:xfrm>
            <a:custGeom>
              <a:avLst/>
              <a:gdLst/>
              <a:ahLst/>
              <a:cxnLst/>
              <a:rect l="l" t="t" r="r" b="b"/>
              <a:pathLst>
                <a:path w="8038" h="2503" extrusionOk="0">
                  <a:moveTo>
                    <a:pt x="1" y="0"/>
                  </a:moveTo>
                  <a:cubicBezTo>
                    <a:pt x="1" y="1"/>
                    <a:pt x="1344" y="2502"/>
                    <a:pt x="4491" y="2502"/>
                  </a:cubicBezTo>
                  <a:cubicBezTo>
                    <a:pt x="5488" y="2502"/>
                    <a:pt x="6665" y="2252"/>
                    <a:pt x="8037" y="1592"/>
                  </a:cubicBezTo>
                  <a:lnTo>
                    <a:pt x="8037" y="1592"/>
                  </a:lnTo>
                  <a:cubicBezTo>
                    <a:pt x="8037" y="1592"/>
                    <a:pt x="7007" y="1812"/>
                    <a:pt x="5607" y="1812"/>
                  </a:cubicBezTo>
                  <a:cubicBezTo>
                    <a:pt x="3888" y="1812"/>
                    <a:pt x="1612" y="148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8"/>
            <p:cNvSpPr/>
            <p:nvPr/>
          </p:nvSpPr>
          <p:spPr>
            <a:xfrm>
              <a:off x="2782450" y="812132"/>
              <a:ext cx="98000" cy="118075"/>
            </a:xfrm>
            <a:custGeom>
              <a:avLst/>
              <a:gdLst/>
              <a:ahLst/>
              <a:cxnLst/>
              <a:rect l="l" t="t" r="r" b="b"/>
              <a:pathLst>
                <a:path w="3920" h="4723" extrusionOk="0">
                  <a:moveTo>
                    <a:pt x="1683" y="1"/>
                  </a:moveTo>
                  <a:cubicBezTo>
                    <a:pt x="1027" y="1"/>
                    <a:pt x="324" y="400"/>
                    <a:pt x="160" y="1017"/>
                  </a:cubicBezTo>
                  <a:lnTo>
                    <a:pt x="160" y="1077"/>
                  </a:lnTo>
                  <a:cubicBezTo>
                    <a:pt x="1" y="1674"/>
                    <a:pt x="80" y="2390"/>
                    <a:pt x="100" y="2967"/>
                  </a:cubicBezTo>
                  <a:cubicBezTo>
                    <a:pt x="160" y="3365"/>
                    <a:pt x="160" y="4001"/>
                    <a:pt x="438" y="4359"/>
                  </a:cubicBezTo>
                  <a:cubicBezTo>
                    <a:pt x="629" y="4599"/>
                    <a:pt x="1099" y="4722"/>
                    <a:pt x="1631" y="4722"/>
                  </a:cubicBezTo>
                  <a:cubicBezTo>
                    <a:pt x="2377" y="4722"/>
                    <a:pt x="3246" y="4481"/>
                    <a:pt x="3641" y="3981"/>
                  </a:cubicBezTo>
                  <a:cubicBezTo>
                    <a:pt x="3920" y="3643"/>
                    <a:pt x="3343" y="918"/>
                    <a:pt x="2487" y="261"/>
                  </a:cubicBezTo>
                  <a:cubicBezTo>
                    <a:pt x="2265" y="82"/>
                    <a:pt x="1979" y="1"/>
                    <a:pt x="16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8"/>
            <p:cNvSpPr/>
            <p:nvPr/>
          </p:nvSpPr>
          <p:spPr>
            <a:xfrm>
              <a:off x="2784950" y="863907"/>
              <a:ext cx="93025" cy="66300"/>
            </a:xfrm>
            <a:custGeom>
              <a:avLst/>
              <a:gdLst/>
              <a:ahLst/>
              <a:cxnLst/>
              <a:rect l="l" t="t" r="r" b="b"/>
              <a:pathLst>
                <a:path w="3721" h="2652" extrusionOk="0">
                  <a:moveTo>
                    <a:pt x="3342" y="1"/>
                  </a:moveTo>
                  <a:cubicBezTo>
                    <a:pt x="2984" y="498"/>
                    <a:pt x="2268" y="896"/>
                    <a:pt x="1353" y="995"/>
                  </a:cubicBezTo>
                  <a:cubicBezTo>
                    <a:pt x="1224" y="1009"/>
                    <a:pt x="1105" y="1015"/>
                    <a:pt x="996" y="1015"/>
                  </a:cubicBezTo>
                  <a:cubicBezTo>
                    <a:pt x="467" y="1015"/>
                    <a:pt x="165" y="872"/>
                    <a:pt x="0" y="757"/>
                  </a:cubicBezTo>
                  <a:lnTo>
                    <a:pt x="0" y="757"/>
                  </a:lnTo>
                  <a:cubicBezTo>
                    <a:pt x="0" y="816"/>
                    <a:pt x="0" y="876"/>
                    <a:pt x="40" y="896"/>
                  </a:cubicBezTo>
                  <a:cubicBezTo>
                    <a:pt x="80" y="1294"/>
                    <a:pt x="80" y="1970"/>
                    <a:pt x="358" y="2288"/>
                  </a:cubicBezTo>
                  <a:cubicBezTo>
                    <a:pt x="557" y="2528"/>
                    <a:pt x="1035" y="2651"/>
                    <a:pt x="1571" y="2651"/>
                  </a:cubicBezTo>
                  <a:cubicBezTo>
                    <a:pt x="2323" y="2651"/>
                    <a:pt x="3189" y="2410"/>
                    <a:pt x="3561" y="1910"/>
                  </a:cubicBezTo>
                  <a:cubicBezTo>
                    <a:pt x="3720" y="1771"/>
                    <a:pt x="3621" y="876"/>
                    <a:pt x="3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8"/>
            <p:cNvSpPr/>
            <p:nvPr/>
          </p:nvSpPr>
          <p:spPr>
            <a:xfrm>
              <a:off x="2791675" y="894582"/>
              <a:ext cx="28100" cy="31525"/>
            </a:xfrm>
            <a:custGeom>
              <a:avLst/>
              <a:gdLst/>
              <a:ahLst/>
              <a:cxnLst/>
              <a:rect l="l" t="t" r="r" b="b"/>
              <a:pathLst>
                <a:path w="1124" h="1261" extrusionOk="0">
                  <a:moveTo>
                    <a:pt x="208" y="1"/>
                  </a:moveTo>
                  <a:cubicBezTo>
                    <a:pt x="0" y="1"/>
                    <a:pt x="69" y="484"/>
                    <a:pt x="69" y="484"/>
                  </a:cubicBezTo>
                  <a:cubicBezTo>
                    <a:pt x="115" y="646"/>
                    <a:pt x="172" y="700"/>
                    <a:pt x="230" y="700"/>
                  </a:cubicBezTo>
                  <a:cubicBezTo>
                    <a:pt x="349" y="700"/>
                    <a:pt x="467" y="465"/>
                    <a:pt x="467" y="465"/>
                  </a:cubicBezTo>
                  <a:lnTo>
                    <a:pt x="1124" y="1260"/>
                  </a:lnTo>
                  <a:cubicBezTo>
                    <a:pt x="1124" y="1260"/>
                    <a:pt x="766" y="345"/>
                    <a:pt x="368" y="67"/>
                  </a:cubicBezTo>
                  <a:cubicBezTo>
                    <a:pt x="301" y="20"/>
                    <a:pt x="249"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8"/>
            <p:cNvSpPr/>
            <p:nvPr/>
          </p:nvSpPr>
          <p:spPr>
            <a:xfrm>
              <a:off x="2839650" y="883332"/>
              <a:ext cx="24900" cy="40775"/>
            </a:xfrm>
            <a:custGeom>
              <a:avLst/>
              <a:gdLst/>
              <a:ahLst/>
              <a:cxnLst/>
              <a:rect l="l" t="t" r="r" b="b"/>
              <a:pathLst>
                <a:path w="996" h="1631" extrusionOk="0">
                  <a:moveTo>
                    <a:pt x="801" y="1"/>
                  </a:moveTo>
                  <a:cubicBezTo>
                    <a:pt x="757" y="1"/>
                    <a:pt x="703" y="29"/>
                    <a:pt x="637" y="99"/>
                  </a:cubicBezTo>
                  <a:cubicBezTo>
                    <a:pt x="259" y="457"/>
                    <a:pt x="0" y="1631"/>
                    <a:pt x="0" y="1631"/>
                  </a:cubicBezTo>
                  <a:lnTo>
                    <a:pt x="577" y="556"/>
                  </a:lnTo>
                  <a:cubicBezTo>
                    <a:pt x="590" y="583"/>
                    <a:pt x="740" y="831"/>
                    <a:pt x="859" y="831"/>
                  </a:cubicBezTo>
                  <a:cubicBezTo>
                    <a:pt x="921" y="831"/>
                    <a:pt x="974" y="762"/>
                    <a:pt x="995" y="556"/>
                  </a:cubicBezTo>
                  <a:cubicBezTo>
                    <a:pt x="995" y="556"/>
                    <a:pt x="995" y="1"/>
                    <a:pt x="8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 name="Google Shape;1008;p38"/>
          <p:cNvSpPr/>
          <p:nvPr/>
        </p:nvSpPr>
        <p:spPr>
          <a:xfrm>
            <a:off x="181150" y="3910450"/>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 name="Google Shape;1009;p38"/>
          <p:cNvGrpSpPr/>
          <p:nvPr/>
        </p:nvGrpSpPr>
        <p:grpSpPr>
          <a:xfrm>
            <a:off x="8241825" y="951282"/>
            <a:ext cx="450575" cy="397400"/>
            <a:chOff x="8512100" y="985082"/>
            <a:chExt cx="450575" cy="397400"/>
          </a:xfrm>
        </p:grpSpPr>
        <p:sp>
          <p:nvSpPr>
            <p:cNvPr id="1010" name="Google Shape;1010;p38"/>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8"/>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 name="Google Shape;1012;p38"/>
          <p:cNvSpPr/>
          <p:nvPr/>
        </p:nvSpPr>
        <p:spPr>
          <a:xfrm>
            <a:off x="440125" y="4373625"/>
            <a:ext cx="837162" cy="1084340"/>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37"/>
        <p:cNvGrpSpPr/>
        <p:nvPr/>
      </p:nvGrpSpPr>
      <p:grpSpPr>
        <a:xfrm>
          <a:off x="0" y="0"/>
          <a:ext cx="0" cy="0"/>
          <a:chOff x="0" y="0"/>
          <a:chExt cx="0" cy="0"/>
        </a:xfrm>
      </p:grpSpPr>
      <p:sp>
        <p:nvSpPr>
          <p:cNvPr id="1838" name="Google Shape;1838;p65"/>
          <p:cNvSpPr/>
          <p:nvPr/>
        </p:nvSpPr>
        <p:spPr>
          <a:xfrm>
            <a:off x="2638245" y="13700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9" name="Google Shape;1839;p65"/>
          <p:cNvGrpSpPr/>
          <p:nvPr/>
        </p:nvGrpSpPr>
        <p:grpSpPr>
          <a:xfrm>
            <a:off x="2874615" y="1568634"/>
            <a:ext cx="351024" cy="325464"/>
            <a:chOff x="6543825" y="3202075"/>
            <a:chExt cx="296975" cy="275350"/>
          </a:xfrm>
        </p:grpSpPr>
        <p:sp>
          <p:nvSpPr>
            <p:cNvPr id="1840" name="Google Shape;1840;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65"/>
          <p:cNvGrpSpPr/>
          <p:nvPr/>
        </p:nvGrpSpPr>
        <p:grpSpPr>
          <a:xfrm>
            <a:off x="3617140" y="1425534"/>
            <a:ext cx="1914293" cy="3381176"/>
            <a:chOff x="3617140" y="1425534"/>
            <a:chExt cx="1914293" cy="3381176"/>
          </a:xfrm>
        </p:grpSpPr>
        <p:grpSp>
          <p:nvGrpSpPr>
            <p:cNvPr id="1848" name="Google Shape;1848;p65"/>
            <p:cNvGrpSpPr/>
            <p:nvPr/>
          </p:nvGrpSpPr>
          <p:grpSpPr>
            <a:xfrm flipH="1">
              <a:off x="3617140" y="1425534"/>
              <a:ext cx="1351929" cy="3381159"/>
              <a:chOff x="6810950" y="1363550"/>
              <a:chExt cx="1745100" cy="4364475"/>
            </a:xfrm>
          </p:grpSpPr>
          <p:sp>
            <p:nvSpPr>
              <p:cNvPr id="1849" name="Google Shape;1849;p65"/>
              <p:cNvSpPr/>
              <p:nvPr/>
            </p:nvSpPr>
            <p:spPr>
              <a:xfrm>
                <a:off x="7499250" y="1495825"/>
                <a:ext cx="373000" cy="4232200"/>
              </a:xfrm>
              <a:custGeom>
                <a:avLst/>
                <a:gdLst/>
                <a:ahLst/>
                <a:cxnLst/>
                <a:rect l="l" t="t" r="r" b="b"/>
                <a:pathLst>
                  <a:path w="14920" h="169288" extrusionOk="0">
                    <a:moveTo>
                      <a:pt x="7778" y="1"/>
                    </a:moveTo>
                    <a:lnTo>
                      <a:pt x="6783" y="379"/>
                    </a:lnTo>
                    <a:cubicBezTo>
                      <a:pt x="8932" y="6884"/>
                      <a:pt x="13109" y="22261"/>
                      <a:pt x="13030" y="23176"/>
                    </a:cubicBezTo>
                    <a:cubicBezTo>
                      <a:pt x="12970" y="23554"/>
                      <a:pt x="12950" y="24150"/>
                      <a:pt x="12910" y="24867"/>
                    </a:cubicBezTo>
                    <a:cubicBezTo>
                      <a:pt x="12771" y="26995"/>
                      <a:pt x="12572" y="30596"/>
                      <a:pt x="11617" y="33540"/>
                    </a:cubicBezTo>
                    <a:cubicBezTo>
                      <a:pt x="10285" y="37578"/>
                      <a:pt x="4695" y="59261"/>
                      <a:pt x="4555" y="60156"/>
                    </a:cubicBezTo>
                    <a:cubicBezTo>
                      <a:pt x="4516" y="60574"/>
                      <a:pt x="1691" y="110346"/>
                      <a:pt x="1114" y="115279"/>
                    </a:cubicBezTo>
                    <a:cubicBezTo>
                      <a:pt x="517" y="120372"/>
                      <a:pt x="0" y="165130"/>
                      <a:pt x="537" y="169288"/>
                    </a:cubicBezTo>
                    <a:lnTo>
                      <a:pt x="11737" y="167338"/>
                    </a:lnTo>
                    <a:cubicBezTo>
                      <a:pt x="9429" y="151265"/>
                      <a:pt x="4814" y="119138"/>
                      <a:pt x="5212" y="115597"/>
                    </a:cubicBezTo>
                    <a:cubicBezTo>
                      <a:pt x="5749" y="110823"/>
                      <a:pt x="7679" y="65249"/>
                      <a:pt x="7977" y="59162"/>
                    </a:cubicBezTo>
                    <a:cubicBezTo>
                      <a:pt x="8653" y="55601"/>
                      <a:pt x="12055" y="37499"/>
                      <a:pt x="13229" y="33938"/>
                    </a:cubicBezTo>
                    <a:cubicBezTo>
                      <a:pt x="14243" y="30815"/>
                      <a:pt x="14462" y="27095"/>
                      <a:pt x="14601" y="24887"/>
                    </a:cubicBezTo>
                    <a:cubicBezTo>
                      <a:pt x="14641" y="24190"/>
                      <a:pt x="14661" y="23653"/>
                      <a:pt x="14721" y="23315"/>
                    </a:cubicBezTo>
                    <a:cubicBezTo>
                      <a:pt x="14920" y="21863"/>
                      <a:pt x="8832" y="3223"/>
                      <a:pt x="77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5"/>
              <p:cNvSpPr/>
              <p:nvPr/>
            </p:nvSpPr>
            <p:spPr>
              <a:xfrm>
                <a:off x="7530075" y="1363550"/>
                <a:ext cx="542100" cy="594325"/>
              </a:xfrm>
              <a:custGeom>
                <a:avLst/>
                <a:gdLst/>
                <a:ahLst/>
                <a:cxnLst/>
                <a:rect l="l" t="t" r="r" b="b"/>
                <a:pathLst>
                  <a:path w="21684" h="23773" extrusionOk="0">
                    <a:moveTo>
                      <a:pt x="4456" y="0"/>
                    </a:moveTo>
                    <a:lnTo>
                      <a:pt x="4456" y="0"/>
                    </a:lnTo>
                    <a:cubicBezTo>
                      <a:pt x="6326" y="8952"/>
                      <a:pt x="0" y="22280"/>
                      <a:pt x="20" y="22280"/>
                    </a:cubicBezTo>
                    <a:cubicBezTo>
                      <a:pt x="2069" y="21823"/>
                      <a:pt x="3163" y="19933"/>
                      <a:pt x="3163" y="19933"/>
                    </a:cubicBezTo>
                    <a:lnTo>
                      <a:pt x="3163" y="19933"/>
                    </a:lnTo>
                    <a:lnTo>
                      <a:pt x="2487" y="23772"/>
                    </a:lnTo>
                    <a:cubicBezTo>
                      <a:pt x="4735" y="22817"/>
                      <a:pt x="6724" y="19217"/>
                      <a:pt x="6724" y="19217"/>
                    </a:cubicBezTo>
                    <a:lnTo>
                      <a:pt x="6724" y="19217"/>
                    </a:lnTo>
                    <a:lnTo>
                      <a:pt x="6465" y="22917"/>
                    </a:lnTo>
                    <a:cubicBezTo>
                      <a:pt x="7719" y="22121"/>
                      <a:pt x="9370" y="19396"/>
                      <a:pt x="9370" y="19396"/>
                    </a:cubicBezTo>
                    <a:lnTo>
                      <a:pt x="9430" y="22578"/>
                    </a:lnTo>
                    <a:cubicBezTo>
                      <a:pt x="10563" y="22141"/>
                      <a:pt x="11299" y="18540"/>
                      <a:pt x="11299" y="18540"/>
                    </a:cubicBezTo>
                    <a:lnTo>
                      <a:pt x="13309" y="21743"/>
                    </a:lnTo>
                    <a:cubicBezTo>
                      <a:pt x="14124" y="20947"/>
                      <a:pt x="13826" y="18202"/>
                      <a:pt x="13826" y="18202"/>
                    </a:cubicBezTo>
                    <a:lnTo>
                      <a:pt x="13826" y="18202"/>
                    </a:lnTo>
                    <a:cubicBezTo>
                      <a:pt x="16273" y="19595"/>
                      <a:pt x="19276" y="19794"/>
                      <a:pt x="19276" y="19794"/>
                    </a:cubicBezTo>
                    <a:lnTo>
                      <a:pt x="17208" y="17625"/>
                    </a:lnTo>
                    <a:lnTo>
                      <a:pt x="17208" y="17625"/>
                    </a:lnTo>
                    <a:cubicBezTo>
                      <a:pt x="18021" y="17919"/>
                      <a:pt x="18860" y="18010"/>
                      <a:pt x="19589" y="18010"/>
                    </a:cubicBezTo>
                    <a:cubicBezTo>
                      <a:pt x="20785" y="18010"/>
                      <a:pt x="21683" y="17764"/>
                      <a:pt x="21683" y="17764"/>
                    </a:cubicBezTo>
                    <a:cubicBezTo>
                      <a:pt x="13528" y="16332"/>
                      <a:pt x="4457" y="1"/>
                      <a:pt x="4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5"/>
              <p:cNvSpPr/>
              <p:nvPr/>
            </p:nvSpPr>
            <p:spPr>
              <a:xfrm>
                <a:off x="7325675" y="1710675"/>
                <a:ext cx="992675" cy="613700"/>
              </a:xfrm>
              <a:custGeom>
                <a:avLst/>
                <a:gdLst/>
                <a:ahLst/>
                <a:cxnLst/>
                <a:rect l="l" t="t" r="r" b="b"/>
                <a:pathLst>
                  <a:path w="39707" h="24548" extrusionOk="0">
                    <a:moveTo>
                      <a:pt x="19157" y="0"/>
                    </a:moveTo>
                    <a:lnTo>
                      <a:pt x="19157" y="0"/>
                    </a:lnTo>
                    <a:cubicBezTo>
                      <a:pt x="19495" y="1293"/>
                      <a:pt x="19654" y="2646"/>
                      <a:pt x="19654" y="3959"/>
                    </a:cubicBezTo>
                    <a:cubicBezTo>
                      <a:pt x="15875" y="1870"/>
                      <a:pt x="14204" y="637"/>
                      <a:pt x="14204" y="637"/>
                    </a:cubicBezTo>
                    <a:cubicBezTo>
                      <a:pt x="12891" y="9827"/>
                      <a:pt x="0" y="20928"/>
                      <a:pt x="0" y="20928"/>
                    </a:cubicBezTo>
                    <a:cubicBezTo>
                      <a:pt x="164" y="20942"/>
                      <a:pt x="324" y="20949"/>
                      <a:pt x="482" y="20949"/>
                    </a:cubicBezTo>
                    <a:cubicBezTo>
                      <a:pt x="2637" y="20949"/>
                      <a:pt x="4281" y="19653"/>
                      <a:pt x="4337" y="19634"/>
                    </a:cubicBezTo>
                    <a:lnTo>
                      <a:pt x="4337" y="19634"/>
                    </a:lnTo>
                    <a:lnTo>
                      <a:pt x="2169" y="23116"/>
                    </a:lnTo>
                    <a:cubicBezTo>
                      <a:pt x="4973" y="22877"/>
                      <a:pt x="8474" y="20033"/>
                      <a:pt x="8475" y="20032"/>
                    </a:cubicBezTo>
                    <a:lnTo>
                      <a:pt x="8475" y="20032"/>
                    </a:lnTo>
                    <a:lnTo>
                      <a:pt x="6824" y="23533"/>
                    </a:lnTo>
                    <a:cubicBezTo>
                      <a:pt x="8514" y="23156"/>
                      <a:pt x="11319" y="21047"/>
                      <a:pt x="11319" y="21047"/>
                    </a:cubicBezTo>
                    <a:lnTo>
                      <a:pt x="11319" y="21047"/>
                    </a:lnTo>
                    <a:lnTo>
                      <a:pt x="10205" y="24130"/>
                    </a:lnTo>
                    <a:cubicBezTo>
                      <a:pt x="11618" y="24071"/>
                      <a:pt x="13746" y="20828"/>
                      <a:pt x="13746" y="20828"/>
                    </a:cubicBezTo>
                    <a:lnTo>
                      <a:pt x="14741" y="24548"/>
                    </a:lnTo>
                    <a:cubicBezTo>
                      <a:pt x="15915" y="24031"/>
                      <a:pt x="17028" y="19297"/>
                      <a:pt x="17029" y="19296"/>
                    </a:cubicBezTo>
                    <a:lnTo>
                      <a:pt x="17029" y="19296"/>
                    </a:lnTo>
                    <a:cubicBezTo>
                      <a:pt x="16989" y="20251"/>
                      <a:pt x="16830" y="24051"/>
                      <a:pt x="16830" y="24051"/>
                    </a:cubicBezTo>
                    <a:lnTo>
                      <a:pt x="19078" y="21087"/>
                    </a:lnTo>
                    <a:lnTo>
                      <a:pt x="18003" y="24369"/>
                    </a:lnTo>
                    <a:cubicBezTo>
                      <a:pt x="20549" y="23275"/>
                      <a:pt x="22499" y="19337"/>
                      <a:pt x="22499" y="19336"/>
                    </a:cubicBezTo>
                    <a:lnTo>
                      <a:pt x="22499" y="19336"/>
                    </a:lnTo>
                    <a:lnTo>
                      <a:pt x="22360" y="23116"/>
                    </a:lnTo>
                    <a:cubicBezTo>
                      <a:pt x="23792" y="22240"/>
                      <a:pt x="25582" y="19376"/>
                      <a:pt x="25582" y="19376"/>
                    </a:cubicBezTo>
                    <a:lnTo>
                      <a:pt x="25781" y="22579"/>
                    </a:lnTo>
                    <a:cubicBezTo>
                      <a:pt x="27074" y="22121"/>
                      <a:pt x="27771" y="18401"/>
                      <a:pt x="27771" y="18401"/>
                    </a:cubicBezTo>
                    <a:lnTo>
                      <a:pt x="30217" y="21564"/>
                    </a:lnTo>
                    <a:cubicBezTo>
                      <a:pt x="31113" y="20729"/>
                      <a:pt x="30655" y="17944"/>
                      <a:pt x="30655" y="17944"/>
                    </a:cubicBezTo>
                    <a:lnTo>
                      <a:pt x="30655" y="17944"/>
                    </a:lnTo>
                    <a:cubicBezTo>
                      <a:pt x="33520" y="19237"/>
                      <a:pt x="37001" y="19276"/>
                      <a:pt x="37001" y="19276"/>
                    </a:cubicBezTo>
                    <a:lnTo>
                      <a:pt x="34534" y="17188"/>
                    </a:lnTo>
                    <a:lnTo>
                      <a:pt x="34534" y="17188"/>
                    </a:lnTo>
                    <a:cubicBezTo>
                      <a:pt x="35317" y="17403"/>
                      <a:pt x="36111" y="17478"/>
                      <a:pt x="36834" y="17478"/>
                    </a:cubicBezTo>
                    <a:cubicBezTo>
                      <a:pt x="38446" y="17478"/>
                      <a:pt x="39706" y="17108"/>
                      <a:pt x="39706" y="17108"/>
                    </a:cubicBezTo>
                    <a:cubicBezTo>
                      <a:pt x="34932" y="16591"/>
                      <a:pt x="24747" y="6565"/>
                      <a:pt x="24150" y="6267"/>
                    </a:cubicBezTo>
                    <a:cubicBezTo>
                      <a:pt x="21147" y="2885"/>
                      <a:pt x="19157" y="1"/>
                      <a:pt x="19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5"/>
              <p:cNvSpPr/>
              <p:nvPr/>
            </p:nvSpPr>
            <p:spPr>
              <a:xfrm>
                <a:off x="7283900" y="2298500"/>
                <a:ext cx="992175" cy="560500"/>
              </a:xfrm>
              <a:custGeom>
                <a:avLst/>
                <a:gdLst/>
                <a:ahLst/>
                <a:cxnLst/>
                <a:rect l="l" t="t" r="r" b="b"/>
                <a:pathLst>
                  <a:path w="39687" h="22420" extrusionOk="0">
                    <a:moveTo>
                      <a:pt x="21146" y="1"/>
                    </a:moveTo>
                    <a:cubicBezTo>
                      <a:pt x="18282" y="4675"/>
                      <a:pt x="0" y="18799"/>
                      <a:pt x="0" y="18799"/>
                    </a:cubicBezTo>
                    <a:cubicBezTo>
                      <a:pt x="150" y="18812"/>
                      <a:pt x="297" y="18817"/>
                      <a:pt x="442" y="18817"/>
                    </a:cubicBezTo>
                    <a:cubicBezTo>
                      <a:pt x="2617" y="18817"/>
                      <a:pt x="4280" y="17506"/>
                      <a:pt x="4317" y="17506"/>
                    </a:cubicBezTo>
                    <a:lnTo>
                      <a:pt x="4317" y="17506"/>
                    </a:lnTo>
                    <a:lnTo>
                      <a:pt x="2149" y="20987"/>
                    </a:lnTo>
                    <a:cubicBezTo>
                      <a:pt x="4954" y="20749"/>
                      <a:pt x="8454" y="17904"/>
                      <a:pt x="8455" y="17904"/>
                    </a:cubicBezTo>
                    <a:lnTo>
                      <a:pt x="8455" y="17904"/>
                    </a:lnTo>
                    <a:lnTo>
                      <a:pt x="6804" y="21405"/>
                    </a:lnTo>
                    <a:cubicBezTo>
                      <a:pt x="8495" y="21027"/>
                      <a:pt x="11299" y="18919"/>
                      <a:pt x="11300" y="18919"/>
                    </a:cubicBezTo>
                    <a:lnTo>
                      <a:pt x="11300" y="18919"/>
                    </a:lnTo>
                    <a:lnTo>
                      <a:pt x="10186" y="22002"/>
                    </a:lnTo>
                    <a:cubicBezTo>
                      <a:pt x="11598" y="21942"/>
                      <a:pt x="13726" y="18700"/>
                      <a:pt x="13726" y="18700"/>
                    </a:cubicBezTo>
                    <a:lnTo>
                      <a:pt x="14721" y="22420"/>
                    </a:lnTo>
                    <a:cubicBezTo>
                      <a:pt x="15895" y="21903"/>
                      <a:pt x="17009" y="17169"/>
                      <a:pt x="17009" y="17168"/>
                    </a:cubicBezTo>
                    <a:lnTo>
                      <a:pt x="17009" y="17168"/>
                    </a:lnTo>
                    <a:cubicBezTo>
                      <a:pt x="16969" y="18123"/>
                      <a:pt x="16810" y="21922"/>
                      <a:pt x="16810" y="21922"/>
                    </a:cubicBezTo>
                    <a:lnTo>
                      <a:pt x="19058" y="18958"/>
                    </a:lnTo>
                    <a:lnTo>
                      <a:pt x="17983" y="22241"/>
                    </a:lnTo>
                    <a:cubicBezTo>
                      <a:pt x="20530" y="21147"/>
                      <a:pt x="22479" y="17208"/>
                      <a:pt x="22479" y="17208"/>
                    </a:cubicBezTo>
                    <a:lnTo>
                      <a:pt x="22479" y="17208"/>
                    </a:lnTo>
                    <a:lnTo>
                      <a:pt x="22340" y="20987"/>
                    </a:lnTo>
                    <a:cubicBezTo>
                      <a:pt x="23772" y="20112"/>
                      <a:pt x="25563" y="17248"/>
                      <a:pt x="25563" y="17248"/>
                    </a:cubicBezTo>
                    <a:lnTo>
                      <a:pt x="25762" y="20450"/>
                    </a:lnTo>
                    <a:cubicBezTo>
                      <a:pt x="27055" y="19993"/>
                      <a:pt x="27751" y="16273"/>
                      <a:pt x="27751" y="16273"/>
                    </a:cubicBezTo>
                    <a:lnTo>
                      <a:pt x="30198" y="19436"/>
                    </a:lnTo>
                    <a:cubicBezTo>
                      <a:pt x="31093" y="18600"/>
                      <a:pt x="30635" y="15815"/>
                      <a:pt x="30635" y="15815"/>
                    </a:cubicBezTo>
                    <a:lnTo>
                      <a:pt x="30635" y="15815"/>
                    </a:lnTo>
                    <a:cubicBezTo>
                      <a:pt x="33500" y="17108"/>
                      <a:pt x="36981" y="17148"/>
                      <a:pt x="36981" y="17148"/>
                    </a:cubicBezTo>
                    <a:lnTo>
                      <a:pt x="34514" y="15059"/>
                    </a:lnTo>
                    <a:lnTo>
                      <a:pt x="34514" y="15059"/>
                    </a:lnTo>
                    <a:cubicBezTo>
                      <a:pt x="35291" y="15275"/>
                      <a:pt x="36082" y="15349"/>
                      <a:pt x="36805" y="15349"/>
                    </a:cubicBezTo>
                    <a:cubicBezTo>
                      <a:pt x="38416" y="15349"/>
                      <a:pt x="39686" y="14980"/>
                      <a:pt x="39686" y="14980"/>
                    </a:cubicBezTo>
                    <a:cubicBezTo>
                      <a:pt x="34912" y="14463"/>
                      <a:pt x="22519" y="458"/>
                      <a:pt x="21922" y="16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5"/>
              <p:cNvSpPr/>
              <p:nvPr/>
            </p:nvSpPr>
            <p:spPr>
              <a:xfrm>
                <a:off x="7263025" y="3321975"/>
                <a:ext cx="1293025" cy="434700"/>
              </a:xfrm>
              <a:custGeom>
                <a:avLst/>
                <a:gdLst/>
                <a:ahLst/>
                <a:cxnLst/>
                <a:rect l="l" t="t" r="r" b="b"/>
                <a:pathLst>
                  <a:path w="51721" h="17388" extrusionOk="0">
                    <a:moveTo>
                      <a:pt x="14363" y="1"/>
                    </a:moveTo>
                    <a:lnTo>
                      <a:pt x="14144" y="399"/>
                    </a:lnTo>
                    <a:cubicBezTo>
                      <a:pt x="6306" y="12096"/>
                      <a:pt x="0" y="13468"/>
                      <a:pt x="0" y="13468"/>
                    </a:cubicBezTo>
                    <a:cubicBezTo>
                      <a:pt x="161" y="13478"/>
                      <a:pt x="320" y="13483"/>
                      <a:pt x="477" y="13483"/>
                    </a:cubicBezTo>
                    <a:cubicBezTo>
                      <a:pt x="3353" y="13483"/>
                      <a:pt x="5547" y="11853"/>
                      <a:pt x="5589" y="11798"/>
                    </a:cubicBezTo>
                    <a:lnTo>
                      <a:pt x="5589" y="11798"/>
                    </a:lnTo>
                    <a:lnTo>
                      <a:pt x="2805" y="15995"/>
                    </a:lnTo>
                    <a:cubicBezTo>
                      <a:pt x="6465" y="15676"/>
                      <a:pt x="11020" y="12176"/>
                      <a:pt x="11021" y="12175"/>
                    </a:cubicBezTo>
                    <a:lnTo>
                      <a:pt x="11021" y="12175"/>
                    </a:lnTo>
                    <a:lnTo>
                      <a:pt x="8892" y="16392"/>
                    </a:lnTo>
                    <a:cubicBezTo>
                      <a:pt x="11080" y="15895"/>
                      <a:pt x="14740" y="13309"/>
                      <a:pt x="14740" y="13309"/>
                    </a:cubicBezTo>
                    <a:lnTo>
                      <a:pt x="14740" y="13309"/>
                    </a:lnTo>
                    <a:lnTo>
                      <a:pt x="13328" y="17009"/>
                    </a:lnTo>
                    <a:cubicBezTo>
                      <a:pt x="15158" y="16910"/>
                      <a:pt x="17923" y="12991"/>
                      <a:pt x="17923" y="12991"/>
                    </a:cubicBezTo>
                    <a:lnTo>
                      <a:pt x="19276" y="17387"/>
                    </a:lnTo>
                    <a:cubicBezTo>
                      <a:pt x="20788" y="16770"/>
                      <a:pt x="22200" y="11102"/>
                      <a:pt x="22200" y="11101"/>
                    </a:cubicBezTo>
                    <a:lnTo>
                      <a:pt x="22200" y="11101"/>
                    </a:lnTo>
                    <a:cubicBezTo>
                      <a:pt x="22160" y="12235"/>
                      <a:pt x="21981" y="16770"/>
                      <a:pt x="21981" y="16770"/>
                    </a:cubicBezTo>
                    <a:lnTo>
                      <a:pt x="24866" y="13190"/>
                    </a:lnTo>
                    <a:lnTo>
                      <a:pt x="23493" y="17109"/>
                    </a:lnTo>
                    <a:cubicBezTo>
                      <a:pt x="26795" y="15776"/>
                      <a:pt x="29322" y="11002"/>
                      <a:pt x="29322" y="11001"/>
                    </a:cubicBezTo>
                    <a:lnTo>
                      <a:pt x="29322" y="11001"/>
                    </a:lnTo>
                    <a:lnTo>
                      <a:pt x="29163" y="15497"/>
                    </a:lnTo>
                    <a:cubicBezTo>
                      <a:pt x="31033" y="14423"/>
                      <a:pt x="33340" y="11001"/>
                      <a:pt x="33340" y="11001"/>
                    </a:cubicBezTo>
                    <a:lnTo>
                      <a:pt x="33619" y="14801"/>
                    </a:lnTo>
                    <a:cubicBezTo>
                      <a:pt x="35310" y="14204"/>
                      <a:pt x="36185" y="9788"/>
                      <a:pt x="36185" y="9788"/>
                    </a:cubicBezTo>
                    <a:lnTo>
                      <a:pt x="39368" y="13488"/>
                    </a:lnTo>
                    <a:cubicBezTo>
                      <a:pt x="40561" y="12454"/>
                      <a:pt x="39925" y="9152"/>
                      <a:pt x="39925" y="9151"/>
                    </a:cubicBezTo>
                    <a:lnTo>
                      <a:pt x="39925" y="9151"/>
                    </a:lnTo>
                    <a:cubicBezTo>
                      <a:pt x="43470" y="10528"/>
                      <a:pt x="47749" y="10564"/>
                      <a:pt x="48184" y="10564"/>
                    </a:cubicBezTo>
                    <a:cubicBezTo>
                      <a:pt x="48208" y="10564"/>
                      <a:pt x="48220" y="10564"/>
                      <a:pt x="48220" y="10564"/>
                    </a:cubicBezTo>
                    <a:lnTo>
                      <a:pt x="44977" y="8137"/>
                    </a:lnTo>
                    <a:lnTo>
                      <a:pt x="44977" y="8137"/>
                    </a:lnTo>
                    <a:cubicBezTo>
                      <a:pt x="45885" y="8342"/>
                      <a:pt x="46809" y="8416"/>
                      <a:pt x="47671" y="8416"/>
                    </a:cubicBezTo>
                    <a:cubicBezTo>
                      <a:pt x="49907" y="8416"/>
                      <a:pt x="51721" y="7918"/>
                      <a:pt x="51721" y="7918"/>
                    </a:cubicBezTo>
                    <a:cubicBezTo>
                      <a:pt x="45475" y="7421"/>
                      <a:pt x="15138" y="339"/>
                      <a:pt x="14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5"/>
              <p:cNvSpPr/>
              <p:nvPr/>
            </p:nvSpPr>
            <p:spPr>
              <a:xfrm>
                <a:off x="6922350" y="3076800"/>
                <a:ext cx="1470600" cy="454575"/>
              </a:xfrm>
              <a:custGeom>
                <a:avLst/>
                <a:gdLst/>
                <a:ahLst/>
                <a:cxnLst/>
                <a:rect l="l" t="t" r="r" b="b"/>
                <a:pathLst>
                  <a:path w="58824" h="18183" extrusionOk="0">
                    <a:moveTo>
                      <a:pt x="29422" y="1"/>
                    </a:moveTo>
                    <a:lnTo>
                      <a:pt x="27830" y="259"/>
                    </a:lnTo>
                    <a:cubicBezTo>
                      <a:pt x="21286" y="8793"/>
                      <a:pt x="1" y="12891"/>
                      <a:pt x="1" y="12891"/>
                    </a:cubicBezTo>
                    <a:cubicBezTo>
                      <a:pt x="415" y="12943"/>
                      <a:pt x="822" y="12966"/>
                      <a:pt x="1216" y="12966"/>
                    </a:cubicBezTo>
                    <a:cubicBezTo>
                      <a:pt x="4109" y="12966"/>
                      <a:pt x="6349" y="11737"/>
                      <a:pt x="6443" y="11737"/>
                    </a:cubicBezTo>
                    <a:cubicBezTo>
                      <a:pt x="6444" y="11737"/>
                      <a:pt x="6445" y="11737"/>
                      <a:pt x="6446" y="11737"/>
                    </a:cubicBezTo>
                    <a:lnTo>
                      <a:pt x="2925" y="15636"/>
                    </a:lnTo>
                    <a:cubicBezTo>
                      <a:pt x="7082" y="15557"/>
                      <a:pt x="12532" y="12474"/>
                      <a:pt x="12533" y="12473"/>
                    </a:cubicBezTo>
                    <a:lnTo>
                      <a:pt x="12533" y="12473"/>
                    </a:lnTo>
                    <a:lnTo>
                      <a:pt x="9768" y="16452"/>
                    </a:lnTo>
                    <a:cubicBezTo>
                      <a:pt x="12274" y="16134"/>
                      <a:pt x="16630" y="13866"/>
                      <a:pt x="16631" y="13866"/>
                    </a:cubicBezTo>
                    <a:lnTo>
                      <a:pt x="16631" y="13866"/>
                    </a:lnTo>
                    <a:lnTo>
                      <a:pt x="14701" y="17367"/>
                    </a:lnTo>
                    <a:cubicBezTo>
                      <a:pt x="14718" y="17368"/>
                      <a:pt x="14734" y="17368"/>
                      <a:pt x="14751" y="17368"/>
                    </a:cubicBezTo>
                    <a:cubicBezTo>
                      <a:pt x="16806" y="17368"/>
                      <a:pt x="20211" y="13766"/>
                      <a:pt x="20211" y="13766"/>
                    </a:cubicBezTo>
                    <a:lnTo>
                      <a:pt x="21246" y="18143"/>
                    </a:lnTo>
                    <a:cubicBezTo>
                      <a:pt x="23056" y="17646"/>
                      <a:pt x="25125" y="12196"/>
                      <a:pt x="25125" y="12195"/>
                    </a:cubicBezTo>
                    <a:lnTo>
                      <a:pt x="25125" y="12195"/>
                    </a:lnTo>
                    <a:cubicBezTo>
                      <a:pt x="24986" y="13309"/>
                      <a:pt x="24409" y="17745"/>
                      <a:pt x="24409" y="17745"/>
                    </a:cubicBezTo>
                    <a:lnTo>
                      <a:pt x="27990" y="14443"/>
                    </a:lnTo>
                    <a:lnTo>
                      <a:pt x="26100" y="18183"/>
                    </a:lnTo>
                    <a:cubicBezTo>
                      <a:pt x="29979" y="17128"/>
                      <a:pt x="33221" y="12653"/>
                      <a:pt x="33221" y="12652"/>
                    </a:cubicBezTo>
                    <a:lnTo>
                      <a:pt x="33221" y="12652"/>
                    </a:lnTo>
                    <a:lnTo>
                      <a:pt x="32664" y="17049"/>
                    </a:lnTo>
                    <a:cubicBezTo>
                      <a:pt x="34852" y="16134"/>
                      <a:pt x="37757" y="12951"/>
                      <a:pt x="37757" y="12951"/>
                    </a:cubicBezTo>
                    <a:lnTo>
                      <a:pt x="37757" y="16691"/>
                    </a:lnTo>
                    <a:cubicBezTo>
                      <a:pt x="39726" y="16193"/>
                      <a:pt x="41099" y="11956"/>
                      <a:pt x="41099" y="11956"/>
                    </a:cubicBezTo>
                    <a:lnTo>
                      <a:pt x="44401" y="15796"/>
                    </a:lnTo>
                    <a:cubicBezTo>
                      <a:pt x="45813" y="14880"/>
                      <a:pt x="45416" y="11598"/>
                      <a:pt x="45416" y="11598"/>
                    </a:cubicBezTo>
                    <a:lnTo>
                      <a:pt x="45416" y="11598"/>
                    </a:lnTo>
                    <a:cubicBezTo>
                      <a:pt x="49533" y="13289"/>
                      <a:pt x="54646" y="13607"/>
                      <a:pt x="54646" y="13607"/>
                    </a:cubicBezTo>
                    <a:lnTo>
                      <a:pt x="51184" y="11001"/>
                    </a:lnTo>
                    <a:lnTo>
                      <a:pt x="51184" y="11001"/>
                    </a:lnTo>
                    <a:cubicBezTo>
                      <a:pt x="52683" y="11403"/>
                      <a:pt x="54243" y="11521"/>
                      <a:pt x="55559" y="11521"/>
                    </a:cubicBezTo>
                    <a:cubicBezTo>
                      <a:pt x="57440" y="11521"/>
                      <a:pt x="58823" y="11280"/>
                      <a:pt x="58823" y="11280"/>
                    </a:cubicBezTo>
                    <a:cubicBezTo>
                      <a:pt x="51841" y="10345"/>
                      <a:pt x="30257" y="359"/>
                      <a:pt x="29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5"/>
              <p:cNvSpPr/>
              <p:nvPr/>
            </p:nvSpPr>
            <p:spPr>
              <a:xfrm>
                <a:off x="6860675" y="4169425"/>
                <a:ext cx="1471100" cy="455050"/>
              </a:xfrm>
              <a:custGeom>
                <a:avLst/>
                <a:gdLst/>
                <a:ahLst/>
                <a:cxnLst/>
                <a:rect l="l" t="t" r="r" b="b"/>
                <a:pathLst>
                  <a:path w="58844" h="18202" extrusionOk="0">
                    <a:moveTo>
                      <a:pt x="29422" y="0"/>
                    </a:moveTo>
                    <a:lnTo>
                      <a:pt x="27831" y="279"/>
                    </a:lnTo>
                    <a:cubicBezTo>
                      <a:pt x="21286" y="8813"/>
                      <a:pt x="1" y="12910"/>
                      <a:pt x="1" y="12910"/>
                    </a:cubicBezTo>
                    <a:cubicBezTo>
                      <a:pt x="412" y="12959"/>
                      <a:pt x="814" y="12980"/>
                      <a:pt x="1204" y="12980"/>
                    </a:cubicBezTo>
                    <a:cubicBezTo>
                      <a:pt x="4176" y="12980"/>
                      <a:pt x="6446" y="11737"/>
                      <a:pt x="6446" y="11737"/>
                    </a:cubicBezTo>
                    <a:lnTo>
                      <a:pt x="6446" y="11737"/>
                    </a:lnTo>
                    <a:lnTo>
                      <a:pt x="2945" y="15636"/>
                    </a:lnTo>
                    <a:cubicBezTo>
                      <a:pt x="7082" y="15576"/>
                      <a:pt x="12533" y="12493"/>
                      <a:pt x="12533" y="12493"/>
                    </a:cubicBezTo>
                    <a:lnTo>
                      <a:pt x="12533" y="12493"/>
                    </a:lnTo>
                    <a:lnTo>
                      <a:pt x="9768" y="16471"/>
                    </a:lnTo>
                    <a:cubicBezTo>
                      <a:pt x="12294" y="16133"/>
                      <a:pt x="16631" y="13885"/>
                      <a:pt x="16631" y="13885"/>
                    </a:cubicBezTo>
                    <a:lnTo>
                      <a:pt x="16631" y="13885"/>
                    </a:lnTo>
                    <a:lnTo>
                      <a:pt x="14702" y="17386"/>
                    </a:lnTo>
                    <a:cubicBezTo>
                      <a:pt x="14713" y="17386"/>
                      <a:pt x="14724" y="17387"/>
                      <a:pt x="14735" y="17387"/>
                    </a:cubicBezTo>
                    <a:cubicBezTo>
                      <a:pt x="16808" y="17387"/>
                      <a:pt x="20212" y="13786"/>
                      <a:pt x="20212" y="13786"/>
                    </a:cubicBezTo>
                    <a:lnTo>
                      <a:pt x="21346" y="18202"/>
                    </a:lnTo>
                    <a:cubicBezTo>
                      <a:pt x="23136" y="17705"/>
                      <a:pt x="25224" y="12255"/>
                      <a:pt x="25225" y="12254"/>
                    </a:cubicBezTo>
                    <a:lnTo>
                      <a:pt x="25225" y="12254"/>
                    </a:lnTo>
                    <a:cubicBezTo>
                      <a:pt x="25066" y="13388"/>
                      <a:pt x="24489" y="17804"/>
                      <a:pt x="24489" y="17804"/>
                    </a:cubicBezTo>
                    <a:lnTo>
                      <a:pt x="28010" y="14442"/>
                    </a:lnTo>
                    <a:lnTo>
                      <a:pt x="26100" y="18202"/>
                    </a:lnTo>
                    <a:cubicBezTo>
                      <a:pt x="29999" y="17128"/>
                      <a:pt x="33221" y="12652"/>
                      <a:pt x="33222" y="12652"/>
                    </a:cubicBezTo>
                    <a:lnTo>
                      <a:pt x="33222" y="12652"/>
                    </a:lnTo>
                    <a:lnTo>
                      <a:pt x="32665" y="17048"/>
                    </a:lnTo>
                    <a:cubicBezTo>
                      <a:pt x="34853" y="16133"/>
                      <a:pt x="37777" y="12950"/>
                      <a:pt x="37777" y="12950"/>
                    </a:cubicBezTo>
                    <a:lnTo>
                      <a:pt x="37777" y="16710"/>
                    </a:lnTo>
                    <a:cubicBezTo>
                      <a:pt x="39727" y="16213"/>
                      <a:pt x="41099" y="11956"/>
                      <a:pt x="41099" y="11956"/>
                    </a:cubicBezTo>
                    <a:lnTo>
                      <a:pt x="44401" y="15815"/>
                    </a:lnTo>
                    <a:cubicBezTo>
                      <a:pt x="45834" y="14900"/>
                      <a:pt x="45436" y="11618"/>
                      <a:pt x="45436" y="11617"/>
                    </a:cubicBezTo>
                    <a:lnTo>
                      <a:pt x="45436" y="11617"/>
                    </a:lnTo>
                    <a:cubicBezTo>
                      <a:pt x="49534" y="13308"/>
                      <a:pt x="54646" y="13627"/>
                      <a:pt x="54646" y="13627"/>
                    </a:cubicBezTo>
                    <a:lnTo>
                      <a:pt x="51205" y="11021"/>
                    </a:lnTo>
                    <a:lnTo>
                      <a:pt x="51205" y="11021"/>
                    </a:lnTo>
                    <a:cubicBezTo>
                      <a:pt x="52703" y="11416"/>
                      <a:pt x="54269" y="11532"/>
                      <a:pt x="55590" y="11532"/>
                    </a:cubicBezTo>
                    <a:cubicBezTo>
                      <a:pt x="57463" y="11532"/>
                      <a:pt x="58843" y="11299"/>
                      <a:pt x="58843" y="11299"/>
                    </a:cubicBezTo>
                    <a:cubicBezTo>
                      <a:pt x="51841" y="10344"/>
                      <a:pt x="30258" y="378"/>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5"/>
              <p:cNvSpPr/>
              <p:nvPr/>
            </p:nvSpPr>
            <p:spPr>
              <a:xfrm>
                <a:off x="6810950" y="3533350"/>
                <a:ext cx="1171700" cy="487875"/>
              </a:xfrm>
              <a:custGeom>
                <a:avLst/>
                <a:gdLst/>
                <a:ahLst/>
                <a:cxnLst/>
                <a:rect l="l" t="t" r="r" b="b"/>
                <a:pathLst>
                  <a:path w="46868" h="19515" extrusionOk="0">
                    <a:moveTo>
                      <a:pt x="32823" y="0"/>
                    </a:moveTo>
                    <a:cubicBezTo>
                      <a:pt x="32107" y="279"/>
                      <a:pt x="5670" y="9927"/>
                      <a:pt x="1" y="10285"/>
                    </a:cubicBezTo>
                    <a:cubicBezTo>
                      <a:pt x="1" y="10285"/>
                      <a:pt x="1778" y="10813"/>
                      <a:pt x="3928" y="10813"/>
                    </a:cubicBezTo>
                    <a:cubicBezTo>
                      <a:pt x="4638" y="10813"/>
                      <a:pt x="5387" y="10756"/>
                      <a:pt x="6128" y="10603"/>
                    </a:cubicBezTo>
                    <a:lnTo>
                      <a:pt x="6128" y="10603"/>
                    </a:lnTo>
                    <a:lnTo>
                      <a:pt x="3144" y="12732"/>
                    </a:lnTo>
                    <a:cubicBezTo>
                      <a:pt x="3144" y="12732"/>
                      <a:pt x="3223" y="12733"/>
                      <a:pt x="3369" y="12733"/>
                    </a:cubicBezTo>
                    <a:cubicBezTo>
                      <a:pt x="4274" y="12733"/>
                      <a:pt x="7734" y="12660"/>
                      <a:pt x="10663" y="11598"/>
                    </a:cubicBezTo>
                    <a:lnTo>
                      <a:pt x="10663" y="11598"/>
                    </a:lnTo>
                    <a:cubicBezTo>
                      <a:pt x="10663" y="11598"/>
                      <a:pt x="10046" y="14582"/>
                      <a:pt x="11101" y="15536"/>
                    </a:cubicBezTo>
                    <a:lnTo>
                      <a:pt x="14085" y="12254"/>
                    </a:lnTo>
                    <a:cubicBezTo>
                      <a:pt x="14085" y="12254"/>
                      <a:pt x="14801" y="16292"/>
                      <a:pt x="16313" y="16889"/>
                    </a:cubicBezTo>
                    <a:lnTo>
                      <a:pt x="16631" y="13428"/>
                    </a:lnTo>
                    <a:cubicBezTo>
                      <a:pt x="16631" y="13428"/>
                      <a:pt x="18680" y="16591"/>
                      <a:pt x="20351" y="17605"/>
                    </a:cubicBezTo>
                    <a:lnTo>
                      <a:pt x="20291" y="13527"/>
                    </a:lnTo>
                    <a:lnTo>
                      <a:pt x="20291" y="13527"/>
                    </a:lnTo>
                    <a:cubicBezTo>
                      <a:pt x="20291" y="13528"/>
                      <a:pt x="22479" y="17904"/>
                      <a:pt x="25463" y="19197"/>
                    </a:cubicBezTo>
                    <a:lnTo>
                      <a:pt x="24290" y="15596"/>
                    </a:lnTo>
                    <a:lnTo>
                      <a:pt x="26856" y="18898"/>
                    </a:lnTo>
                    <a:cubicBezTo>
                      <a:pt x="26856" y="18898"/>
                      <a:pt x="26776" y="14800"/>
                      <a:pt x="26756" y="13746"/>
                    </a:cubicBezTo>
                    <a:lnTo>
                      <a:pt x="26756" y="13746"/>
                    </a:lnTo>
                    <a:cubicBezTo>
                      <a:pt x="26756" y="13747"/>
                      <a:pt x="27930" y="18918"/>
                      <a:pt x="29322" y="19515"/>
                    </a:cubicBezTo>
                    <a:lnTo>
                      <a:pt x="30615" y="15536"/>
                    </a:lnTo>
                    <a:cubicBezTo>
                      <a:pt x="30615" y="15536"/>
                      <a:pt x="33042" y="19177"/>
                      <a:pt x="34713" y="19296"/>
                    </a:cubicBezTo>
                    <a:lnTo>
                      <a:pt x="33500" y="15914"/>
                    </a:lnTo>
                    <a:lnTo>
                      <a:pt x="33500" y="15914"/>
                    </a:lnTo>
                    <a:cubicBezTo>
                      <a:pt x="33500" y="15915"/>
                      <a:pt x="36782" y="18321"/>
                      <a:pt x="38752" y="18819"/>
                    </a:cubicBezTo>
                    <a:lnTo>
                      <a:pt x="36882" y="14979"/>
                    </a:lnTo>
                    <a:lnTo>
                      <a:pt x="36882" y="14979"/>
                    </a:lnTo>
                    <a:cubicBezTo>
                      <a:pt x="36882" y="14980"/>
                      <a:pt x="40960" y="18222"/>
                      <a:pt x="44262" y="18600"/>
                    </a:cubicBezTo>
                    <a:lnTo>
                      <a:pt x="41795" y="14741"/>
                    </a:lnTo>
                    <a:cubicBezTo>
                      <a:pt x="41796" y="14740"/>
                      <a:pt x="41796" y="14740"/>
                      <a:pt x="41797" y="14740"/>
                    </a:cubicBezTo>
                    <a:cubicBezTo>
                      <a:pt x="41882" y="14740"/>
                      <a:pt x="43891" y="16279"/>
                      <a:pt x="46577" y="16279"/>
                    </a:cubicBezTo>
                    <a:cubicBezTo>
                      <a:pt x="46673" y="16279"/>
                      <a:pt x="46770" y="16277"/>
                      <a:pt x="46868" y="16272"/>
                    </a:cubicBezTo>
                    <a:cubicBezTo>
                      <a:pt x="46868" y="16272"/>
                      <a:pt x="39945" y="11140"/>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5"/>
              <p:cNvSpPr/>
              <p:nvPr/>
            </p:nvSpPr>
            <p:spPr>
              <a:xfrm>
                <a:off x="6861175" y="4169425"/>
                <a:ext cx="737050" cy="324325"/>
              </a:xfrm>
              <a:custGeom>
                <a:avLst/>
                <a:gdLst/>
                <a:ahLst/>
                <a:cxnLst/>
                <a:rect l="l" t="t" r="r" b="b"/>
                <a:pathLst>
                  <a:path w="29482" h="12973" extrusionOk="0">
                    <a:moveTo>
                      <a:pt x="29422" y="0"/>
                    </a:moveTo>
                    <a:lnTo>
                      <a:pt x="27831" y="279"/>
                    </a:lnTo>
                    <a:cubicBezTo>
                      <a:pt x="21286" y="8813"/>
                      <a:pt x="1" y="12910"/>
                      <a:pt x="1" y="12910"/>
                    </a:cubicBezTo>
                    <a:cubicBezTo>
                      <a:pt x="353" y="12957"/>
                      <a:pt x="692" y="12973"/>
                      <a:pt x="1022" y="12973"/>
                    </a:cubicBezTo>
                    <a:cubicBezTo>
                      <a:pt x="1400" y="12973"/>
                      <a:pt x="1768" y="12952"/>
                      <a:pt x="2129" y="12930"/>
                    </a:cubicBezTo>
                    <a:cubicBezTo>
                      <a:pt x="2030" y="12930"/>
                      <a:pt x="1930" y="12930"/>
                      <a:pt x="1831" y="12910"/>
                    </a:cubicBezTo>
                    <a:cubicBezTo>
                      <a:pt x="1831" y="12910"/>
                      <a:pt x="3462" y="12592"/>
                      <a:pt x="5949" y="11956"/>
                    </a:cubicBezTo>
                    <a:cubicBezTo>
                      <a:pt x="6247" y="11836"/>
                      <a:pt x="6426" y="11737"/>
                      <a:pt x="6426" y="11737"/>
                    </a:cubicBezTo>
                    <a:lnTo>
                      <a:pt x="6426" y="11737"/>
                    </a:lnTo>
                    <a:lnTo>
                      <a:pt x="6307" y="11856"/>
                    </a:lnTo>
                    <a:cubicBezTo>
                      <a:pt x="20968" y="8832"/>
                      <a:pt x="29482" y="20"/>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5"/>
              <p:cNvSpPr/>
              <p:nvPr/>
            </p:nvSpPr>
            <p:spPr>
              <a:xfrm>
                <a:off x="6810950" y="3533350"/>
                <a:ext cx="826075" cy="270825"/>
              </a:xfrm>
              <a:custGeom>
                <a:avLst/>
                <a:gdLst/>
                <a:ahLst/>
                <a:cxnLst/>
                <a:rect l="l" t="t" r="r" b="b"/>
                <a:pathLst>
                  <a:path w="33043" h="10833" extrusionOk="0">
                    <a:moveTo>
                      <a:pt x="32823" y="0"/>
                    </a:moveTo>
                    <a:cubicBezTo>
                      <a:pt x="32107" y="279"/>
                      <a:pt x="5670" y="9927"/>
                      <a:pt x="1" y="10285"/>
                    </a:cubicBezTo>
                    <a:cubicBezTo>
                      <a:pt x="1" y="10302"/>
                      <a:pt x="1785" y="10832"/>
                      <a:pt x="3957" y="10832"/>
                    </a:cubicBezTo>
                    <a:cubicBezTo>
                      <a:pt x="4244" y="10832"/>
                      <a:pt x="4537" y="10823"/>
                      <a:pt x="4834" y="10802"/>
                    </a:cubicBezTo>
                    <a:cubicBezTo>
                      <a:pt x="3104" y="10683"/>
                      <a:pt x="33042" y="458"/>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5"/>
              <p:cNvSpPr/>
              <p:nvPr/>
            </p:nvSpPr>
            <p:spPr>
              <a:xfrm>
                <a:off x="6922350" y="3083275"/>
                <a:ext cx="703725" cy="317475"/>
              </a:xfrm>
              <a:custGeom>
                <a:avLst/>
                <a:gdLst/>
                <a:ahLst/>
                <a:cxnLst/>
                <a:rect l="l" t="t" r="r" b="b"/>
                <a:pathLst>
                  <a:path w="28149" h="12699" extrusionOk="0">
                    <a:moveTo>
                      <a:pt x="27830" y="0"/>
                    </a:moveTo>
                    <a:cubicBezTo>
                      <a:pt x="21286" y="8534"/>
                      <a:pt x="1" y="12632"/>
                      <a:pt x="1" y="12632"/>
                    </a:cubicBezTo>
                    <a:cubicBezTo>
                      <a:pt x="420" y="12679"/>
                      <a:pt x="840" y="12698"/>
                      <a:pt x="1251" y="12698"/>
                    </a:cubicBezTo>
                    <a:cubicBezTo>
                      <a:pt x="1542" y="12698"/>
                      <a:pt x="1829" y="12688"/>
                      <a:pt x="2109" y="12672"/>
                    </a:cubicBezTo>
                    <a:cubicBezTo>
                      <a:pt x="2010" y="12672"/>
                      <a:pt x="1910" y="12632"/>
                      <a:pt x="1811" y="12632"/>
                    </a:cubicBezTo>
                    <a:cubicBezTo>
                      <a:pt x="1811" y="12632"/>
                      <a:pt x="3462" y="12314"/>
                      <a:pt x="5948" y="11697"/>
                    </a:cubicBezTo>
                    <a:cubicBezTo>
                      <a:pt x="6247" y="11578"/>
                      <a:pt x="6406" y="11478"/>
                      <a:pt x="6406" y="11478"/>
                    </a:cubicBezTo>
                    <a:lnTo>
                      <a:pt x="6406" y="11478"/>
                    </a:lnTo>
                    <a:lnTo>
                      <a:pt x="6287" y="11598"/>
                    </a:lnTo>
                    <a:cubicBezTo>
                      <a:pt x="26100" y="7400"/>
                      <a:pt x="28149" y="478"/>
                      <a:pt x="28089" y="458"/>
                    </a:cubicBezTo>
                    <a:lnTo>
                      <a:pt x="2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5"/>
              <p:cNvSpPr/>
              <p:nvPr/>
            </p:nvSpPr>
            <p:spPr>
              <a:xfrm>
                <a:off x="7283900" y="2298500"/>
                <a:ext cx="543100" cy="470200"/>
              </a:xfrm>
              <a:custGeom>
                <a:avLst/>
                <a:gdLst/>
                <a:ahLst/>
                <a:cxnLst/>
                <a:rect l="l" t="t" r="r" b="b"/>
                <a:pathLst>
                  <a:path w="21724" h="18808" extrusionOk="0">
                    <a:moveTo>
                      <a:pt x="21146" y="1"/>
                    </a:moveTo>
                    <a:cubicBezTo>
                      <a:pt x="18282" y="4636"/>
                      <a:pt x="0" y="18799"/>
                      <a:pt x="0" y="18799"/>
                    </a:cubicBezTo>
                    <a:cubicBezTo>
                      <a:pt x="115" y="18805"/>
                      <a:pt x="228" y="18808"/>
                      <a:pt x="339" y="18808"/>
                    </a:cubicBezTo>
                    <a:cubicBezTo>
                      <a:pt x="980" y="18808"/>
                      <a:pt x="1564" y="18713"/>
                      <a:pt x="2089" y="18560"/>
                    </a:cubicBezTo>
                    <a:cubicBezTo>
                      <a:pt x="16392" y="6386"/>
                      <a:pt x="21723" y="120"/>
                      <a:pt x="21723" y="12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5"/>
              <p:cNvSpPr/>
              <p:nvPr/>
            </p:nvSpPr>
            <p:spPr>
              <a:xfrm>
                <a:off x="7325175" y="1861850"/>
                <a:ext cx="328750" cy="372025"/>
              </a:xfrm>
              <a:custGeom>
                <a:avLst/>
                <a:gdLst/>
                <a:ahLst/>
                <a:cxnLst/>
                <a:rect l="l" t="t" r="r" b="b"/>
                <a:pathLst>
                  <a:path w="13150" h="14881" extrusionOk="0">
                    <a:moveTo>
                      <a:pt x="13150" y="1"/>
                    </a:moveTo>
                    <a:cubicBezTo>
                      <a:pt x="13113" y="58"/>
                      <a:pt x="13077" y="116"/>
                      <a:pt x="13040" y="174"/>
                    </a:cubicBezTo>
                    <a:lnTo>
                      <a:pt x="13040" y="174"/>
                    </a:lnTo>
                    <a:cubicBezTo>
                      <a:pt x="13113" y="66"/>
                      <a:pt x="13150" y="1"/>
                      <a:pt x="13150" y="1"/>
                    </a:cubicBezTo>
                    <a:close/>
                    <a:moveTo>
                      <a:pt x="13040" y="174"/>
                    </a:moveTo>
                    <a:lnTo>
                      <a:pt x="13040" y="174"/>
                    </a:lnTo>
                    <a:cubicBezTo>
                      <a:pt x="12786" y="549"/>
                      <a:pt x="12093" y="1449"/>
                      <a:pt x="10981" y="1990"/>
                    </a:cubicBezTo>
                    <a:lnTo>
                      <a:pt x="10882" y="2487"/>
                    </a:lnTo>
                    <a:cubicBezTo>
                      <a:pt x="6665" y="9132"/>
                      <a:pt x="1" y="14841"/>
                      <a:pt x="1" y="14841"/>
                    </a:cubicBezTo>
                    <a:cubicBezTo>
                      <a:pt x="215" y="14868"/>
                      <a:pt x="424" y="14881"/>
                      <a:pt x="626" y="14881"/>
                    </a:cubicBezTo>
                    <a:cubicBezTo>
                      <a:pt x="1154" y="14881"/>
                      <a:pt x="1638" y="14797"/>
                      <a:pt x="2069" y="14682"/>
                    </a:cubicBezTo>
                    <a:cubicBezTo>
                      <a:pt x="3251" y="13637"/>
                      <a:pt x="9272" y="6077"/>
                      <a:pt x="13040" y="1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5"/>
              <p:cNvSpPr/>
              <p:nvPr/>
            </p:nvSpPr>
            <p:spPr>
              <a:xfrm>
                <a:off x="7531075" y="1363550"/>
                <a:ext cx="179525" cy="557025"/>
              </a:xfrm>
              <a:custGeom>
                <a:avLst/>
                <a:gdLst/>
                <a:ahLst/>
                <a:cxnLst/>
                <a:rect l="l" t="t" r="r" b="b"/>
                <a:pathLst>
                  <a:path w="7181" h="22281" extrusionOk="0">
                    <a:moveTo>
                      <a:pt x="4436" y="0"/>
                    </a:moveTo>
                    <a:lnTo>
                      <a:pt x="4436" y="0"/>
                    </a:lnTo>
                    <a:cubicBezTo>
                      <a:pt x="6286" y="8952"/>
                      <a:pt x="0" y="22280"/>
                      <a:pt x="0" y="22280"/>
                    </a:cubicBezTo>
                    <a:cubicBezTo>
                      <a:pt x="1094" y="22021"/>
                      <a:pt x="1930" y="21345"/>
                      <a:pt x="2447" y="20788"/>
                    </a:cubicBezTo>
                    <a:cubicBezTo>
                      <a:pt x="7181" y="10982"/>
                      <a:pt x="4437" y="3"/>
                      <a:pt x="4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5"/>
              <p:cNvSpPr/>
              <p:nvPr/>
            </p:nvSpPr>
            <p:spPr>
              <a:xfrm>
                <a:off x="7325175" y="2035925"/>
                <a:ext cx="992175" cy="288950"/>
              </a:xfrm>
              <a:custGeom>
                <a:avLst/>
                <a:gdLst/>
                <a:ahLst/>
                <a:cxnLst/>
                <a:rect l="l" t="t" r="r" b="b"/>
                <a:pathLst>
                  <a:path w="39687" h="11558" extrusionOk="0">
                    <a:moveTo>
                      <a:pt x="28746" y="0"/>
                    </a:moveTo>
                    <a:lnTo>
                      <a:pt x="29143" y="3561"/>
                    </a:lnTo>
                    <a:cubicBezTo>
                      <a:pt x="28248" y="3322"/>
                      <a:pt x="23992" y="339"/>
                      <a:pt x="23991" y="338"/>
                    </a:cubicBezTo>
                    <a:lnTo>
                      <a:pt x="23991" y="338"/>
                    </a:lnTo>
                    <a:lnTo>
                      <a:pt x="25702" y="3004"/>
                    </a:lnTo>
                    <a:cubicBezTo>
                      <a:pt x="23991" y="2467"/>
                      <a:pt x="22718" y="1612"/>
                      <a:pt x="22718" y="1612"/>
                    </a:cubicBezTo>
                    <a:lnTo>
                      <a:pt x="20510" y="5769"/>
                    </a:lnTo>
                    <a:cubicBezTo>
                      <a:pt x="20729" y="4874"/>
                      <a:pt x="19575" y="2825"/>
                      <a:pt x="19575" y="2825"/>
                    </a:cubicBezTo>
                    <a:lnTo>
                      <a:pt x="18123" y="5908"/>
                    </a:lnTo>
                    <a:cubicBezTo>
                      <a:pt x="17446" y="5471"/>
                      <a:pt x="15517" y="2527"/>
                      <a:pt x="15517" y="2527"/>
                    </a:cubicBezTo>
                    <a:lnTo>
                      <a:pt x="15119" y="6565"/>
                    </a:lnTo>
                    <a:lnTo>
                      <a:pt x="12811" y="1691"/>
                    </a:lnTo>
                    <a:lnTo>
                      <a:pt x="7779" y="5073"/>
                    </a:lnTo>
                    <a:lnTo>
                      <a:pt x="7997" y="3143"/>
                    </a:lnTo>
                    <a:lnTo>
                      <a:pt x="7997" y="3143"/>
                    </a:lnTo>
                    <a:cubicBezTo>
                      <a:pt x="5610" y="6227"/>
                      <a:pt x="1" y="7918"/>
                      <a:pt x="1" y="7918"/>
                    </a:cubicBezTo>
                    <a:cubicBezTo>
                      <a:pt x="165" y="7932"/>
                      <a:pt x="327" y="7939"/>
                      <a:pt x="486" y="7939"/>
                    </a:cubicBezTo>
                    <a:cubicBezTo>
                      <a:pt x="2657" y="7939"/>
                      <a:pt x="4297" y="6645"/>
                      <a:pt x="4297" y="6644"/>
                    </a:cubicBezTo>
                    <a:lnTo>
                      <a:pt x="4297" y="6644"/>
                    </a:lnTo>
                    <a:lnTo>
                      <a:pt x="2129" y="10126"/>
                    </a:lnTo>
                    <a:cubicBezTo>
                      <a:pt x="4954" y="9907"/>
                      <a:pt x="8455" y="7043"/>
                      <a:pt x="8455" y="7042"/>
                    </a:cubicBezTo>
                    <a:lnTo>
                      <a:pt x="8455" y="7042"/>
                    </a:lnTo>
                    <a:lnTo>
                      <a:pt x="6784" y="10543"/>
                    </a:lnTo>
                    <a:cubicBezTo>
                      <a:pt x="8455" y="10165"/>
                      <a:pt x="11279" y="8057"/>
                      <a:pt x="11280" y="8057"/>
                    </a:cubicBezTo>
                    <a:lnTo>
                      <a:pt x="11280" y="8057"/>
                    </a:lnTo>
                    <a:lnTo>
                      <a:pt x="10166" y="11140"/>
                    </a:lnTo>
                    <a:cubicBezTo>
                      <a:pt x="11558" y="11100"/>
                      <a:pt x="13727" y="7838"/>
                      <a:pt x="13727" y="7838"/>
                    </a:cubicBezTo>
                    <a:lnTo>
                      <a:pt x="14721" y="11558"/>
                    </a:lnTo>
                    <a:cubicBezTo>
                      <a:pt x="15895" y="11061"/>
                      <a:pt x="17009" y="6307"/>
                      <a:pt x="17009" y="6306"/>
                    </a:cubicBezTo>
                    <a:lnTo>
                      <a:pt x="17009" y="6306"/>
                    </a:lnTo>
                    <a:cubicBezTo>
                      <a:pt x="16949" y="7281"/>
                      <a:pt x="16810" y="11061"/>
                      <a:pt x="16810" y="11061"/>
                    </a:cubicBezTo>
                    <a:lnTo>
                      <a:pt x="19038" y="8116"/>
                    </a:lnTo>
                    <a:lnTo>
                      <a:pt x="17984" y="11399"/>
                    </a:lnTo>
                    <a:cubicBezTo>
                      <a:pt x="20530" y="10325"/>
                      <a:pt x="22479" y="6347"/>
                      <a:pt x="22479" y="6346"/>
                    </a:cubicBezTo>
                    <a:lnTo>
                      <a:pt x="22479" y="6346"/>
                    </a:lnTo>
                    <a:lnTo>
                      <a:pt x="22320" y="10126"/>
                    </a:lnTo>
                    <a:cubicBezTo>
                      <a:pt x="23752" y="9250"/>
                      <a:pt x="25563" y="6386"/>
                      <a:pt x="25563" y="6386"/>
                    </a:cubicBezTo>
                    <a:lnTo>
                      <a:pt x="25762" y="9589"/>
                    </a:lnTo>
                    <a:cubicBezTo>
                      <a:pt x="27055" y="9091"/>
                      <a:pt x="27751" y="5411"/>
                      <a:pt x="27751" y="5411"/>
                    </a:cubicBezTo>
                    <a:lnTo>
                      <a:pt x="30178" y="8574"/>
                    </a:lnTo>
                    <a:cubicBezTo>
                      <a:pt x="31073" y="7739"/>
                      <a:pt x="30635" y="4954"/>
                      <a:pt x="30635" y="4954"/>
                    </a:cubicBezTo>
                    <a:lnTo>
                      <a:pt x="30635" y="4954"/>
                    </a:lnTo>
                    <a:cubicBezTo>
                      <a:pt x="33500" y="6247"/>
                      <a:pt x="36981" y="6286"/>
                      <a:pt x="36981" y="6286"/>
                    </a:cubicBezTo>
                    <a:lnTo>
                      <a:pt x="34514" y="4198"/>
                    </a:lnTo>
                    <a:lnTo>
                      <a:pt x="34514" y="4198"/>
                    </a:lnTo>
                    <a:cubicBezTo>
                      <a:pt x="35291" y="4413"/>
                      <a:pt x="36082" y="4488"/>
                      <a:pt x="36805" y="4488"/>
                    </a:cubicBezTo>
                    <a:cubicBezTo>
                      <a:pt x="38416" y="4488"/>
                      <a:pt x="39686" y="4118"/>
                      <a:pt x="39686" y="4118"/>
                    </a:cubicBezTo>
                    <a:cubicBezTo>
                      <a:pt x="38195" y="3959"/>
                      <a:pt x="36185" y="2885"/>
                      <a:pt x="34097" y="1432"/>
                    </a:cubicBezTo>
                    <a:cubicBezTo>
                      <a:pt x="31531" y="1214"/>
                      <a:pt x="28746" y="0"/>
                      <a:pt x="28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5"/>
              <p:cNvSpPr/>
              <p:nvPr/>
            </p:nvSpPr>
            <p:spPr>
              <a:xfrm>
                <a:off x="7797125" y="2117975"/>
                <a:ext cx="66175" cy="189500"/>
              </a:xfrm>
              <a:custGeom>
                <a:avLst/>
                <a:gdLst/>
                <a:ahLst/>
                <a:cxnLst/>
                <a:rect l="l" t="t" r="r" b="b"/>
                <a:pathLst>
                  <a:path w="2647" h="7580" extrusionOk="0">
                    <a:moveTo>
                      <a:pt x="995" y="1"/>
                    </a:moveTo>
                    <a:cubicBezTo>
                      <a:pt x="896" y="1910"/>
                      <a:pt x="717" y="4894"/>
                      <a:pt x="1" y="7580"/>
                    </a:cubicBezTo>
                    <a:cubicBezTo>
                      <a:pt x="836" y="6983"/>
                      <a:pt x="1592" y="6147"/>
                      <a:pt x="2189" y="5332"/>
                    </a:cubicBezTo>
                    <a:cubicBezTo>
                      <a:pt x="2448" y="3581"/>
                      <a:pt x="2587" y="1910"/>
                      <a:pt x="2646" y="617"/>
                    </a:cubicBezTo>
                    <a:lnTo>
                      <a:pt x="2646" y="617"/>
                    </a:lnTo>
                    <a:lnTo>
                      <a:pt x="1692" y="2467"/>
                    </a:lnTo>
                    <a:cubicBezTo>
                      <a:pt x="1831" y="1851"/>
                      <a:pt x="1314" y="657"/>
                      <a:pt x="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5"/>
              <p:cNvSpPr/>
              <p:nvPr/>
            </p:nvSpPr>
            <p:spPr>
              <a:xfrm>
                <a:off x="7606650" y="2876875"/>
                <a:ext cx="36825" cy="218350"/>
              </a:xfrm>
              <a:custGeom>
                <a:avLst/>
                <a:gdLst/>
                <a:ahLst/>
                <a:cxnLst/>
                <a:rect l="l" t="t" r="r" b="b"/>
                <a:pathLst>
                  <a:path w="1473" h="8734" extrusionOk="0">
                    <a:moveTo>
                      <a:pt x="1473" y="1"/>
                    </a:moveTo>
                    <a:lnTo>
                      <a:pt x="220" y="4815"/>
                    </a:lnTo>
                    <a:lnTo>
                      <a:pt x="1" y="8734"/>
                    </a:lnTo>
                    <a:lnTo>
                      <a:pt x="717" y="8694"/>
                    </a:lnTo>
                    <a:lnTo>
                      <a:pt x="1354" y="3462"/>
                    </a:lnTo>
                    <a:lnTo>
                      <a:pt x="14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5"/>
              <p:cNvSpPr/>
              <p:nvPr/>
            </p:nvSpPr>
            <p:spPr>
              <a:xfrm>
                <a:off x="6995950" y="3273250"/>
                <a:ext cx="1398475" cy="259625"/>
              </a:xfrm>
              <a:custGeom>
                <a:avLst/>
                <a:gdLst/>
                <a:ahLst/>
                <a:cxnLst/>
                <a:rect l="l" t="t" r="r" b="b"/>
                <a:pathLst>
                  <a:path w="55939" h="10385" extrusionOk="0">
                    <a:moveTo>
                      <a:pt x="40025" y="0"/>
                    </a:moveTo>
                    <a:lnTo>
                      <a:pt x="40403" y="4198"/>
                    </a:lnTo>
                    <a:cubicBezTo>
                      <a:pt x="39169" y="3879"/>
                      <a:pt x="33481" y="120"/>
                      <a:pt x="33480" y="120"/>
                    </a:cubicBezTo>
                    <a:lnTo>
                      <a:pt x="33480" y="120"/>
                    </a:lnTo>
                    <a:lnTo>
                      <a:pt x="35688" y="3342"/>
                    </a:lnTo>
                    <a:cubicBezTo>
                      <a:pt x="33361" y="2606"/>
                      <a:pt x="31670" y="1532"/>
                      <a:pt x="31670" y="1532"/>
                    </a:cubicBezTo>
                    <a:lnTo>
                      <a:pt x="28407" y="6286"/>
                    </a:lnTo>
                    <a:cubicBezTo>
                      <a:pt x="28746" y="5232"/>
                      <a:pt x="27254" y="2785"/>
                      <a:pt x="27254" y="2785"/>
                    </a:cubicBezTo>
                    <a:lnTo>
                      <a:pt x="25125" y="6286"/>
                    </a:lnTo>
                    <a:cubicBezTo>
                      <a:pt x="24210" y="5710"/>
                      <a:pt x="21684" y="2149"/>
                      <a:pt x="21684" y="2149"/>
                    </a:cubicBezTo>
                    <a:lnTo>
                      <a:pt x="20928" y="6863"/>
                    </a:lnTo>
                    <a:lnTo>
                      <a:pt x="17944" y="1035"/>
                    </a:lnTo>
                    <a:lnTo>
                      <a:pt x="10882" y="4715"/>
                    </a:lnTo>
                    <a:lnTo>
                      <a:pt x="11300" y="2447"/>
                    </a:lnTo>
                    <a:lnTo>
                      <a:pt x="11300" y="2447"/>
                    </a:lnTo>
                    <a:cubicBezTo>
                      <a:pt x="8157" y="5590"/>
                      <a:pt x="1493" y="7221"/>
                      <a:pt x="259" y="7520"/>
                    </a:cubicBezTo>
                    <a:lnTo>
                      <a:pt x="1" y="7798"/>
                    </a:lnTo>
                    <a:cubicBezTo>
                      <a:pt x="4158" y="7758"/>
                      <a:pt x="9608" y="4636"/>
                      <a:pt x="9609" y="4635"/>
                    </a:cubicBezTo>
                    <a:lnTo>
                      <a:pt x="9609" y="4635"/>
                    </a:lnTo>
                    <a:lnTo>
                      <a:pt x="6844" y="8614"/>
                    </a:lnTo>
                    <a:cubicBezTo>
                      <a:pt x="9350" y="8296"/>
                      <a:pt x="13706" y="6028"/>
                      <a:pt x="13707" y="6028"/>
                    </a:cubicBezTo>
                    <a:lnTo>
                      <a:pt x="13707" y="6028"/>
                    </a:lnTo>
                    <a:lnTo>
                      <a:pt x="11777" y="9549"/>
                    </a:lnTo>
                    <a:cubicBezTo>
                      <a:pt x="11783" y="9549"/>
                      <a:pt x="11788" y="9549"/>
                      <a:pt x="11793" y="9549"/>
                    </a:cubicBezTo>
                    <a:cubicBezTo>
                      <a:pt x="13805" y="9549"/>
                      <a:pt x="17267" y="5908"/>
                      <a:pt x="17267" y="5908"/>
                    </a:cubicBezTo>
                    <a:lnTo>
                      <a:pt x="18381" y="10325"/>
                    </a:lnTo>
                    <a:cubicBezTo>
                      <a:pt x="20172" y="9827"/>
                      <a:pt x="22260" y="4397"/>
                      <a:pt x="22261" y="4397"/>
                    </a:cubicBezTo>
                    <a:lnTo>
                      <a:pt x="22261" y="4397"/>
                    </a:lnTo>
                    <a:cubicBezTo>
                      <a:pt x="22121" y="5511"/>
                      <a:pt x="21544" y="9927"/>
                      <a:pt x="21544" y="9927"/>
                    </a:cubicBezTo>
                    <a:lnTo>
                      <a:pt x="25125" y="6625"/>
                    </a:lnTo>
                    <a:lnTo>
                      <a:pt x="23235" y="10384"/>
                    </a:lnTo>
                    <a:cubicBezTo>
                      <a:pt x="27074" y="9290"/>
                      <a:pt x="30317" y="4815"/>
                      <a:pt x="30317" y="4814"/>
                    </a:cubicBezTo>
                    <a:lnTo>
                      <a:pt x="30317" y="4814"/>
                    </a:lnTo>
                    <a:lnTo>
                      <a:pt x="29780" y="9211"/>
                    </a:lnTo>
                    <a:cubicBezTo>
                      <a:pt x="31968" y="8296"/>
                      <a:pt x="34873" y="5113"/>
                      <a:pt x="34873" y="5113"/>
                    </a:cubicBezTo>
                    <a:lnTo>
                      <a:pt x="34873" y="8872"/>
                    </a:lnTo>
                    <a:cubicBezTo>
                      <a:pt x="36842" y="8395"/>
                      <a:pt x="38195" y="4118"/>
                      <a:pt x="38195" y="4118"/>
                    </a:cubicBezTo>
                    <a:lnTo>
                      <a:pt x="41517" y="7977"/>
                    </a:lnTo>
                    <a:cubicBezTo>
                      <a:pt x="42929" y="7062"/>
                      <a:pt x="42531" y="3780"/>
                      <a:pt x="42531" y="3780"/>
                    </a:cubicBezTo>
                    <a:lnTo>
                      <a:pt x="42531" y="3780"/>
                    </a:lnTo>
                    <a:cubicBezTo>
                      <a:pt x="46609" y="5471"/>
                      <a:pt x="51761" y="5789"/>
                      <a:pt x="51761" y="5789"/>
                    </a:cubicBezTo>
                    <a:lnTo>
                      <a:pt x="48300" y="3183"/>
                    </a:lnTo>
                    <a:lnTo>
                      <a:pt x="48300" y="3183"/>
                    </a:lnTo>
                    <a:cubicBezTo>
                      <a:pt x="49781" y="3572"/>
                      <a:pt x="51321" y="3687"/>
                      <a:pt x="52627" y="3687"/>
                    </a:cubicBezTo>
                    <a:cubicBezTo>
                      <a:pt x="54532" y="3687"/>
                      <a:pt x="55939" y="3442"/>
                      <a:pt x="55939" y="3442"/>
                    </a:cubicBezTo>
                    <a:cubicBezTo>
                      <a:pt x="54288" y="3223"/>
                      <a:pt x="51841" y="2507"/>
                      <a:pt x="49016" y="1512"/>
                    </a:cubicBezTo>
                    <a:cubicBezTo>
                      <a:pt x="45197" y="1134"/>
                      <a:pt x="40025" y="0"/>
                      <a:pt x="40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5"/>
              <p:cNvSpPr/>
              <p:nvPr/>
            </p:nvSpPr>
            <p:spPr>
              <a:xfrm>
                <a:off x="7582300" y="3341875"/>
                <a:ext cx="101475" cy="189000"/>
              </a:xfrm>
              <a:custGeom>
                <a:avLst/>
                <a:gdLst/>
                <a:ahLst/>
                <a:cxnLst/>
                <a:rect l="l" t="t" r="r" b="b"/>
                <a:pathLst>
                  <a:path w="4059" h="7560" extrusionOk="0">
                    <a:moveTo>
                      <a:pt x="3760" y="1"/>
                    </a:moveTo>
                    <a:lnTo>
                      <a:pt x="1631" y="3522"/>
                    </a:lnTo>
                    <a:cubicBezTo>
                      <a:pt x="1333" y="3323"/>
                      <a:pt x="836" y="2786"/>
                      <a:pt x="298" y="2169"/>
                    </a:cubicBezTo>
                    <a:cubicBezTo>
                      <a:pt x="259" y="3183"/>
                      <a:pt x="179" y="4218"/>
                      <a:pt x="139" y="5272"/>
                    </a:cubicBezTo>
                    <a:lnTo>
                      <a:pt x="1651" y="3880"/>
                    </a:lnTo>
                    <a:lnTo>
                      <a:pt x="40" y="7122"/>
                    </a:lnTo>
                    <a:cubicBezTo>
                      <a:pt x="40" y="7261"/>
                      <a:pt x="0" y="7421"/>
                      <a:pt x="0" y="7560"/>
                    </a:cubicBezTo>
                    <a:cubicBezTo>
                      <a:pt x="1432" y="7122"/>
                      <a:pt x="2745" y="6247"/>
                      <a:pt x="3839" y="5292"/>
                    </a:cubicBezTo>
                    <a:cubicBezTo>
                      <a:pt x="3899" y="3661"/>
                      <a:pt x="3979" y="2049"/>
                      <a:pt x="4058" y="478"/>
                    </a:cubicBezTo>
                    <a:cubicBezTo>
                      <a:pt x="3879" y="180"/>
                      <a:pt x="3760" y="1"/>
                      <a:pt x="3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5"/>
              <p:cNvSpPr/>
              <p:nvPr/>
            </p:nvSpPr>
            <p:spPr>
              <a:xfrm>
                <a:off x="6889025" y="3756150"/>
                <a:ext cx="1093625" cy="266075"/>
              </a:xfrm>
              <a:custGeom>
                <a:avLst/>
                <a:gdLst/>
                <a:ahLst/>
                <a:cxnLst/>
                <a:rect l="l" t="t" r="r" b="b"/>
                <a:pathLst>
                  <a:path w="43745" h="10643" extrusionOk="0">
                    <a:moveTo>
                      <a:pt x="14483" y="0"/>
                    </a:moveTo>
                    <a:lnTo>
                      <a:pt x="7938" y="2427"/>
                    </a:lnTo>
                    <a:lnTo>
                      <a:pt x="8634" y="398"/>
                    </a:lnTo>
                    <a:lnTo>
                      <a:pt x="8634" y="398"/>
                    </a:lnTo>
                    <a:cubicBezTo>
                      <a:pt x="6526" y="2049"/>
                      <a:pt x="3124" y="2905"/>
                      <a:pt x="796" y="3282"/>
                    </a:cubicBezTo>
                    <a:lnTo>
                      <a:pt x="1" y="3839"/>
                    </a:lnTo>
                    <a:cubicBezTo>
                      <a:pt x="1" y="3839"/>
                      <a:pt x="81" y="3841"/>
                      <a:pt x="227" y="3841"/>
                    </a:cubicBezTo>
                    <a:cubicBezTo>
                      <a:pt x="1136" y="3841"/>
                      <a:pt x="4611" y="3768"/>
                      <a:pt x="7540" y="2706"/>
                    </a:cubicBezTo>
                    <a:lnTo>
                      <a:pt x="7540" y="2706"/>
                    </a:lnTo>
                    <a:cubicBezTo>
                      <a:pt x="7540" y="2706"/>
                      <a:pt x="6923" y="5690"/>
                      <a:pt x="7958" y="6664"/>
                    </a:cubicBezTo>
                    <a:lnTo>
                      <a:pt x="10942" y="3382"/>
                    </a:lnTo>
                    <a:cubicBezTo>
                      <a:pt x="10942" y="3382"/>
                      <a:pt x="11678" y="7400"/>
                      <a:pt x="13190" y="7997"/>
                    </a:cubicBezTo>
                    <a:lnTo>
                      <a:pt x="13508" y="4536"/>
                    </a:lnTo>
                    <a:cubicBezTo>
                      <a:pt x="13508" y="4536"/>
                      <a:pt x="15557" y="7699"/>
                      <a:pt x="17208" y="8713"/>
                    </a:cubicBezTo>
                    <a:lnTo>
                      <a:pt x="17168" y="4635"/>
                    </a:lnTo>
                    <a:lnTo>
                      <a:pt x="17168" y="4635"/>
                    </a:lnTo>
                    <a:cubicBezTo>
                      <a:pt x="17168" y="4636"/>
                      <a:pt x="19356" y="9012"/>
                      <a:pt x="22340" y="10305"/>
                    </a:cubicBezTo>
                    <a:lnTo>
                      <a:pt x="21167" y="6704"/>
                    </a:lnTo>
                    <a:lnTo>
                      <a:pt x="23733" y="10006"/>
                    </a:lnTo>
                    <a:cubicBezTo>
                      <a:pt x="23733" y="10006"/>
                      <a:pt x="23693" y="6406"/>
                      <a:pt x="23653" y="4973"/>
                    </a:cubicBezTo>
                    <a:lnTo>
                      <a:pt x="23653" y="4973"/>
                    </a:lnTo>
                    <a:cubicBezTo>
                      <a:pt x="23932" y="6107"/>
                      <a:pt x="25026" y="10106"/>
                      <a:pt x="26199" y="10643"/>
                    </a:cubicBezTo>
                    <a:lnTo>
                      <a:pt x="27492" y="6664"/>
                    </a:lnTo>
                    <a:cubicBezTo>
                      <a:pt x="27492" y="6664"/>
                      <a:pt x="29919" y="10285"/>
                      <a:pt x="31590" y="10404"/>
                    </a:cubicBezTo>
                    <a:lnTo>
                      <a:pt x="30377" y="7022"/>
                    </a:lnTo>
                    <a:lnTo>
                      <a:pt x="30377" y="7022"/>
                    </a:lnTo>
                    <a:cubicBezTo>
                      <a:pt x="30377" y="7023"/>
                      <a:pt x="33659" y="9449"/>
                      <a:pt x="35609" y="9947"/>
                    </a:cubicBezTo>
                    <a:lnTo>
                      <a:pt x="33759" y="6087"/>
                    </a:lnTo>
                    <a:lnTo>
                      <a:pt x="33759" y="6087"/>
                    </a:lnTo>
                    <a:cubicBezTo>
                      <a:pt x="33759" y="6088"/>
                      <a:pt x="37837" y="9350"/>
                      <a:pt x="41139" y="9708"/>
                    </a:cubicBezTo>
                    <a:lnTo>
                      <a:pt x="38672" y="5869"/>
                    </a:lnTo>
                    <a:cubicBezTo>
                      <a:pt x="38673" y="5867"/>
                      <a:pt x="38675" y="5866"/>
                      <a:pt x="38678" y="5866"/>
                    </a:cubicBezTo>
                    <a:cubicBezTo>
                      <a:pt x="38807" y="5866"/>
                      <a:pt x="40799" y="7367"/>
                      <a:pt x="43454" y="7367"/>
                    </a:cubicBezTo>
                    <a:cubicBezTo>
                      <a:pt x="43550" y="7367"/>
                      <a:pt x="43647" y="7365"/>
                      <a:pt x="43745" y="7360"/>
                    </a:cubicBezTo>
                    <a:cubicBezTo>
                      <a:pt x="43745" y="7360"/>
                      <a:pt x="42969" y="6784"/>
                      <a:pt x="41716" y="5650"/>
                    </a:cubicBezTo>
                    <a:cubicBezTo>
                      <a:pt x="41159" y="5351"/>
                      <a:pt x="40661" y="5152"/>
                      <a:pt x="40263" y="5073"/>
                    </a:cubicBezTo>
                    <a:cubicBezTo>
                      <a:pt x="37061" y="4456"/>
                      <a:pt x="33381" y="1989"/>
                      <a:pt x="33381" y="1989"/>
                    </a:cubicBezTo>
                    <a:lnTo>
                      <a:pt x="33062" y="5908"/>
                    </a:lnTo>
                    <a:cubicBezTo>
                      <a:pt x="32068" y="5471"/>
                      <a:pt x="27811" y="1234"/>
                      <a:pt x="27811" y="1234"/>
                    </a:cubicBezTo>
                    <a:lnTo>
                      <a:pt x="27811" y="1234"/>
                    </a:lnTo>
                    <a:lnTo>
                      <a:pt x="29203" y="4496"/>
                    </a:lnTo>
                    <a:cubicBezTo>
                      <a:pt x="27333" y="3501"/>
                      <a:pt x="26060" y="2288"/>
                      <a:pt x="26060" y="2288"/>
                    </a:cubicBezTo>
                    <a:lnTo>
                      <a:pt x="23633" y="4755"/>
                    </a:lnTo>
                    <a:lnTo>
                      <a:pt x="22579" y="6207"/>
                    </a:lnTo>
                    <a:cubicBezTo>
                      <a:pt x="23056" y="5292"/>
                      <a:pt x="22141" y="2825"/>
                      <a:pt x="22141" y="2825"/>
                    </a:cubicBezTo>
                    <a:lnTo>
                      <a:pt x="19774" y="5789"/>
                    </a:lnTo>
                    <a:cubicBezTo>
                      <a:pt x="19098" y="5152"/>
                      <a:pt x="17486" y="1532"/>
                      <a:pt x="17486" y="1532"/>
                    </a:cubicBezTo>
                    <a:lnTo>
                      <a:pt x="16114" y="5749"/>
                    </a:lnTo>
                    <a:lnTo>
                      <a:pt x="144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5"/>
              <p:cNvSpPr/>
              <p:nvPr/>
            </p:nvSpPr>
            <p:spPr>
              <a:xfrm>
                <a:off x="7553950" y="3786475"/>
                <a:ext cx="106450" cy="217350"/>
              </a:xfrm>
              <a:custGeom>
                <a:avLst/>
                <a:gdLst/>
                <a:ahLst/>
                <a:cxnLst/>
                <a:rect l="l" t="t" r="r" b="b"/>
                <a:pathLst>
                  <a:path w="4258" h="8694" extrusionOk="0">
                    <a:moveTo>
                      <a:pt x="1214" y="1"/>
                    </a:moveTo>
                    <a:lnTo>
                      <a:pt x="2606" y="3263"/>
                    </a:lnTo>
                    <a:cubicBezTo>
                      <a:pt x="1711" y="2786"/>
                      <a:pt x="935" y="2229"/>
                      <a:pt x="398" y="1811"/>
                    </a:cubicBezTo>
                    <a:cubicBezTo>
                      <a:pt x="279" y="4039"/>
                      <a:pt x="120" y="6167"/>
                      <a:pt x="0" y="8236"/>
                    </a:cubicBezTo>
                    <a:lnTo>
                      <a:pt x="915" y="5392"/>
                    </a:lnTo>
                    <a:cubicBezTo>
                      <a:pt x="915" y="5392"/>
                      <a:pt x="2487" y="7699"/>
                      <a:pt x="3959" y="8694"/>
                    </a:cubicBezTo>
                    <a:cubicBezTo>
                      <a:pt x="3979" y="7978"/>
                      <a:pt x="4019" y="7261"/>
                      <a:pt x="4058" y="6525"/>
                    </a:cubicBezTo>
                    <a:lnTo>
                      <a:pt x="3780" y="5750"/>
                    </a:lnTo>
                    <a:lnTo>
                      <a:pt x="4078" y="5968"/>
                    </a:lnTo>
                    <a:cubicBezTo>
                      <a:pt x="4158" y="4974"/>
                      <a:pt x="4198" y="3939"/>
                      <a:pt x="4257" y="2885"/>
                    </a:cubicBezTo>
                    <a:cubicBezTo>
                      <a:pt x="2785" y="1572"/>
                      <a:pt x="1214" y="1"/>
                      <a:pt x="1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5"/>
              <p:cNvSpPr/>
              <p:nvPr/>
            </p:nvSpPr>
            <p:spPr>
              <a:xfrm>
                <a:off x="6934775" y="4420050"/>
                <a:ext cx="395400" cy="184050"/>
              </a:xfrm>
              <a:custGeom>
                <a:avLst/>
                <a:gdLst/>
                <a:ahLst/>
                <a:cxnLst/>
                <a:rect l="l" t="t" r="r" b="b"/>
                <a:pathLst>
                  <a:path w="15816" h="7362" extrusionOk="0">
                    <a:moveTo>
                      <a:pt x="12414" y="1"/>
                    </a:moveTo>
                    <a:lnTo>
                      <a:pt x="5253" y="3820"/>
                    </a:lnTo>
                    <a:lnTo>
                      <a:pt x="5551" y="1692"/>
                    </a:lnTo>
                    <a:lnTo>
                      <a:pt x="5551" y="1692"/>
                    </a:lnTo>
                    <a:cubicBezTo>
                      <a:pt x="4318" y="2905"/>
                      <a:pt x="2507" y="3960"/>
                      <a:pt x="697" y="4795"/>
                    </a:cubicBezTo>
                    <a:lnTo>
                      <a:pt x="1" y="5571"/>
                    </a:lnTo>
                    <a:cubicBezTo>
                      <a:pt x="4158" y="5511"/>
                      <a:pt x="9589" y="2408"/>
                      <a:pt x="9589" y="2408"/>
                    </a:cubicBezTo>
                    <a:lnTo>
                      <a:pt x="9589" y="2408"/>
                    </a:lnTo>
                    <a:lnTo>
                      <a:pt x="6804" y="6446"/>
                    </a:lnTo>
                    <a:cubicBezTo>
                      <a:pt x="9330" y="6108"/>
                      <a:pt x="13667" y="3860"/>
                      <a:pt x="13667" y="3860"/>
                    </a:cubicBezTo>
                    <a:lnTo>
                      <a:pt x="13667" y="3860"/>
                    </a:lnTo>
                    <a:lnTo>
                      <a:pt x="11738" y="7361"/>
                    </a:lnTo>
                    <a:cubicBezTo>
                      <a:pt x="11747" y="7361"/>
                      <a:pt x="11757" y="7362"/>
                      <a:pt x="11767" y="7362"/>
                    </a:cubicBezTo>
                    <a:cubicBezTo>
                      <a:pt x="12958" y="7362"/>
                      <a:pt x="14632" y="6159"/>
                      <a:pt x="15816" y="5113"/>
                    </a:cubicBezTo>
                    <a:lnTo>
                      <a:pt x="12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5"/>
              <p:cNvSpPr/>
              <p:nvPr/>
            </p:nvSpPr>
            <p:spPr>
              <a:xfrm>
                <a:off x="7333625" y="4363875"/>
                <a:ext cx="999150" cy="262600"/>
              </a:xfrm>
              <a:custGeom>
                <a:avLst/>
                <a:gdLst/>
                <a:ahLst/>
                <a:cxnLst/>
                <a:rect l="l" t="t" r="r" b="b"/>
                <a:pathLst>
                  <a:path w="39966" h="10504" extrusionOk="0">
                    <a:moveTo>
                      <a:pt x="19496" y="0"/>
                    </a:moveTo>
                    <a:lnTo>
                      <a:pt x="20152" y="3919"/>
                    </a:lnTo>
                    <a:cubicBezTo>
                      <a:pt x="18839" y="3680"/>
                      <a:pt x="12673" y="537"/>
                      <a:pt x="12672" y="537"/>
                    </a:cubicBezTo>
                    <a:lnTo>
                      <a:pt x="12672" y="537"/>
                    </a:lnTo>
                    <a:lnTo>
                      <a:pt x="15199" y="3382"/>
                    </a:lnTo>
                    <a:cubicBezTo>
                      <a:pt x="12712" y="2845"/>
                      <a:pt x="10882" y="1950"/>
                      <a:pt x="10882" y="1950"/>
                    </a:cubicBezTo>
                    <a:lnTo>
                      <a:pt x="7759" y="6545"/>
                    </a:lnTo>
                    <a:cubicBezTo>
                      <a:pt x="8057" y="5550"/>
                      <a:pt x="6347" y="3362"/>
                      <a:pt x="6347" y="3362"/>
                    </a:cubicBezTo>
                    <a:lnTo>
                      <a:pt x="4337" y="6764"/>
                    </a:lnTo>
                    <a:cubicBezTo>
                      <a:pt x="3343" y="6306"/>
                      <a:pt x="478" y="3143"/>
                      <a:pt x="478" y="3143"/>
                    </a:cubicBezTo>
                    <a:lnTo>
                      <a:pt x="1" y="7360"/>
                    </a:lnTo>
                    <a:cubicBezTo>
                      <a:pt x="796" y="6664"/>
                      <a:pt x="1373" y="6067"/>
                      <a:pt x="1373" y="6067"/>
                    </a:cubicBezTo>
                    <a:lnTo>
                      <a:pt x="2487" y="10503"/>
                    </a:lnTo>
                    <a:cubicBezTo>
                      <a:pt x="4278" y="10006"/>
                      <a:pt x="6366" y="4556"/>
                      <a:pt x="6366" y="4556"/>
                    </a:cubicBezTo>
                    <a:lnTo>
                      <a:pt x="6366" y="4556"/>
                    </a:lnTo>
                    <a:cubicBezTo>
                      <a:pt x="6227" y="5670"/>
                      <a:pt x="5650" y="10106"/>
                      <a:pt x="5650" y="10106"/>
                    </a:cubicBezTo>
                    <a:lnTo>
                      <a:pt x="9132" y="6724"/>
                    </a:lnTo>
                    <a:lnTo>
                      <a:pt x="7242" y="10484"/>
                    </a:lnTo>
                    <a:cubicBezTo>
                      <a:pt x="11101" y="9409"/>
                      <a:pt x="14363" y="4934"/>
                      <a:pt x="14363" y="4933"/>
                    </a:cubicBezTo>
                    <a:lnTo>
                      <a:pt x="14363" y="4933"/>
                    </a:lnTo>
                    <a:lnTo>
                      <a:pt x="13806" y="9330"/>
                    </a:lnTo>
                    <a:cubicBezTo>
                      <a:pt x="15994" y="8415"/>
                      <a:pt x="18899" y="5232"/>
                      <a:pt x="18899" y="5232"/>
                    </a:cubicBezTo>
                    <a:lnTo>
                      <a:pt x="18899" y="8992"/>
                    </a:lnTo>
                    <a:cubicBezTo>
                      <a:pt x="20868" y="8514"/>
                      <a:pt x="22241" y="4237"/>
                      <a:pt x="22241" y="4237"/>
                    </a:cubicBezTo>
                    <a:lnTo>
                      <a:pt x="25543" y="8096"/>
                    </a:lnTo>
                    <a:cubicBezTo>
                      <a:pt x="26955" y="7161"/>
                      <a:pt x="26558" y="3879"/>
                      <a:pt x="26557" y="3879"/>
                    </a:cubicBezTo>
                    <a:lnTo>
                      <a:pt x="26557" y="3879"/>
                    </a:lnTo>
                    <a:cubicBezTo>
                      <a:pt x="30636" y="5570"/>
                      <a:pt x="35788" y="5908"/>
                      <a:pt x="35788" y="5908"/>
                    </a:cubicBezTo>
                    <a:lnTo>
                      <a:pt x="32326" y="3282"/>
                    </a:lnTo>
                    <a:lnTo>
                      <a:pt x="32326" y="3282"/>
                    </a:lnTo>
                    <a:cubicBezTo>
                      <a:pt x="33825" y="3684"/>
                      <a:pt x="35385" y="3802"/>
                      <a:pt x="36701" y="3802"/>
                    </a:cubicBezTo>
                    <a:cubicBezTo>
                      <a:pt x="38582" y="3802"/>
                      <a:pt x="39965" y="3561"/>
                      <a:pt x="39965" y="3561"/>
                    </a:cubicBezTo>
                    <a:cubicBezTo>
                      <a:pt x="37538" y="3243"/>
                      <a:pt x="33301" y="1790"/>
                      <a:pt x="28805" y="60"/>
                    </a:cubicBezTo>
                    <a:cubicBezTo>
                      <a:pt x="28339" y="62"/>
                      <a:pt x="27861" y="63"/>
                      <a:pt x="27381" y="63"/>
                    </a:cubicBezTo>
                    <a:cubicBezTo>
                      <a:pt x="23535" y="63"/>
                      <a:pt x="19496" y="0"/>
                      <a:pt x="194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5"/>
              <p:cNvSpPr/>
              <p:nvPr/>
            </p:nvSpPr>
            <p:spPr>
              <a:xfrm>
                <a:off x="7516650" y="4412100"/>
                <a:ext cx="124350" cy="213875"/>
              </a:xfrm>
              <a:custGeom>
                <a:avLst/>
                <a:gdLst/>
                <a:ahLst/>
                <a:cxnLst/>
                <a:rect l="l" t="t" r="r" b="b"/>
                <a:pathLst>
                  <a:path w="4974" h="8555" extrusionOk="0">
                    <a:moveTo>
                      <a:pt x="3501" y="1"/>
                    </a:moveTo>
                    <a:lnTo>
                      <a:pt x="398" y="4596"/>
                    </a:lnTo>
                    <a:cubicBezTo>
                      <a:pt x="498" y="4278"/>
                      <a:pt x="378" y="3800"/>
                      <a:pt x="140" y="3323"/>
                    </a:cubicBezTo>
                    <a:cubicBezTo>
                      <a:pt x="120" y="4278"/>
                      <a:pt x="80" y="5312"/>
                      <a:pt x="40" y="6426"/>
                    </a:cubicBezTo>
                    <a:lnTo>
                      <a:pt x="1811" y="4815"/>
                    </a:lnTo>
                    <a:lnTo>
                      <a:pt x="0" y="8415"/>
                    </a:lnTo>
                    <a:lnTo>
                      <a:pt x="0" y="8555"/>
                    </a:lnTo>
                    <a:cubicBezTo>
                      <a:pt x="1930" y="7998"/>
                      <a:pt x="3700" y="6585"/>
                      <a:pt x="4973" y="5332"/>
                    </a:cubicBezTo>
                    <a:cubicBezTo>
                      <a:pt x="4775" y="3283"/>
                      <a:pt x="4615" y="1592"/>
                      <a:pt x="4556" y="438"/>
                    </a:cubicBezTo>
                    <a:cubicBezTo>
                      <a:pt x="3879" y="200"/>
                      <a:pt x="3501" y="1"/>
                      <a:pt x="3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5"/>
              <p:cNvSpPr/>
              <p:nvPr/>
            </p:nvSpPr>
            <p:spPr>
              <a:xfrm>
                <a:off x="7530075" y="1725100"/>
                <a:ext cx="542100" cy="232775"/>
              </a:xfrm>
              <a:custGeom>
                <a:avLst/>
                <a:gdLst/>
                <a:ahLst/>
                <a:cxnLst/>
                <a:rect l="l" t="t" r="r" b="b"/>
                <a:pathLst>
                  <a:path w="21684" h="9311" extrusionOk="0">
                    <a:moveTo>
                      <a:pt x="15676" y="0"/>
                    </a:moveTo>
                    <a:lnTo>
                      <a:pt x="16392" y="2666"/>
                    </a:lnTo>
                    <a:cubicBezTo>
                      <a:pt x="15676" y="2586"/>
                      <a:pt x="12016" y="776"/>
                      <a:pt x="12016" y="776"/>
                    </a:cubicBezTo>
                    <a:lnTo>
                      <a:pt x="12016" y="776"/>
                    </a:lnTo>
                    <a:lnTo>
                      <a:pt x="13667" y="2646"/>
                    </a:lnTo>
                    <a:cubicBezTo>
                      <a:pt x="12254" y="2407"/>
                      <a:pt x="11180" y="1890"/>
                      <a:pt x="11180" y="1890"/>
                    </a:cubicBezTo>
                    <a:lnTo>
                      <a:pt x="9927" y="5391"/>
                    </a:lnTo>
                    <a:cubicBezTo>
                      <a:pt x="10006" y="4675"/>
                      <a:pt x="8833" y="3243"/>
                      <a:pt x="8833" y="3243"/>
                    </a:cubicBezTo>
                    <a:lnTo>
                      <a:pt x="8057" y="5789"/>
                    </a:lnTo>
                    <a:cubicBezTo>
                      <a:pt x="7599" y="4834"/>
                      <a:pt x="7420" y="3402"/>
                      <a:pt x="7420" y="3402"/>
                    </a:cubicBezTo>
                    <a:lnTo>
                      <a:pt x="3740" y="6764"/>
                    </a:lnTo>
                    <a:lnTo>
                      <a:pt x="3700" y="3183"/>
                    </a:lnTo>
                    <a:lnTo>
                      <a:pt x="1075" y="5292"/>
                    </a:lnTo>
                    <a:cubicBezTo>
                      <a:pt x="458" y="6863"/>
                      <a:pt x="0" y="7818"/>
                      <a:pt x="0" y="7818"/>
                    </a:cubicBezTo>
                    <a:cubicBezTo>
                      <a:pt x="2049" y="7361"/>
                      <a:pt x="3143" y="5471"/>
                      <a:pt x="3143" y="5471"/>
                    </a:cubicBezTo>
                    <a:lnTo>
                      <a:pt x="3143" y="5471"/>
                    </a:lnTo>
                    <a:lnTo>
                      <a:pt x="2467" y="9310"/>
                    </a:lnTo>
                    <a:cubicBezTo>
                      <a:pt x="3442" y="8912"/>
                      <a:pt x="4337" y="8017"/>
                      <a:pt x="5073" y="7122"/>
                    </a:cubicBezTo>
                    <a:lnTo>
                      <a:pt x="5073" y="7142"/>
                    </a:lnTo>
                    <a:cubicBezTo>
                      <a:pt x="5889" y="6366"/>
                      <a:pt x="6724" y="4755"/>
                      <a:pt x="6724" y="4755"/>
                    </a:cubicBezTo>
                    <a:lnTo>
                      <a:pt x="6724" y="4755"/>
                    </a:lnTo>
                    <a:lnTo>
                      <a:pt x="6465" y="8455"/>
                    </a:lnTo>
                    <a:cubicBezTo>
                      <a:pt x="7739" y="7659"/>
                      <a:pt x="9370" y="4934"/>
                      <a:pt x="9370" y="4934"/>
                    </a:cubicBezTo>
                    <a:lnTo>
                      <a:pt x="9430" y="8116"/>
                    </a:lnTo>
                    <a:cubicBezTo>
                      <a:pt x="10583" y="7679"/>
                      <a:pt x="11299" y="4078"/>
                      <a:pt x="11299" y="4078"/>
                    </a:cubicBezTo>
                    <a:lnTo>
                      <a:pt x="13309" y="7281"/>
                    </a:lnTo>
                    <a:cubicBezTo>
                      <a:pt x="14124" y="6485"/>
                      <a:pt x="13826" y="3740"/>
                      <a:pt x="13826" y="3740"/>
                    </a:cubicBezTo>
                    <a:lnTo>
                      <a:pt x="13826" y="3740"/>
                    </a:lnTo>
                    <a:cubicBezTo>
                      <a:pt x="16273" y="5133"/>
                      <a:pt x="19276" y="5312"/>
                      <a:pt x="19276" y="5312"/>
                    </a:cubicBezTo>
                    <a:lnTo>
                      <a:pt x="17208" y="3163"/>
                    </a:lnTo>
                    <a:lnTo>
                      <a:pt x="17208" y="3163"/>
                    </a:lnTo>
                    <a:cubicBezTo>
                      <a:pt x="18021" y="3457"/>
                      <a:pt x="18860" y="3548"/>
                      <a:pt x="19589" y="3548"/>
                    </a:cubicBezTo>
                    <a:cubicBezTo>
                      <a:pt x="20785" y="3548"/>
                      <a:pt x="21683" y="3302"/>
                      <a:pt x="21683" y="3302"/>
                    </a:cubicBezTo>
                    <a:cubicBezTo>
                      <a:pt x="19694" y="2964"/>
                      <a:pt x="17645" y="1691"/>
                      <a:pt x="156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5"/>
              <p:cNvSpPr/>
              <p:nvPr/>
            </p:nvSpPr>
            <p:spPr>
              <a:xfrm>
                <a:off x="7283900" y="2550650"/>
                <a:ext cx="992175" cy="310350"/>
              </a:xfrm>
              <a:custGeom>
                <a:avLst/>
                <a:gdLst/>
                <a:ahLst/>
                <a:cxnLst/>
                <a:rect l="l" t="t" r="r" b="b"/>
                <a:pathLst>
                  <a:path w="39687" h="12414" extrusionOk="0">
                    <a:moveTo>
                      <a:pt x="27631" y="0"/>
                    </a:moveTo>
                    <a:lnTo>
                      <a:pt x="28029" y="3561"/>
                    </a:lnTo>
                    <a:cubicBezTo>
                      <a:pt x="27134" y="3322"/>
                      <a:pt x="22878" y="339"/>
                      <a:pt x="22877" y="338"/>
                    </a:cubicBezTo>
                    <a:lnTo>
                      <a:pt x="22877" y="338"/>
                    </a:lnTo>
                    <a:lnTo>
                      <a:pt x="24588" y="3004"/>
                    </a:lnTo>
                    <a:cubicBezTo>
                      <a:pt x="22877" y="2467"/>
                      <a:pt x="21604" y="1612"/>
                      <a:pt x="21604" y="1612"/>
                    </a:cubicBezTo>
                    <a:lnTo>
                      <a:pt x="19396" y="5769"/>
                    </a:lnTo>
                    <a:cubicBezTo>
                      <a:pt x="19615" y="4874"/>
                      <a:pt x="18461" y="2825"/>
                      <a:pt x="18461" y="2825"/>
                    </a:cubicBezTo>
                    <a:lnTo>
                      <a:pt x="17009" y="5908"/>
                    </a:lnTo>
                    <a:cubicBezTo>
                      <a:pt x="16332" y="5471"/>
                      <a:pt x="14403" y="2527"/>
                      <a:pt x="14403" y="2527"/>
                    </a:cubicBezTo>
                    <a:lnTo>
                      <a:pt x="14005" y="6565"/>
                    </a:lnTo>
                    <a:lnTo>
                      <a:pt x="11658" y="1731"/>
                    </a:lnTo>
                    <a:lnTo>
                      <a:pt x="6645" y="5113"/>
                    </a:lnTo>
                    <a:lnTo>
                      <a:pt x="6645" y="5113"/>
                    </a:lnTo>
                    <a:lnTo>
                      <a:pt x="6863" y="3282"/>
                    </a:lnTo>
                    <a:lnTo>
                      <a:pt x="6863" y="3282"/>
                    </a:lnTo>
                    <a:cubicBezTo>
                      <a:pt x="6784" y="3322"/>
                      <a:pt x="0" y="8753"/>
                      <a:pt x="0" y="8753"/>
                    </a:cubicBezTo>
                    <a:cubicBezTo>
                      <a:pt x="164" y="8768"/>
                      <a:pt x="324" y="8775"/>
                      <a:pt x="482" y="8775"/>
                    </a:cubicBezTo>
                    <a:cubicBezTo>
                      <a:pt x="2637" y="8775"/>
                      <a:pt x="4277" y="7480"/>
                      <a:pt x="4277" y="7480"/>
                    </a:cubicBezTo>
                    <a:lnTo>
                      <a:pt x="4277" y="7480"/>
                    </a:lnTo>
                    <a:lnTo>
                      <a:pt x="2109" y="10961"/>
                    </a:lnTo>
                    <a:cubicBezTo>
                      <a:pt x="4934" y="10742"/>
                      <a:pt x="8435" y="7878"/>
                      <a:pt x="8435" y="7878"/>
                    </a:cubicBezTo>
                    <a:lnTo>
                      <a:pt x="8435" y="7878"/>
                    </a:lnTo>
                    <a:lnTo>
                      <a:pt x="6764" y="11379"/>
                    </a:lnTo>
                    <a:cubicBezTo>
                      <a:pt x="8435" y="11021"/>
                      <a:pt x="11259" y="8892"/>
                      <a:pt x="11260" y="8892"/>
                    </a:cubicBezTo>
                    <a:lnTo>
                      <a:pt x="11260" y="8892"/>
                    </a:lnTo>
                    <a:lnTo>
                      <a:pt x="10146" y="11976"/>
                    </a:lnTo>
                    <a:cubicBezTo>
                      <a:pt x="11538" y="11936"/>
                      <a:pt x="13707" y="8673"/>
                      <a:pt x="13707" y="8673"/>
                    </a:cubicBezTo>
                    <a:lnTo>
                      <a:pt x="14701" y="12413"/>
                    </a:lnTo>
                    <a:cubicBezTo>
                      <a:pt x="15875" y="11916"/>
                      <a:pt x="16989" y="7162"/>
                      <a:pt x="16989" y="7162"/>
                    </a:cubicBezTo>
                    <a:lnTo>
                      <a:pt x="16989" y="7162"/>
                    </a:lnTo>
                    <a:cubicBezTo>
                      <a:pt x="16929" y="8136"/>
                      <a:pt x="16790" y="11916"/>
                      <a:pt x="16790" y="11916"/>
                    </a:cubicBezTo>
                    <a:lnTo>
                      <a:pt x="19018" y="8952"/>
                    </a:lnTo>
                    <a:lnTo>
                      <a:pt x="17964" y="12234"/>
                    </a:lnTo>
                    <a:cubicBezTo>
                      <a:pt x="20530" y="11100"/>
                      <a:pt x="22479" y="7142"/>
                      <a:pt x="22479" y="7142"/>
                    </a:cubicBezTo>
                    <a:lnTo>
                      <a:pt x="22479" y="7142"/>
                    </a:lnTo>
                    <a:lnTo>
                      <a:pt x="22340" y="10921"/>
                    </a:lnTo>
                    <a:cubicBezTo>
                      <a:pt x="23752" y="10046"/>
                      <a:pt x="25563" y="7181"/>
                      <a:pt x="25563" y="7181"/>
                    </a:cubicBezTo>
                    <a:lnTo>
                      <a:pt x="25762" y="10384"/>
                    </a:lnTo>
                    <a:cubicBezTo>
                      <a:pt x="27055" y="9887"/>
                      <a:pt x="27751" y="6207"/>
                      <a:pt x="27751" y="6207"/>
                    </a:cubicBezTo>
                    <a:lnTo>
                      <a:pt x="30198" y="9370"/>
                    </a:lnTo>
                    <a:cubicBezTo>
                      <a:pt x="31093" y="8534"/>
                      <a:pt x="30635" y="5749"/>
                      <a:pt x="30635" y="5749"/>
                    </a:cubicBezTo>
                    <a:lnTo>
                      <a:pt x="30635" y="5749"/>
                    </a:lnTo>
                    <a:cubicBezTo>
                      <a:pt x="33500" y="7042"/>
                      <a:pt x="36981" y="7082"/>
                      <a:pt x="36981" y="7082"/>
                    </a:cubicBezTo>
                    <a:lnTo>
                      <a:pt x="34514" y="4993"/>
                    </a:lnTo>
                    <a:lnTo>
                      <a:pt x="34514" y="4993"/>
                    </a:lnTo>
                    <a:cubicBezTo>
                      <a:pt x="35291" y="5209"/>
                      <a:pt x="36082" y="5283"/>
                      <a:pt x="36805" y="5283"/>
                    </a:cubicBezTo>
                    <a:cubicBezTo>
                      <a:pt x="38416" y="5283"/>
                      <a:pt x="39686" y="4914"/>
                      <a:pt x="39686" y="4914"/>
                    </a:cubicBezTo>
                    <a:cubicBezTo>
                      <a:pt x="38254" y="4774"/>
                      <a:pt x="36106" y="3362"/>
                      <a:pt x="33798" y="1492"/>
                    </a:cubicBezTo>
                    <a:cubicBezTo>
                      <a:pt x="33780" y="1492"/>
                      <a:pt x="33762" y="1492"/>
                      <a:pt x="33744" y="1492"/>
                    </a:cubicBezTo>
                    <a:cubicBezTo>
                      <a:pt x="31009" y="1492"/>
                      <a:pt x="27632" y="0"/>
                      <a:pt x="27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5"/>
              <p:cNvSpPr/>
              <p:nvPr/>
            </p:nvSpPr>
            <p:spPr>
              <a:xfrm>
                <a:off x="7650425" y="2620775"/>
                <a:ext cx="111925" cy="238225"/>
              </a:xfrm>
              <a:custGeom>
                <a:avLst/>
                <a:gdLst/>
                <a:ahLst/>
                <a:cxnLst/>
                <a:rect l="l" t="t" r="r" b="b"/>
                <a:pathLst>
                  <a:path w="4477" h="9529" extrusionOk="0">
                    <a:moveTo>
                      <a:pt x="3820" y="0"/>
                    </a:moveTo>
                    <a:lnTo>
                      <a:pt x="2388" y="3083"/>
                    </a:lnTo>
                    <a:cubicBezTo>
                      <a:pt x="2228" y="2984"/>
                      <a:pt x="2010" y="2765"/>
                      <a:pt x="1751" y="2467"/>
                    </a:cubicBezTo>
                    <a:cubicBezTo>
                      <a:pt x="1134" y="4874"/>
                      <a:pt x="518" y="7241"/>
                      <a:pt x="0" y="9250"/>
                    </a:cubicBezTo>
                    <a:lnTo>
                      <a:pt x="60" y="9529"/>
                    </a:lnTo>
                    <a:cubicBezTo>
                      <a:pt x="1234" y="9031"/>
                      <a:pt x="2348" y="4278"/>
                      <a:pt x="2348" y="4277"/>
                    </a:cubicBezTo>
                    <a:lnTo>
                      <a:pt x="2348" y="4277"/>
                    </a:lnTo>
                    <a:cubicBezTo>
                      <a:pt x="2308" y="5252"/>
                      <a:pt x="2149" y="9031"/>
                      <a:pt x="2149" y="9031"/>
                    </a:cubicBezTo>
                    <a:lnTo>
                      <a:pt x="3223" y="7619"/>
                    </a:lnTo>
                    <a:cubicBezTo>
                      <a:pt x="3601" y="5669"/>
                      <a:pt x="4019" y="3481"/>
                      <a:pt x="4476" y="1333"/>
                    </a:cubicBezTo>
                    <a:cubicBezTo>
                      <a:pt x="4178" y="657"/>
                      <a:pt x="3820" y="0"/>
                      <a:pt x="3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65"/>
            <p:cNvGrpSpPr/>
            <p:nvPr/>
          </p:nvGrpSpPr>
          <p:grpSpPr>
            <a:xfrm>
              <a:off x="4401480" y="1980712"/>
              <a:ext cx="1129952" cy="2825998"/>
              <a:chOff x="6810950" y="1363550"/>
              <a:chExt cx="1745100" cy="4364475"/>
            </a:xfrm>
          </p:grpSpPr>
          <p:sp>
            <p:nvSpPr>
              <p:cNvPr id="1877" name="Google Shape;1877;p65"/>
              <p:cNvSpPr/>
              <p:nvPr/>
            </p:nvSpPr>
            <p:spPr>
              <a:xfrm>
                <a:off x="7499250" y="1495825"/>
                <a:ext cx="373000" cy="4232200"/>
              </a:xfrm>
              <a:custGeom>
                <a:avLst/>
                <a:gdLst/>
                <a:ahLst/>
                <a:cxnLst/>
                <a:rect l="l" t="t" r="r" b="b"/>
                <a:pathLst>
                  <a:path w="14920" h="169288" extrusionOk="0">
                    <a:moveTo>
                      <a:pt x="7778" y="1"/>
                    </a:moveTo>
                    <a:lnTo>
                      <a:pt x="6783" y="379"/>
                    </a:lnTo>
                    <a:cubicBezTo>
                      <a:pt x="8932" y="6884"/>
                      <a:pt x="13109" y="22261"/>
                      <a:pt x="13030" y="23176"/>
                    </a:cubicBezTo>
                    <a:cubicBezTo>
                      <a:pt x="12970" y="23554"/>
                      <a:pt x="12950" y="24150"/>
                      <a:pt x="12910" y="24867"/>
                    </a:cubicBezTo>
                    <a:cubicBezTo>
                      <a:pt x="12771" y="26995"/>
                      <a:pt x="12572" y="30596"/>
                      <a:pt x="11617" y="33540"/>
                    </a:cubicBezTo>
                    <a:cubicBezTo>
                      <a:pt x="10285" y="37578"/>
                      <a:pt x="4695" y="59261"/>
                      <a:pt x="4555" y="60156"/>
                    </a:cubicBezTo>
                    <a:cubicBezTo>
                      <a:pt x="4516" y="60574"/>
                      <a:pt x="1691" y="110346"/>
                      <a:pt x="1114" y="115279"/>
                    </a:cubicBezTo>
                    <a:cubicBezTo>
                      <a:pt x="517" y="120372"/>
                      <a:pt x="0" y="165130"/>
                      <a:pt x="537" y="169288"/>
                    </a:cubicBezTo>
                    <a:lnTo>
                      <a:pt x="11737" y="167338"/>
                    </a:lnTo>
                    <a:cubicBezTo>
                      <a:pt x="9429" y="151265"/>
                      <a:pt x="4814" y="119138"/>
                      <a:pt x="5212" y="115597"/>
                    </a:cubicBezTo>
                    <a:cubicBezTo>
                      <a:pt x="5749" y="110823"/>
                      <a:pt x="7679" y="65249"/>
                      <a:pt x="7977" y="59162"/>
                    </a:cubicBezTo>
                    <a:cubicBezTo>
                      <a:pt x="8653" y="55601"/>
                      <a:pt x="12055" y="37499"/>
                      <a:pt x="13229" y="33938"/>
                    </a:cubicBezTo>
                    <a:cubicBezTo>
                      <a:pt x="14243" y="30815"/>
                      <a:pt x="14462" y="27095"/>
                      <a:pt x="14601" y="24887"/>
                    </a:cubicBezTo>
                    <a:cubicBezTo>
                      <a:pt x="14641" y="24190"/>
                      <a:pt x="14661" y="23653"/>
                      <a:pt x="14721" y="23315"/>
                    </a:cubicBezTo>
                    <a:cubicBezTo>
                      <a:pt x="14920" y="21863"/>
                      <a:pt x="8832" y="3223"/>
                      <a:pt x="77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5"/>
              <p:cNvSpPr/>
              <p:nvPr/>
            </p:nvSpPr>
            <p:spPr>
              <a:xfrm>
                <a:off x="7530075" y="1363550"/>
                <a:ext cx="542100" cy="594325"/>
              </a:xfrm>
              <a:custGeom>
                <a:avLst/>
                <a:gdLst/>
                <a:ahLst/>
                <a:cxnLst/>
                <a:rect l="l" t="t" r="r" b="b"/>
                <a:pathLst>
                  <a:path w="21684" h="23773" extrusionOk="0">
                    <a:moveTo>
                      <a:pt x="4456" y="0"/>
                    </a:moveTo>
                    <a:lnTo>
                      <a:pt x="4456" y="0"/>
                    </a:lnTo>
                    <a:cubicBezTo>
                      <a:pt x="6326" y="8952"/>
                      <a:pt x="0" y="22280"/>
                      <a:pt x="20" y="22280"/>
                    </a:cubicBezTo>
                    <a:cubicBezTo>
                      <a:pt x="2069" y="21823"/>
                      <a:pt x="3163" y="19933"/>
                      <a:pt x="3163" y="19933"/>
                    </a:cubicBezTo>
                    <a:lnTo>
                      <a:pt x="3163" y="19933"/>
                    </a:lnTo>
                    <a:lnTo>
                      <a:pt x="2487" y="23772"/>
                    </a:lnTo>
                    <a:cubicBezTo>
                      <a:pt x="4735" y="22817"/>
                      <a:pt x="6724" y="19217"/>
                      <a:pt x="6724" y="19217"/>
                    </a:cubicBezTo>
                    <a:lnTo>
                      <a:pt x="6724" y="19217"/>
                    </a:lnTo>
                    <a:lnTo>
                      <a:pt x="6465" y="22917"/>
                    </a:lnTo>
                    <a:cubicBezTo>
                      <a:pt x="7719" y="22121"/>
                      <a:pt x="9370" y="19396"/>
                      <a:pt x="9370" y="19396"/>
                    </a:cubicBezTo>
                    <a:lnTo>
                      <a:pt x="9430" y="22578"/>
                    </a:lnTo>
                    <a:cubicBezTo>
                      <a:pt x="10563" y="22141"/>
                      <a:pt x="11299" y="18540"/>
                      <a:pt x="11299" y="18540"/>
                    </a:cubicBezTo>
                    <a:lnTo>
                      <a:pt x="13309" y="21743"/>
                    </a:lnTo>
                    <a:cubicBezTo>
                      <a:pt x="14124" y="20947"/>
                      <a:pt x="13826" y="18202"/>
                      <a:pt x="13826" y="18202"/>
                    </a:cubicBezTo>
                    <a:lnTo>
                      <a:pt x="13826" y="18202"/>
                    </a:lnTo>
                    <a:cubicBezTo>
                      <a:pt x="16273" y="19595"/>
                      <a:pt x="19276" y="19794"/>
                      <a:pt x="19276" y="19794"/>
                    </a:cubicBezTo>
                    <a:lnTo>
                      <a:pt x="17208" y="17625"/>
                    </a:lnTo>
                    <a:lnTo>
                      <a:pt x="17208" y="17625"/>
                    </a:lnTo>
                    <a:cubicBezTo>
                      <a:pt x="18021" y="17919"/>
                      <a:pt x="18860" y="18010"/>
                      <a:pt x="19589" y="18010"/>
                    </a:cubicBezTo>
                    <a:cubicBezTo>
                      <a:pt x="20785" y="18010"/>
                      <a:pt x="21683" y="17764"/>
                      <a:pt x="21683" y="17764"/>
                    </a:cubicBezTo>
                    <a:cubicBezTo>
                      <a:pt x="13528" y="16332"/>
                      <a:pt x="4457" y="1"/>
                      <a:pt x="4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5"/>
              <p:cNvSpPr/>
              <p:nvPr/>
            </p:nvSpPr>
            <p:spPr>
              <a:xfrm>
                <a:off x="7325675" y="1710675"/>
                <a:ext cx="992675" cy="613700"/>
              </a:xfrm>
              <a:custGeom>
                <a:avLst/>
                <a:gdLst/>
                <a:ahLst/>
                <a:cxnLst/>
                <a:rect l="l" t="t" r="r" b="b"/>
                <a:pathLst>
                  <a:path w="39707" h="24548" extrusionOk="0">
                    <a:moveTo>
                      <a:pt x="19157" y="0"/>
                    </a:moveTo>
                    <a:lnTo>
                      <a:pt x="19157" y="0"/>
                    </a:lnTo>
                    <a:cubicBezTo>
                      <a:pt x="19495" y="1293"/>
                      <a:pt x="19654" y="2646"/>
                      <a:pt x="19654" y="3959"/>
                    </a:cubicBezTo>
                    <a:cubicBezTo>
                      <a:pt x="15875" y="1870"/>
                      <a:pt x="14204" y="637"/>
                      <a:pt x="14204" y="637"/>
                    </a:cubicBezTo>
                    <a:cubicBezTo>
                      <a:pt x="12891" y="9827"/>
                      <a:pt x="0" y="20928"/>
                      <a:pt x="0" y="20928"/>
                    </a:cubicBezTo>
                    <a:cubicBezTo>
                      <a:pt x="164" y="20942"/>
                      <a:pt x="324" y="20949"/>
                      <a:pt x="482" y="20949"/>
                    </a:cubicBezTo>
                    <a:cubicBezTo>
                      <a:pt x="2637" y="20949"/>
                      <a:pt x="4281" y="19653"/>
                      <a:pt x="4337" y="19634"/>
                    </a:cubicBezTo>
                    <a:lnTo>
                      <a:pt x="4337" y="19634"/>
                    </a:lnTo>
                    <a:lnTo>
                      <a:pt x="2169" y="23116"/>
                    </a:lnTo>
                    <a:cubicBezTo>
                      <a:pt x="4973" y="22877"/>
                      <a:pt x="8474" y="20033"/>
                      <a:pt x="8475" y="20032"/>
                    </a:cubicBezTo>
                    <a:lnTo>
                      <a:pt x="8475" y="20032"/>
                    </a:lnTo>
                    <a:lnTo>
                      <a:pt x="6824" y="23533"/>
                    </a:lnTo>
                    <a:cubicBezTo>
                      <a:pt x="8514" y="23156"/>
                      <a:pt x="11319" y="21047"/>
                      <a:pt x="11319" y="21047"/>
                    </a:cubicBezTo>
                    <a:lnTo>
                      <a:pt x="11319" y="21047"/>
                    </a:lnTo>
                    <a:lnTo>
                      <a:pt x="10205" y="24130"/>
                    </a:lnTo>
                    <a:cubicBezTo>
                      <a:pt x="11618" y="24071"/>
                      <a:pt x="13746" y="20828"/>
                      <a:pt x="13746" y="20828"/>
                    </a:cubicBezTo>
                    <a:lnTo>
                      <a:pt x="14741" y="24548"/>
                    </a:lnTo>
                    <a:cubicBezTo>
                      <a:pt x="15915" y="24031"/>
                      <a:pt x="17028" y="19297"/>
                      <a:pt x="17029" y="19296"/>
                    </a:cubicBezTo>
                    <a:lnTo>
                      <a:pt x="17029" y="19296"/>
                    </a:lnTo>
                    <a:cubicBezTo>
                      <a:pt x="16989" y="20251"/>
                      <a:pt x="16830" y="24051"/>
                      <a:pt x="16830" y="24051"/>
                    </a:cubicBezTo>
                    <a:lnTo>
                      <a:pt x="19078" y="21087"/>
                    </a:lnTo>
                    <a:lnTo>
                      <a:pt x="18003" y="24369"/>
                    </a:lnTo>
                    <a:cubicBezTo>
                      <a:pt x="20549" y="23275"/>
                      <a:pt x="22499" y="19337"/>
                      <a:pt x="22499" y="19336"/>
                    </a:cubicBezTo>
                    <a:lnTo>
                      <a:pt x="22499" y="19336"/>
                    </a:lnTo>
                    <a:lnTo>
                      <a:pt x="22360" y="23116"/>
                    </a:lnTo>
                    <a:cubicBezTo>
                      <a:pt x="23792" y="22240"/>
                      <a:pt x="25582" y="19376"/>
                      <a:pt x="25582" y="19376"/>
                    </a:cubicBezTo>
                    <a:lnTo>
                      <a:pt x="25781" y="22579"/>
                    </a:lnTo>
                    <a:cubicBezTo>
                      <a:pt x="27074" y="22121"/>
                      <a:pt x="27771" y="18401"/>
                      <a:pt x="27771" y="18401"/>
                    </a:cubicBezTo>
                    <a:lnTo>
                      <a:pt x="30217" y="21564"/>
                    </a:lnTo>
                    <a:cubicBezTo>
                      <a:pt x="31113" y="20729"/>
                      <a:pt x="30655" y="17944"/>
                      <a:pt x="30655" y="17944"/>
                    </a:cubicBezTo>
                    <a:lnTo>
                      <a:pt x="30655" y="17944"/>
                    </a:lnTo>
                    <a:cubicBezTo>
                      <a:pt x="33520" y="19237"/>
                      <a:pt x="37001" y="19276"/>
                      <a:pt x="37001" y="19276"/>
                    </a:cubicBezTo>
                    <a:lnTo>
                      <a:pt x="34534" y="17188"/>
                    </a:lnTo>
                    <a:lnTo>
                      <a:pt x="34534" y="17188"/>
                    </a:lnTo>
                    <a:cubicBezTo>
                      <a:pt x="35317" y="17403"/>
                      <a:pt x="36111" y="17478"/>
                      <a:pt x="36834" y="17478"/>
                    </a:cubicBezTo>
                    <a:cubicBezTo>
                      <a:pt x="38446" y="17478"/>
                      <a:pt x="39706" y="17108"/>
                      <a:pt x="39706" y="17108"/>
                    </a:cubicBezTo>
                    <a:cubicBezTo>
                      <a:pt x="34932" y="16591"/>
                      <a:pt x="24747" y="6565"/>
                      <a:pt x="24150" y="6267"/>
                    </a:cubicBezTo>
                    <a:cubicBezTo>
                      <a:pt x="21147" y="2885"/>
                      <a:pt x="19157" y="1"/>
                      <a:pt x="19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5"/>
              <p:cNvSpPr/>
              <p:nvPr/>
            </p:nvSpPr>
            <p:spPr>
              <a:xfrm>
                <a:off x="7283900" y="2298500"/>
                <a:ext cx="992175" cy="560500"/>
              </a:xfrm>
              <a:custGeom>
                <a:avLst/>
                <a:gdLst/>
                <a:ahLst/>
                <a:cxnLst/>
                <a:rect l="l" t="t" r="r" b="b"/>
                <a:pathLst>
                  <a:path w="39687" h="22420" extrusionOk="0">
                    <a:moveTo>
                      <a:pt x="21146" y="1"/>
                    </a:moveTo>
                    <a:cubicBezTo>
                      <a:pt x="18282" y="4675"/>
                      <a:pt x="0" y="18799"/>
                      <a:pt x="0" y="18799"/>
                    </a:cubicBezTo>
                    <a:cubicBezTo>
                      <a:pt x="150" y="18812"/>
                      <a:pt x="297" y="18817"/>
                      <a:pt x="442" y="18817"/>
                    </a:cubicBezTo>
                    <a:cubicBezTo>
                      <a:pt x="2617" y="18817"/>
                      <a:pt x="4280" y="17506"/>
                      <a:pt x="4317" y="17506"/>
                    </a:cubicBezTo>
                    <a:lnTo>
                      <a:pt x="4317" y="17506"/>
                    </a:lnTo>
                    <a:lnTo>
                      <a:pt x="2149" y="20987"/>
                    </a:lnTo>
                    <a:cubicBezTo>
                      <a:pt x="4954" y="20749"/>
                      <a:pt x="8454" y="17904"/>
                      <a:pt x="8455" y="17904"/>
                    </a:cubicBezTo>
                    <a:lnTo>
                      <a:pt x="8455" y="17904"/>
                    </a:lnTo>
                    <a:lnTo>
                      <a:pt x="6804" y="21405"/>
                    </a:lnTo>
                    <a:cubicBezTo>
                      <a:pt x="8495" y="21027"/>
                      <a:pt x="11299" y="18919"/>
                      <a:pt x="11300" y="18919"/>
                    </a:cubicBezTo>
                    <a:lnTo>
                      <a:pt x="11300" y="18919"/>
                    </a:lnTo>
                    <a:lnTo>
                      <a:pt x="10186" y="22002"/>
                    </a:lnTo>
                    <a:cubicBezTo>
                      <a:pt x="11598" y="21942"/>
                      <a:pt x="13726" y="18700"/>
                      <a:pt x="13726" y="18700"/>
                    </a:cubicBezTo>
                    <a:lnTo>
                      <a:pt x="14721" y="22420"/>
                    </a:lnTo>
                    <a:cubicBezTo>
                      <a:pt x="15895" y="21903"/>
                      <a:pt x="17009" y="17169"/>
                      <a:pt x="17009" y="17168"/>
                    </a:cubicBezTo>
                    <a:lnTo>
                      <a:pt x="17009" y="17168"/>
                    </a:lnTo>
                    <a:cubicBezTo>
                      <a:pt x="16969" y="18123"/>
                      <a:pt x="16810" y="21922"/>
                      <a:pt x="16810" y="21922"/>
                    </a:cubicBezTo>
                    <a:lnTo>
                      <a:pt x="19058" y="18958"/>
                    </a:lnTo>
                    <a:lnTo>
                      <a:pt x="17983" y="22241"/>
                    </a:lnTo>
                    <a:cubicBezTo>
                      <a:pt x="20530" y="21147"/>
                      <a:pt x="22479" y="17208"/>
                      <a:pt x="22479" y="17208"/>
                    </a:cubicBezTo>
                    <a:lnTo>
                      <a:pt x="22479" y="17208"/>
                    </a:lnTo>
                    <a:lnTo>
                      <a:pt x="22340" y="20987"/>
                    </a:lnTo>
                    <a:cubicBezTo>
                      <a:pt x="23772" y="20112"/>
                      <a:pt x="25563" y="17248"/>
                      <a:pt x="25563" y="17248"/>
                    </a:cubicBezTo>
                    <a:lnTo>
                      <a:pt x="25762" y="20450"/>
                    </a:lnTo>
                    <a:cubicBezTo>
                      <a:pt x="27055" y="19993"/>
                      <a:pt x="27751" y="16273"/>
                      <a:pt x="27751" y="16273"/>
                    </a:cubicBezTo>
                    <a:lnTo>
                      <a:pt x="30198" y="19436"/>
                    </a:lnTo>
                    <a:cubicBezTo>
                      <a:pt x="31093" y="18600"/>
                      <a:pt x="30635" y="15815"/>
                      <a:pt x="30635" y="15815"/>
                    </a:cubicBezTo>
                    <a:lnTo>
                      <a:pt x="30635" y="15815"/>
                    </a:lnTo>
                    <a:cubicBezTo>
                      <a:pt x="33500" y="17108"/>
                      <a:pt x="36981" y="17148"/>
                      <a:pt x="36981" y="17148"/>
                    </a:cubicBezTo>
                    <a:lnTo>
                      <a:pt x="34514" y="15059"/>
                    </a:lnTo>
                    <a:lnTo>
                      <a:pt x="34514" y="15059"/>
                    </a:lnTo>
                    <a:cubicBezTo>
                      <a:pt x="35291" y="15275"/>
                      <a:pt x="36082" y="15349"/>
                      <a:pt x="36805" y="15349"/>
                    </a:cubicBezTo>
                    <a:cubicBezTo>
                      <a:pt x="38416" y="15349"/>
                      <a:pt x="39686" y="14980"/>
                      <a:pt x="39686" y="14980"/>
                    </a:cubicBezTo>
                    <a:cubicBezTo>
                      <a:pt x="34912" y="14463"/>
                      <a:pt x="22519" y="458"/>
                      <a:pt x="21922" y="16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5"/>
              <p:cNvSpPr/>
              <p:nvPr/>
            </p:nvSpPr>
            <p:spPr>
              <a:xfrm>
                <a:off x="7263025" y="3321975"/>
                <a:ext cx="1293025" cy="434700"/>
              </a:xfrm>
              <a:custGeom>
                <a:avLst/>
                <a:gdLst/>
                <a:ahLst/>
                <a:cxnLst/>
                <a:rect l="l" t="t" r="r" b="b"/>
                <a:pathLst>
                  <a:path w="51721" h="17388" extrusionOk="0">
                    <a:moveTo>
                      <a:pt x="14363" y="1"/>
                    </a:moveTo>
                    <a:lnTo>
                      <a:pt x="14144" y="399"/>
                    </a:lnTo>
                    <a:cubicBezTo>
                      <a:pt x="6306" y="12096"/>
                      <a:pt x="0" y="13468"/>
                      <a:pt x="0" y="13468"/>
                    </a:cubicBezTo>
                    <a:cubicBezTo>
                      <a:pt x="161" y="13478"/>
                      <a:pt x="320" y="13483"/>
                      <a:pt x="477" y="13483"/>
                    </a:cubicBezTo>
                    <a:cubicBezTo>
                      <a:pt x="3353" y="13483"/>
                      <a:pt x="5547" y="11853"/>
                      <a:pt x="5589" y="11798"/>
                    </a:cubicBezTo>
                    <a:lnTo>
                      <a:pt x="5589" y="11798"/>
                    </a:lnTo>
                    <a:lnTo>
                      <a:pt x="2805" y="15995"/>
                    </a:lnTo>
                    <a:cubicBezTo>
                      <a:pt x="6465" y="15676"/>
                      <a:pt x="11020" y="12176"/>
                      <a:pt x="11021" y="12175"/>
                    </a:cubicBezTo>
                    <a:lnTo>
                      <a:pt x="11021" y="12175"/>
                    </a:lnTo>
                    <a:lnTo>
                      <a:pt x="8892" y="16392"/>
                    </a:lnTo>
                    <a:cubicBezTo>
                      <a:pt x="11080" y="15895"/>
                      <a:pt x="14740" y="13309"/>
                      <a:pt x="14740" y="13309"/>
                    </a:cubicBezTo>
                    <a:lnTo>
                      <a:pt x="14740" y="13309"/>
                    </a:lnTo>
                    <a:lnTo>
                      <a:pt x="13328" y="17009"/>
                    </a:lnTo>
                    <a:cubicBezTo>
                      <a:pt x="15158" y="16910"/>
                      <a:pt x="17923" y="12991"/>
                      <a:pt x="17923" y="12991"/>
                    </a:cubicBezTo>
                    <a:lnTo>
                      <a:pt x="19276" y="17387"/>
                    </a:lnTo>
                    <a:cubicBezTo>
                      <a:pt x="20788" y="16770"/>
                      <a:pt x="22200" y="11102"/>
                      <a:pt x="22200" y="11101"/>
                    </a:cubicBezTo>
                    <a:lnTo>
                      <a:pt x="22200" y="11101"/>
                    </a:lnTo>
                    <a:cubicBezTo>
                      <a:pt x="22160" y="12235"/>
                      <a:pt x="21981" y="16770"/>
                      <a:pt x="21981" y="16770"/>
                    </a:cubicBezTo>
                    <a:lnTo>
                      <a:pt x="24866" y="13190"/>
                    </a:lnTo>
                    <a:lnTo>
                      <a:pt x="23493" y="17109"/>
                    </a:lnTo>
                    <a:cubicBezTo>
                      <a:pt x="26795" y="15776"/>
                      <a:pt x="29322" y="11002"/>
                      <a:pt x="29322" y="11001"/>
                    </a:cubicBezTo>
                    <a:lnTo>
                      <a:pt x="29322" y="11001"/>
                    </a:lnTo>
                    <a:lnTo>
                      <a:pt x="29163" y="15497"/>
                    </a:lnTo>
                    <a:cubicBezTo>
                      <a:pt x="31033" y="14423"/>
                      <a:pt x="33340" y="11001"/>
                      <a:pt x="33340" y="11001"/>
                    </a:cubicBezTo>
                    <a:lnTo>
                      <a:pt x="33619" y="14801"/>
                    </a:lnTo>
                    <a:cubicBezTo>
                      <a:pt x="35310" y="14204"/>
                      <a:pt x="36185" y="9788"/>
                      <a:pt x="36185" y="9788"/>
                    </a:cubicBezTo>
                    <a:lnTo>
                      <a:pt x="39368" y="13488"/>
                    </a:lnTo>
                    <a:cubicBezTo>
                      <a:pt x="40561" y="12454"/>
                      <a:pt x="39925" y="9152"/>
                      <a:pt x="39925" y="9151"/>
                    </a:cubicBezTo>
                    <a:lnTo>
                      <a:pt x="39925" y="9151"/>
                    </a:lnTo>
                    <a:cubicBezTo>
                      <a:pt x="43470" y="10528"/>
                      <a:pt x="47749" y="10564"/>
                      <a:pt x="48184" y="10564"/>
                    </a:cubicBezTo>
                    <a:cubicBezTo>
                      <a:pt x="48208" y="10564"/>
                      <a:pt x="48220" y="10564"/>
                      <a:pt x="48220" y="10564"/>
                    </a:cubicBezTo>
                    <a:lnTo>
                      <a:pt x="44977" y="8137"/>
                    </a:lnTo>
                    <a:lnTo>
                      <a:pt x="44977" y="8137"/>
                    </a:lnTo>
                    <a:cubicBezTo>
                      <a:pt x="45885" y="8342"/>
                      <a:pt x="46809" y="8416"/>
                      <a:pt x="47671" y="8416"/>
                    </a:cubicBezTo>
                    <a:cubicBezTo>
                      <a:pt x="49907" y="8416"/>
                      <a:pt x="51721" y="7918"/>
                      <a:pt x="51721" y="7918"/>
                    </a:cubicBezTo>
                    <a:cubicBezTo>
                      <a:pt x="45475" y="7421"/>
                      <a:pt x="15138" y="339"/>
                      <a:pt x="14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5"/>
              <p:cNvSpPr/>
              <p:nvPr/>
            </p:nvSpPr>
            <p:spPr>
              <a:xfrm>
                <a:off x="6922350" y="3076800"/>
                <a:ext cx="1470600" cy="454575"/>
              </a:xfrm>
              <a:custGeom>
                <a:avLst/>
                <a:gdLst/>
                <a:ahLst/>
                <a:cxnLst/>
                <a:rect l="l" t="t" r="r" b="b"/>
                <a:pathLst>
                  <a:path w="58824" h="18183" extrusionOk="0">
                    <a:moveTo>
                      <a:pt x="29422" y="1"/>
                    </a:moveTo>
                    <a:lnTo>
                      <a:pt x="27830" y="259"/>
                    </a:lnTo>
                    <a:cubicBezTo>
                      <a:pt x="21286" y="8793"/>
                      <a:pt x="1" y="12891"/>
                      <a:pt x="1" y="12891"/>
                    </a:cubicBezTo>
                    <a:cubicBezTo>
                      <a:pt x="415" y="12943"/>
                      <a:pt x="822" y="12966"/>
                      <a:pt x="1216" y="12966"/>
                    </a:cubicBezTo>
                    <a:cubicBezTo>
                      <a:pt x="4109" y="12966"/>
                      <a:pt x="6349" y="11737"/>
                      <a:pt x="6443" y="11737"/>
                    </a:cubicBezTo>
                    <a:cubicBezTo>
                      <a:pt x="6444" y="11737"/>
                      <a:pt x="6445" y="11737"/>
                      <a:pt x="6446" y="11737"/>
                    </a:cubicBezTo>
                    <a:lnTo>
                      <a:pt x="2925" y="15636"/>
                    </a:lnTo>
                    <a:cubicBezTo>
                      <a:pt x="7082" y="15557"/>
                      <a:pt x="12532" y="12474"/>
                      <a:pt x="12533" y="12473"/>
                    </a:cubicBezTo>
                    <a:lnTo>
                      <a:pt x="12533" y="12473"/>
                    </a:lnTo>
                    <a:lnTo>
                      <a:pt x="9768" y="16452"/>
                    </a:lnTo>
                    <a:cubicBezTo>
                      <a:pt x="12274" y="16134"/>
                      <a:pt x="16630" y="13866"/>
                      <a:pt x="16631" y="13866"/>
                    </a:cubicBezTo>
                    <a:lnTo>
                      <a:pt x="16631" y="13866"/>
                    </a:lnTo>
                    <a:lnTo>
                      <a:pt x="14701" y="17367"/>
                    </a:lnTo>
                    <a:cubicBezTo>
                      <a:pt x="14718" y="17368"/>
                      <a:pt x="14734" y="17368"/>
                      <a:pt x="14751" y="17368"/>
                    </a:cubicBezTo>
                    <a:cubicBezTo>
                      <a:pt x="16806" y="17368"/>
                      <a:pt x="20211" y="13766"/>
                      <a:pt x="20211" y="13766"/>
                    </a:cubicBezTo>
                    <a:lnTo>
                      <a:pt x="21246" y="18143"/>
                    </a:lnTo>
                    <a:cubicBezTo>
                      <a:pt x="23056" y="17646"/>
                      <a:pt x="25125" y="12196"/>
                      <a:pt x="25125" y="12195"/>
                    </a:cubicBezTo>
                    <a:lnTo>
                      <a:pt x="25125" y="12195"/>
                    </a:lnTo>
                    <a:cubicBezTo>
                      <a:pt x="24986" y="13309"/>
                      <a:pt x="24409" y="17745"/>
                      <a:pt x="24409" y="17745"/>
                    </a:cubicBezTo>
                    <a:lnTo>
                      <a:pt x="27990" y="14443"/>
                    </a:lnTo>
                    <a:lnTo>
                      <a:pt x="26100" y="18183"/>
                    </a:lnTo>
                    <a:cubicBezTo>
                      <a:pt x="29979" y="17128"/>
                      <a:pt x="33221" y="12653"/>
                      <a:pt x="33221" y="12652"/>
                    </a:cubicBezTo>
                    <a:lnTo>
                      <a:pt x="33221" y="12652"/>
                    </a:lnTo>
                    <a:lnTo>
                      <a:pt x="32664" y="17049"/>
                    </a:lnTo>
                    <a:cubicBezTo>
                      <a:pt x="34852" y="16134"/>
                      <a:pt x="37757" y="12951"/>
                      <a:pt x="37757" y="12951"/>
                    </a:cubicBezTo>
                    <a:lnTo>
                      <a:pt x="37757" y="16691"/>
                    </a:lnTo>
                    <a:cubicBezTo>
                      <a:pt x="39726" y="16193"/>
                      <a:pt x="41099" y="11956"/>
                      <a:pt x="41099" y="11956"/>
                    </a:cubicBezTo>
                    <a:lnTo>
                      <a:pt x="44401" y="15796"/>
                    </a:lnTo>
                    <a:cubicBezTo>
                      <a:pt x="45813" y="14880"/>
                      <a:pt x="45416" y="11598"/>
                      <a:pt x="45416" y="11598"/>
                    </a:cubicBezTo>
                    <a:lnTo>
                      <a:pt x="45416" y="11598"/>
                    </a:lnTo>
                    <a:cubicBezTo>
                      <a:pt x="49533" y="13289"/>
                      <a:pt x="54646" y="13607"/>
                      <a:pt x="54646" y="13607"/>
                    </a:cubicBezTo>
                    <a:lnTo>
                      <a:pt x="51184" y="11001"/>
                    </a:lnTo>
                    <a:lnTo>
                      <a:pt x="51184" y="11001"/>
                    </a:lnTo>
                    <a:cubicBezTo>
                      <a:pt x="52683" y="11403"/>
                      <a:pt x="54243" y="11521"/>
                      <a:pt x="55559" y="11521"/>
                    </a:cubicBezTo>
                    <a:cubicBezTo>
                      <a:pt x="57440" y="11521"/>
                      <a:pt x="58823" y="11280"/>
                      <a:pt x="58823" y="11280"/>
                    </a:cubicBezTo>
                    <a:cubicBezTo>
                      <a:pt x="51841" y="10345"/>
                      <a:pt x="30257" y="359"/>
                      <a:pt x="29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5"/>
              <p:cNvSpPr/>
              <p:nvPr/>
            </p:nvSpPr>
            <p:spPr>
              <a:xfrm>
                <a:off x="6860675" y="4169425"/>
                <a:ext cx="1471100" cy="455050"/>
              </a:xfrm>
              <a:custGeom>
                <a:avLst/>
                <a:gdLst/>
                <a:ahLst/>
                <a:cxnLst/>
                <a:rect l="l" t="t" r="r" b="b"/>
                <a:pathLst>
                  <a:path w="58844" h="18202" extrusionOk="0">
                    <a:moveTo>
                      <a:pt x="29422" y="0"/>
                    </a:moveTo>
                    <a:lnTo>
                      <a:pt x="27831" y="279"/>
                    </a:lnTo>
                    <a:cubicBezTo>
                      <a:pt x="21286" y="8813"/>
                      <a:pt x="1" y="12910"/>
                      <a:pt x="1" y="12910"/>
                    </a:cubicBezTo>
                    <a:cubicBezTo>
                      <a:pt x="412" y="12959"/>
                      <a:pt x="814" y="12980"/>
                      <a:pt x="1204" y="12980"/>
                    </a:cubicBezTo>
                    <a:cubicBezTo>
                      <a:pt x="4176" y="12980"/>
                      <a:pt x="6446" y="11737"/>
                      <a:pt x="6446" y="11737"/>
                    </a:cubicBezTo>
                    <a:lnTo>
                      <a:pt x="6446" y="11737"/>
                    </a:lnTo>
                    <a:lnTo>
                      <a:pt x="2945" y="15636"/>
                    </a:lnTo>
                    <a:cubicBezTo>
                      <a:pt x="7082" y="15576"/>
                      <a:pt x="12533" y="12493"/>
                      <a:pt x="12533" y="12493"/>
                    </a:cubicBezTo>
                    <a:lnTo>
                      <a:pt x="12533" y="12493"/>
                    </a:lnTo>
                    <a:lnTo>
                      <a:pt x="9768" y="16471"/>
                    </a:lnTo>
                    <a:cubicBezTo>
                      <a:pt x="12294" y="16133"/>
                      <a:pt x="16631" y="13885"/>
                      <a:pt x="16631" y="13885"/>
                    </a:cubicBezTo>
                    <a:lnTo>
                      <a:pt x="16631" y="13885"/>
                    </a:lnTo>
                    <a:lnTo>
                      <a:pt x="14702" y="17386"/>
                    </a:lnTo>
                    <a:cubicBezTo>
                      <a:pt x="14713" y="17386"/>
                      <a:pt x="14724" y="17387"/>
                      <a:pt x="14735" y="17387"/>
                    </a:cubicBezTo>
                    <a:cubicBezTo>
                      <a:pt x="16808" y="17387"/>
                      <a:pt x="20212" y="13786"/>
                      <a:pt x="20212" y="13786"/>
                    </a:cubicBezTo>
                    <a:lnTo>
                      <a:pt x="21346" y="18202"/>
                    </a:lnTo>
                    <a:cubicBezTo>
                      <a:pt x="23136" y="17705"/>
                      <a:pt x="25224" y="12255"/>
                      <a:pt x="25225" y="12254"/>
                    </a:cubicBezTo>
                    <a:lnTo>
                      <a:pt x="25225" y="12254"/>
                    </a:lnTo>
                    <a:cubicBezTo>
                      <a:pt x="25066" y="13388"/>
                      <a:pt x="24489" y="17804"/>
                      <a:pt x="24489" y="17804"/>
                    </a:cubicBezTo>
                    <a:lnTo>
                      <a:pt x="28010" y="14442"/>
                    </a:lnTo>
                    <a:lnTo>
                      <a:pt x="26100" y="18202"/>
                    </a:lnTo>
                    <a:cubicBezTo>
                      <a:pt x="29999" y="17128"/>
                      <a:pt x="33221" y="12652"/>
                      <a:pt x="33222" y="12652"/>
                    </a:cubicBezTo>
                    <a:lnTo>
                      <a:pt x="33222" y="12652"/>
                    </a:lnTo>
                    <a:lnTo>
                      <a:pt x="32665" y="17048"/>
                    </a:lnTo>
                    <a:cubicBezTo>
                      <a:pt x="34853" y="16133"/>
                      <a:pt x="37777" y="12950"/>
                      <a:pt x="37777" y="12950"/>
                    </a:cubicBezTo>
                    <a:lnTo>
                      <a:pt x="37777" y="16710"/>
                    </a:lnTo>
                    <a:cubicBezTo>
                      <a:pt x="39727" y="16213"/>
                      <a:pt x="41099" y="11956"/>
                      <a:pt x="41099" y="11956"/>
                    </a:cubicBezTo>
                    <a:lnTo>
                      <a:pt x="44401" y="15815"/>
                    </a:lnTo>
                    <a:cubicBezTo>
                      <a:pt x="45834" y="14900"/>
                      <a:pt x="45436" y="11618"/>
                      <a:pt x="45436" y="11617"/>
                    </a:cubicBezTo>
                    <a:lnTo>
                      <a:pt x="45436" y="11617"/>
                    </a:lnTo>
                    <a:cubicBezTo>
                      <a:pt x="49534" y="13308"/>
                      <a:pt x="54646" y="13627"/>
                      <a:pt x="54646" y="13627"/>
                    </a:cubicBezTo>
                    <a:lnTo>
                      <a:pt x="51205" y="11021"/>
                    </a:lnTo>
                    <a:lnTo>
                      <a:pt x="51205" y="11021"/>
                    </a:lnTo>
                    <a:cubicBezTo>
                      <a:pt x="52703" y="11416"/>
                      <a:pt x="54269" y="11532"/>
                      <a:pt x="55590" y="11532"/>
                    </a:cubicBezTo>
                    <a:cubicBezTo>
                      <a:pt x="57463" y="11532"/>
                      <a:pt x="58843" y="11299"/>
                      <a:pt x="58843" y="11299"/>
                    </a:cubicBezTo>
                    <a:cubicBezTo>
                      <a:pt x="51841" y="10344"/>
                      <a:pt x="30258" y="378"/>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5"/>
              <p:cNvSpPr/>
              <p:nvPr/>
            </p:nvSpPr>
            <p:spPr>
              <a:xfrm>
                <a:off x="6810950" y="3533350"/>
                <a:ext cx="1171700" cy="487875"/>
              </a:xfrm>
              <a:custGeom>
                <a:avLst/>
                <a:gdLst/>
                <a:ahLst/>
                <a:cxnLst/>
                <a:rect l="l" t="t" r="r" b="b"/>
                <a:pathLst>
                  <a:path w="46868" h="19515" extrusionOk="0">
                    <a:moveTo>
                      <a:pt x="32823" y="0"/>
                    </a:moveTo>
                    <a:cubicBezTo>
                      <a:pt x="32107" y="279"/>
                      <a:pt x="5670" y="9927"/>
                      <a:pt x="1" y="10285"/>
                    </a:cubicBezTo>
                    <a:cubicBezTo>
                      <a:pt x="1" y="10285"/>
                      <a:pt x="1778" y="10813"/>
                      <a:pt x="3928" y="10813"/>
                    </a:cubicBezTo>
                    <a:cubicBezTo>
                      <a:pt x="4638" y="10813"/>
                      <a:pt x="5387" y="10756"/>
                      <a:pt x="6128" y="10603"/>
                    </a:cubicBezTo>
                    <a:lnTo>
                      <a:pt x="6128" y="10603"/>
                    </a:lnTo>
                    <a:lnTo>
                      <a:pt x="3144" y="12732"/>
                    </a:lnTo>
                    <a:cubicBezTo>
                      <a:pt x="3144" y="12732"/>
                      <a:pt x="3223" y="12733"/>
                      <a:pt x="3369" y="12733"/>
                    </a:cubicBezTo>
                    <a:cubicBezTo>
                      <a:pt x="4274" y="12733"/>
                      <a:pt x="7734" y="12660"/>
                      <a:pt x="10663" y="11598"/>
                    </a:cubicBezTo>
                    <a:lnTo>
                      <a:pt x="10663" y="11598"/>
                    </a:lnTo>
                    <a:cubicBezTo>
                      <a:pt x="10663" y="11598"/>
                      <a:pt x="10046" y="14582"/>
                      <a:pt x="11101" y="15536"/>
                    </a:cubicBezTo>
                    <a:lnTo>
                      <a:pt x="14085" y="12254"/>
                    </a:lnTo>
                    <a:cubicBezTo>
                      <a:pt x="14085" y="12254"/>
                      <a:pt x="14801" y="16292"/>
                      <a:pt x="16313" y="16889"/>
                    </a:cubicBezTo>
                    <a:lnTo>
                      <a:pt x="16631" y="13428"/>
                    </a:lnTo>
                    <a:cubicBezTo>
                      <a:pt x="16631" y="13428"/>
                      <a:pt x="18680" y="16591"/>
                      <a:pt x="20351" y="17605"/>
                    </a:cubicBezTo>
                    <a:lnTo>
                      <a:pt x="20291" y="13527"/>
                    </a:lnTo>
                    <a:lnTo>
                      <a:pt x="20291" y="13527"/>
                    </a:lnTo>
                    <a:cubicBezTo>
                      <a:pt x="20291" y="13528"/>
                      <a:pt x="22479" y="17904"/>
                      <a:pt x="25463" y="19197"/>
                    </a:cubicBezTo>
                    <a:lnTo>
                      <a:pt x="24290" y="15596"/>
                    </a:lnTo>
                    <a:lnTo>
                      <a:pt x="26856" y="18898"/>
                    </a:lnTo>
                    <a:cubicBezTo>
                      <a:pt x="26856" y="18898"/>
                      <a:pt x="26776" y="14800"/>
                      <a:pt x="26756" y="13746"/>
                    </a:cubicBezTo>
                    <a:lnTo>
                      <a:pt x="26756" y="13746"/>
                    </a:lnTo>
                    <a:cubicBezTo>
                      <a:pt x="26756" y="13747"/>
                      <a:pt x="27930" y="18918"/>
                      <a:pt x="29322" y="19515"/>
                    </a:cubicBezTo>
                    <a:lnTo>
                      <a:pt x="30615" y="15536"/>
                    </a:lnTo>
                    <a:cubicBezTo>
                      <a:pt x="30615" y="15536"/>
                      <a:pt x="33042" y="19177"/>
                      <a:pt x="34713" y="19296"/>
                    </a:cubicBezTo>
                    <a:lnTo>
                      <a:pt x="33500" y="15914"/>
                    </a:lnTo>
                    <a:lnTo>
                      <a:pt x="33500" y="15914"/>
                    </a:lnTo>
                    <a:cubicBezTo>
                      <a:pt x="33500" y="15915"/>
                      <a:pt x="36782" y="18321"/>
                      <a:pt x="38752" y="18819"/>
                    </a:cubicBezTo>
                    <a:lnTo>
                      <a:pt x="36882" y="14979"/>
                    </a:lnTo>
                    <a:lnTo>
                      <a:pt x="36882" y="14979"/>
                    </a:lnTo>
                    <a:cubicBezTo>
                      <a:pt x="36882" y="14980"/>
                      <a:pt x="40960" y="18222"/>
                      <a:pt x="44262" y="18600"/>
                    </a:cubicBezTo>
                    <a:lnTo>
                      <a:pt x="41795" y="14741"/>
                    </a:lnTo>
                    <a:cubicBezTo>
                      <a:pt x="41796" y="14740"/>
                      <a:pt x="41796" y="14740"/>
                      <a:pt x="41797" y="14740"/>
                    </a:cubicBezTo>
                    <a:cubicBezTo>
                      <a:pt x="41882" y="14740"/>
                      <a:pt x="43891" y="16279"/>
                      <a:pt x="46577" y="16279"/>
                    </a:cubicBezTo>
                    <a:cubicBezTo>
                      <a:pt x="46673" y="16279"/>
                      <a:pt x="46770" y="16277"/>
                      <a:pt x="46868" y="16272"/>
                    </a:cubicBezTo>
                    <a:cubicBezTo>
                      <a:pt x="46868" y="16272"/>
                      <a:pt x="39945" y="11140"/>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5"/>
              <p:cNvSpPr/>
              <p:nvPr/>
            </p:nvSpPr>
            <p:spPr>
              <a:xfrm>
                <a:off x="6861175" y="4169425"/>
                <a:ext cx="737050" cy="324325"/>
              </a:xfrm>
              <a:custGeom>
                <a:avLst/>
                <a:gdLst/>
                <a:ahLst/>
                <a:cxnLst/>
                <a:rect l="l" t="t" r="r" b="b"/>
                <a:pathLst>
                  <a:path w="29482" h="12973" extrusionOk="0">
                    <a:moveTo>
                      <a:pt x="29422" y="0"/>
                    </a:moveTo>
                    <a:lnTo>
                      <a:pt x="27831" y="279"/>
                    </a:lnTo>
                    <a:cubicBezTo>
                      <a:pt x="21286" y="8813"/>
                      <a:pt x="1" y="12910"/>
                      <a:pt x="1" y="12910"/>
                    </a:cubicBezTo>
                    <a:cubicBezTo>
                      <a:pt x="353" y="12957"/>
                      <a:pt x="692" y="12973"/>
                      <a:pt x="1022" y="12973"/>
                    </a:cubicBezTo>
                    <a:cubicBezTo>
                      <a:pt x="1400" y="12973"/>
                      <a:pt x="1768" y="12952"/>
                      <a:pt x="2129" y="12930"/>
                    </a:cubicBezTo>
                    <a:cubicBezTo>
                      <a:pt x="2030" y="12930"/>
                      <a:pt x="1930" y="12930"/>
                      <a:pt x="1831" y="12910"/>
                    </a:cubicBezTo>
                    <a:cubicBezTo>
                      <a:pt x="1831" y="12910"/>
                      <a:pt x="3462" y="12592"/>
                      <a:pt x="5949" y="11956"/>
                    </a:cubicBezTo>
                    <a:cubicBezTo>
                      <a:pt x="6247" y="11836"/>
                      <a:pt x="6426" y="11737"/>
                      <a:pt x="6426" y="11737"/>
                    </a:cubicBezTo>
                    <a:lnTo>
                      <a:pt x="6426" y="11737"/>
                    </a:lnTo>
                    <a:lnTo>
                      <a:pt x="6307" y="11856"/>
                    </a:lnTo>
                    <a:cubicBezTo>
                      <a:pt x="20968" y="8832"/>
                      <a:pt x="29482" y="20"/>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5"/>
              <p:cNvSpPr/>
              <p:nvPr/>
            </p:nvSpPr>
            <p:spPr>
              <a:xfrm>
                <a:off x="6810950" y="3533350"/>
                <a:ext cx="826075" cy="270825"/>
              </a:xfrm>
              <a:custGeom>
                <a:avLst/>
                <a:gdLst/>
                <a:ahLst/>
                <a:cxnLst/>
                <a:rect l="l" t="t" r="r" b="b"/>
                <a:pathLst>
                  <a:path w="33043" h="10833" extrusionOk="0">
                    <a:moveTo>
                      <a:pt x="32823" y="0"/>
                    </a:moveTo>
                    <a:cubicBezTo>
                      <a:pt x="32107" y="279"/>
                      <a:pt x="5670" y="9927"/>
                      <a:pt x="1" y="10285"/>
                    </a:cubicBezTo>
                    <a:cubicBezTo>
                      <a:pt x="1" y="10302"/>
                      <a:pt x="1785" y="10832"/>
                      <a:pt x="3957" y="10832"/>
                    </a:cubicBezTo>
                    <a:cubicBezTo>
                      <a:pt x="4244" y="10832"/>
                      <a:pt x="4537" y="10823"/>
                      <a:pt x="4834" y="10802"/>
                    </a:cubicBezTo>
                    <a:cubicBezTo>
                      <a:pt x="3104" y="10683"/>
                      <a:pt x="33042" y="458"/>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5"/>
              <p:cNvSpPr/>
              <p:nvPr/>
            </p:nvSpPr>
            <p:spPr>
              <a:xfrm>
                <a:off x="6922350" y="3083275"/>
                <a:ext cx="703725" cy="317475"/>
              </a:xfrm>
              <a:custGeom>
                <a:avLst/>
                <a:gdLst/>
                <a:ahLst/>
                <a:cxnLst/>
                <a:rect l="l" t="t" r="r" b="b"/>
                <a:pathLst>
                  <a:path w="28149" h="12699" extrusionOk="0">
                    <a:moveTo>
                      <a:pt x="27830" y="0"/>
                    </a:moveTo>
                    <a:cubicBezTo>
                      <a:pt x="21286" y="8534"/>
                      <a:pt x="1" y="12632"/>
                      <a:pt x="1" y="12632"/>
                    </a:cubicBezTo>
                    <a:cubicBezTo>
                      <a:pt x="420" y="12679"/>
                      <a:pt x="840" y="12698"/>
                      <a:pt x="1251" y="12698"/>
                    </a:cubicBezTo>
                    <a:cubicBezTo>
                      <a:pt x="1542" y="12698"/>
                      <a:pt x="1829" y="12688"/>
                      <a:pt x="2109" y="12672"/>
                    </a:cubicBezTo>
                    <a:cubicBezTo>
                      <a:pt x="2010" y="12672"/>
                      <a:pt x="1910" y="12632"/>
                      <a:pt x="1811" y="12632"/>
                    </a:cubicBezTo>
                    <a:cubicBezTo>
                      <a:pt x="1811" y="12632"/>
                      <a:pt x="3462" y="12314"/>
                      <a:pt x="5948" y="11697"/>
                    </a:cubicBezTo>
                    <a:cubicBezTo>
                      <a:pt x="6247" y="11578"/>
                      <a:pt x="6406" y="11478"/>
                      <a:pt x="6406" y="11478"/>
                    </a:cubicBezTo>
                    <a:lnTo>
                      <a:pt x="6406" y="11478"/>
                    </a:lnTo>
                    <a:lnTo>
                      <a:pt x="6287" y="11598"/>
                    </a:lnTo>
                    <a:cubicBezTo>
                      <a:pt x="26100" y="7400"/>
                      <a:pt x="28149" y="478"/>
                      <a:pt x="28089" y="458"/>
                    </a:cubicBezTo>
                    <a:lnTo>
                      <a:pt x="2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5"/>
              <p:cNvSpPr/>
              <p:nvPr/>
            </p:nvSpPr>
            <p:spPr>
              <a:xfrm>
                <a:off x="7283900" y="2298500"/>
                <a:ext cx="543100" cy="470200"/>
              </a:xfrm>
              <a:custGeom>
                <a:avLst/>
                <a:gdLst/>
                <a:ahLst/>
                <a:cxnLst/>
                <a:rect l="l" t="t" r="r" b="b"/>
                <a:pathLst>
                  <a:path w="21724" h="18808" extrusionOk="0">
                    <a:moveTo>
                      <a:pt x="21146" y="1"/>
                    </a:moveTo>
                    <a:cubicBezTo>
                      <a:pt x="18282" y="4636"/>
                      <a:pt x="0" y="18799"/>
                      <a:pt x="0" y="18799"/>
                    </a:cubicBezTo>
                    <a:cubicBezTo>
                      <a:pt x="115" y="18805"/>
                      <a:pt x="228" y="18808"/>
                      <a:pt x="339" y="18808"/>
                    </a:cubicBezTo>
                    <a:cubicBezTo>
                      <a:pt x="980" y="18808"/>
                      <a:pt x="1564" y="18713"/>
                      <a:pt x="2089" y="18560"/>
                    </a:cubicBezTo>
                    <a:cubicBezTo>
                      <a:pt x="16392" y="6386"/>
                      <a:pt x="21723" y="120"/>
                      <a:pt x="21723" y="12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5"/>
              <p:cNvSpPr/>
              <p:nvPr/>
            </p:nvSpPr>
            <p:spPr>
              <a:xfrm>
                <a:off x="7325175" y="1861850"/>
                <a:ext cx="328750" cy="372025"/>
              </a:xfrm>
              <a:custGeom>
                <a:avLst/>
                <a:gdLst/>
                <a:ahLst/>
                <a:cxnLst/>
                <a:rect l="l" t="t" r="r" b="b"/>
                <a:pathLst>
                  <a:path w="13150" h="14881" extrusionOk="0">
                    <a:moveTo>
                      <a:pt x="13150" y="1"/>
                    </a:moveTo>
                    <a:cubicBezTo>
                      <a:pt x="13113" y="58"/>
                      <a:pt x="13077" y="116"/>
                      <a:pt x="13040" y="174"/>
                    </a:cubicBezTo>
                    <a:lnTo>
                      <a:pt x="13040" y="174"/>
                    </a:lnTo>
                    <a:cubicBezTo>
                      <a:pt x="13113" y="66"/>
                      <a:pt x="13150" y="1"/>
                      <a:pt x="13150" y="1"/>
                    </a:cubicBezTo>
                    <a:close/>
                    <a:moveTo>
                      <a:pt x="13040" y="174"/>
                    </a:moveTo>
                    <a:lnTo>
                      <a:pt x="13040" y="174"/>
                    </a:lnTo>
                    <a:cubicBezTo>
                      <a:pt x="12786" y="549"/>
                      <a:pt x="12093" y="1449"/>
                      <a:pt x="10981" y="1990"/>
                    </a:cubicBezTo>
                    <a:lnTo>
                      <a:pt x="10882" y="2487"/>
                    </a:lnTo>
                    <a:cubicBezTo>
                      <a:pt x="6665" y="9132"/>
                      <a:pt x="1" y="14841"/>
                      <a:pt x="1" y="14841"/>
                    </a:cubicBezTo>
                    <a:cubicBezTo>
                      <a:pt x="215" y="14868"/>
                      <a:pt x="424" y="14881"/>
                      <a:pt x="626" y="14881"/>
                    </a:cubicBezTo>
                    <a:cubicBezTo>
                      <a:pt x="1154" y="14881"/>
                      <a:pt x="1638" y="14797"/>
                      <a:pt x="2069" y="14682"/>
                    </a:cubicBezTo>
                    <a:cubicBezTo>
                      <a:pt x="3251" y="13637"/>
                      <a:pt x="9272" y="6077"/>
                      <a:pt x="13040" y="1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5"/>
              <p:cNvSpPr/>
              <p:nvPr/>
            </p:nvSpPr>
            <p:spPr>
              <a:xfrm>
                <a:off x="7531075" y="1363550"/>
                <a:ext cx="179525" cy="557025"/>
              </a:xfrm>
              <a:custGeom>
                <a:avLst/>
                <a:gdLst/>
                <a:ahLst/>
                <a:cxnLst/>
                <a:rect l="l" t="t" r="r" b="b"/>
                <a:pathLst>
                  <a:path w="7181" h="22281" extrusionOk="0">
                    <a:moveTo>
                      <a:pt x="4436" y="0"/>
                    </a:moveTo>
                    <a:lnTo>
                      <a:pt x="4436" y="0"/>
                    </a:lnTo>
                    <a:cubicBezTo>
                      <a:pt x="6286" y="8952"/>
                      <a:pt x="0" y="22280"/>
                      <a:pt x="0" y="22280"/>
                    </a:cubicBezTo>
                    <a:cubicBezTo>
                      <a:pt x="1094" y="22021"/>
                      <a:pt x="1930" y="21345"/>
                      <a:pt x="2447" y="20788"/>
                    </a:cubicBezTo>
                    <a:cubicBezTo>
                      <a:pt x="7181" y="10982"/>
                      <a:pt x="4437" y="3"/>
                      <a:pt x="4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5"/>
              <p:cNvSpPr/>
              <p:nvPr/>
            </p:nvSpPr>
            <p:spPr>
              <a:xfrm>
                <a:off x="7325175" y="2035925"/>
                <a:ext cx="992175" cy="288950"/>
              </a:xfrm>
              <a:custGeom>
                <a:avLst/>
                <a:gdLst/>
                <a:ahLst/>
                <a:cxnLst/>
                <a:rect l="l" t="t" r="r" b="b"/>
                <a:pathLst>
                  <a:path w="39687" h="11558" extrusionOk="0">
                    <a:moveTo>
                      <a:pt x="28746" y="0"/>
                    </a:moveTo>
                    <a:lnTo>
                      <a:pt x="29143" y="3561"/>
                    </a:lnTo>
                    <a:cubicBezTo>
                      <a:pt x="28248" y="3322"/>
                      <a:pt x="23992" y="339"/>
                      <a:pt x="23991" y="338"/>
                    </a:cubicBezTo>
                    <a:lnTo>
                      <a:pt x="23991" y="338"/>
                    </a:lnTo>
                    <a:lnTo>
                      <a:pt x="25702" y="3004"/>
                    </a:lnTo>
                    <a:cubicBezTo>
                      <a:pt x="23991" y="2467"/>
                      <a:pt x="22718" y="1612"/>
                      <a:pt x="22718" y="1612"/>
                    </a:cubicBezTo>
                    <a:lnTo>
                      <a:pt x="20510" y="5769"/>
                    </a:lnTo>
                    <a:cubicBezTo>
                      <a:pt x="20729" y="4874"/>
                      <a:pt x="19575" y="2825"/>
                      <a:pt x="19575" y="2825"/>
                    </a:cubicBezTo>
                    <a:lnTo>
                      <a:pt x="18123" y="5908"/>
                    </a:lnTo>
                    <a:cubicBezTo>
                      <a:pt x="17446" y="5471"/>
                      <a:pt x="15517" y="2527"/>
                      <a:pt x="15517" y="2527"/>
                    </a:cubicBezTo>
                    <a:lnTo>
                      <a:pt x="15119" y="6565"/>
                    </a:lnTo>
                    <a:lnTo>
                      <a:pt x="12811" y="1691"/>
                    </a:lnTo>
                    <a:lnTo>
                      <a:pt x="7779" y="5073"/>
                    </a:lnTo>
                    <a:lnTo>
                      <a:pt x="7997" y="3143"/>
                    </a:lnTo>
                    <a:lnTo>
                      <a:pt x="7997" y="3143"/>
                    </a:lnTo>
                    <a:cubicBezTo>
                      <a:pt x="5610" y="6227"/>
                      <a:pt x="1" y="7918"/>
                      <a:pt x="1" y="7918"/>
                    </a:cubicBezTo>
                    <a:cubicBezTo>
                      <a:pt x="165" y="7932"/>
                      <a:pt x="327" y="7939"/>
                      <a:pt x="486" y="7939"/>
                    </a:cubicBezTo>
                    <a:cubicBezTo>
                      <a:pt x="2657" y="7939"/>
                      <a:pt x="4297" y="6645"/>
                      <a:pt x="4297" y="6644"/>
                    </a:cubicBezTo>
                    <a:lnTo>
                      <a:pt x="4297" y="6644"/>
                    </a:lnTo>
                    <a:lnTo>
                      <a:pt x="2129" y="10126"/>
                    </a:lnTo>
                    <a:cubicBezTo>
                      <a:pt x="4954" y="9907"/>
                      <a:pt x="8455" y="7043"/>
                      <a:pt x="8455" y="7042"/>
                    </a:cubicBezTo>
                    <a:lnTo>
                      <a:pt x="8455" y="7042"/>
                    </a:lnTo>
                    <a:lnTo>
                      <a:pt x="6784" y="10543"/>
                    </a:lnTo>
                    <a:cubicBezTo>
                      <a:pt x="8455" y="10165"/>
                      <a:pt x="11279" y="8057"/>
                      <a:pt x="11280" y="8057"/>
                    </a:cubicBezTo>
                    <a:lnTo>
                      <a:pt x="11280" y="8057"/>
                    </a:lnTo>
                    <a:lnTo>
                      <a:pt x="10166" y="11140"/>
                    </a:lnTo>
                    <a:cubicBezTo>
                      <a:pt x="11558" y="11100"/>
                      <a:pt x="13727" y="7838"/>
                      <a:pt x="13727" y="7838"/>
                    </a:cubicBezTo>
                    <a:lnTo>
                      <a:pt x="14721" y="11558"/>
                    </a:lnTo>
                    <a:cubicBezTo>
                      <a:pt x="15895" y="11061"/>
                      <a:pt x="17009" y="6307"/>
                      <a:pt x="17009" y="6306"/>
                    </a:cubicBezTo>
                    <a:lnTo>
                      <a:pt x="17009" y="6306"/>
                    </a:lnTo>
                    <a:cubicBezTo>
                      <a:pt x="16949" y="7281"/>
                      <a:pt x="16810" y="11061"/>
                      <a:pt x="16810" y="11061"/>
                    </a:cubicBezTo>
                    <a:lnTo>
                      <a:pt x="19038" y="8116"/>
                    </a:lnTo>
                    <a:lnTo>
                      <a:pt x="17984" y="11399"/>
                    </a:lnTo>
                    <a:cubicBezTo>
                      <a:pt x="20530" y="10325"/>
                      <a:pt x="22479" y="6347"/>
                      <a:pt x="22479" y="6346"/>
                    </a:cubicBezTo>
                    <a:lnTo>
                      <a:pt x="22479" y="6346"/>
                    </a:lnTo>
                    <a:lnTo>
                      <a:pt x="22320" y="10126"/>
                    </a:lnTo>
                    <a:cubicBezTo>
                      <a:pt x="23752" y="9250"/>
                      <a:pt x="25563" y="6386"/>
                      <a:pt x="25563" y="6386"/>
                    </a:cubicBezTo>
                    <a:lnTo>
                      <a:pt x="25762" y="9589"/>
                    </a:lnTo>
                    <a:cubicBezTo>
                      <a:pt x="27055" y="9091"/>
                      <a:pt x="27751" y="5411"/>
                      <a:pt x="27751" y="5411"/>
                    </a:cubicBezTo>
                    <a:lnTo>
                      <a:pt x="30178" y="8574"/>
                    </a:lnTo>
                    <a:cubicBezTo>
                      <a:pt x="31073" y="7739"/>
                      <a:pt x="30635" y="4954"/>
                      <a:pt x="30635" y="4954"/>
                    </a:cubicBezTo>
                    <a:lnTo>
                      <a:pt x="30635" y="4954"/>
                    </a:lnTo>
                    <a:cubicBezTo>
                      <a:pt x="33500" y="6247"/>
                      <a:pt x="36981" y="6286"/>
                      <a:pt x="36981" y="6286"/>
                    </a:cubicBezTo>
                    <a:lnTo>
                      <a:pt x="34514" y="4198"/>
                    </a:lnTo>
                    <a:lnTo>
                      <a:pt x="34514" y="4198"/>
                    </a:lnTo>
                    <a:cubicBezTo>
                      <a:pt x="35291" y="4413"/>
                      <a:pt x="36082" y="4488"/>
                      <a:pt x="36805" y="4488"/>
                    </a:cubicBezTo>
                    <a:cubicBezTo>
                      <a:pt x="38416" y="4488"/>
                      <a:pt x="39686" y="4118"/>
                      <a:pt x="39686" y="4118"/>
                    </a:cubicBezTo>
                    <a:cubicBezTo>
                      <a:pt x="38195" y="3959"/>
                      <a:pt x="36185" y="2885"/>
                      <a:pt x="34097" y="1432"/>
                    </a:cubicBezTo>
                    <a:cubicBezTo>
                      <a:pt x="31531" y="1214"/>
                      <a:pt x="28746" y="0"/>
                      <a:pt x="28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5"/>
              <p:cNvSpPr/>
              <p:nvPr/>
            </p:nvSpPr>
            <p:spPr>
              <a:xfrm>
                <a:off x="7797125" y="2117975"/>
                <a:ext cx="66175" cy="189500"/>
              </a:xfrm>
              <a:custGeom>
                <a:avLst/>
                <a:gdLst/>
                <a:ahLst/>
                <a:cxnLst/>
                <a:rect l="l" t="t" r="r" b="b"/>
                <a:pathLst>
                  <a:path w="2647" h="7580" extrusionOk="0">
                    <a:moveTo>
                      <a:pt x="995" y="1"/>
                    </a:moveTo>
                    <a:cubicBezTo>
                      <a:pt x="896" y="1910"/>
                      <a:pt x="717" y="4894"/>
                      <a:pt x="1" y="7580"/>
                    </a:cubicBezTo>
                    <a:cubicBezTo>
                      <a:pt x="836" y="6983"/>
                      <a:pt x="1592" y="6147"/>
                      <a:pt x="2189" y="5332"/>
                    </a:cubicBezTo>
                    <a:cubicBezTo>
                      <a:pt x="2448" y="3581"/>
                      <a:pt x="2587" y="1910"/>
                      <a:pt x="2646" y="617"/>
                    </a:cubicBezTo>
                    <a:lnTo>
                      <a:pt x="2646" y="617"/>
                    </a:lnTo>
                    <a:lnTo>
                      <a:pt x="1692" y="2467"/>
                    </a:lnTo>
                    <a:cubicBezTo>
                      <a:pt x="1831" y="1851"/>
                      <a:pt x="1314" y="657"/>
                      <a:pt x="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5"/>
              <p:cNvSpPr/>
              <p:nvPr/>
            </p:nvSpPr>
            <p:spPr>
              <a:xfrm>
                <a:off x="7606650" y="2876875"/>
                <a:ext cx="36825" cy="218350"/>
              </a:xfrm>
              <a:custGeom>
                <a:avLst/>
                <a:gdLst/>
                <a:ahLst/>
                <a:cxnLst/>
                <a:rect l="l" t="t" r="r" b="b"/>
                <a:pathLst>
                  <a:path w="1473" h="8734" extrusionOk="0">
                    <a:moveTo>
                      <a:pt x="1473" y="1"/>
                    </a:moveTo>
                    <a:lnTo>
                      <a:pt x="220" y="4815"/>
                    </a:lnTo>
                    <a:lnTo>
                      <a:pt x="1" y="8734"/>
                    </a:lnTo>
                    <a:lnTo>
                      <a:pt x="717" y="8694"/>
                    </a:lnTo>
                    <a:lnTo>
                      <a:pt x="1354" y="3462"/>
                    </a:lnTo>
                    <a:lnTo>
                      <a:pt x="14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5"/>
              <p:cNvSpPr/>
              <p:nvPr/>
            </p:nvSpPr>
            <p:spPr>
              <a:xfrm>
                <a:off x="6995950" y="3273250"/>
                <a:ext cx="1398475" cy="259625"/>
              </a:xfrm>
              <a:custGeom>
                <a:avLst/>
                <a:gdLst/>
                <a:ahLst/>
                <a:cxnLst/>
                <a:rect l="l" t="t" r="r" b="b"/>
                <a:pathLst>
                  <a:path w="55939" h="10385" extrusionOk="0">
                    <a:moveTo>
                      <a:pt x="40025" y="0"/>
                    </a:moveTo>
                    <a:lnTo>
                      <a:pt x="40403" y="4198"/>
                    </a:lnTo>
                    <a:cubicBezTo>
                      <a:pt x="39169" y="3879"/>
                      <a:pt x="33481" y="120"/>
                      <a:pt x="33480" y="120"/>
                    </a:cubicBezTo>
                    <a:lnTo>
                      <a:pt x="33480" y="120"/>
                    </a:lnTo>
                    <a:lnTo>
                      <a:pt x="35688" y="3342"/>
                    </a:lnTo>
                    <a:cubicBezTo>
                      <a:pt x="33361" y="2606"/>
                      <a:pt x="31670" y="1532"/>
                      <a:pt x="31670" y="1532"/>
                    </a:cubicBezTo>
                    <a:lnTo>
                      <a:pt x="28407" y="6286"/>
                    </a:lnTo>
                    <a:cubicBezTo>
                      <a:pt x="28746" y="5232"/>
                      <a:pt x="27254" y="2785"/>
                      <a:pt x="27254" y="2785"/>
                    </a:cubicBezTo>
                    <a:lnTo>
                      <a:pt x="25125" y="6286"/>
                    </a:lnTo>
                    <a:cubicBezTo>
                      <a:pt x="24210" y="5710"/>
                      <a:pt x="21684" y="2149"/>
                      <a:pt x="21684" y="2149"/>
                    </a:cubicBezTo>
                    <a:lnTo>
                      <a:pt x="20928" y="6863"/>
                    </a:lnTo>
                    <a:lnTo>
                      <a:pt x="17944" y="1035"/>
                    </a:lnTo>
                    <a:lnTo>
                      <a:pt x="10882" y="4715"/>
                    </a:lnTo>
                    <a:lnTo>
                      <a:pt x="11300" y="2447"/>
                    </a:lnTo>
                    <a:lnTo>
                      <a:pt x="11300" y="2447"/>
                    </a:lnTo>
                    <a:cubicBezTo>
                      <a:pt x="8157" y="5590"/>
                      <a:pt x="1493" y="7221"/>
                      <a:pt x="259" y="7520"/>
                    </a:cubicBezTo>
                    <a:lnTo>
                      <a:pt x="1" y="7798"/>
                    </a:lnTo>
                    <a:cubicBezTo>
                      <a:pt x="4158" y="7758"/>
                      <a:pt x="9608" y="4636"/>
                      <a:pt x="9609" y="4635"/>
                    </a:cubicBezTo>
                    <a:lnTo>
                      <a:pt x="9609" y="4635"/>
                    </a:lnTo>
                    <a:lnTo>
                      <a:pt x="6844" y="8614"/>
                    </a:lnTo>
                    <a:cubicBezTo>
                      <a:pt x="9350" y="8296"/>
                      <a:pt x="13706" y="6028"/>
                      <a:pt x="13707" y="6028"/>
                    </a:cubicBezTo>
                    <a:lnTo>
                      <a:pt x="13707" y="6028"/>
                    </a:lnTo>
                    <a:lnTo>
                      <a:pt x="11777" y="9549"/>
                    </a:lnTo>
                    <a:cubicBezTo>
                      <a:pt x="11783" y="9549"/>
                      <a:pt x="11788" y="9549"/>
                      <a:pt x="11793" y="9549"/>
                    </a:cubicBezTo>
                    <a:cubicBezTo>
                      <a:pt x="13805" y="9549"/>
                      <a:pt x="17267" y="5908"/>
                      <a:pt x="17267" y="5908"/>
                    </a:cubicBezTo>
                    <a:lnTo>
                      <a:pt x="18381" y="10325"/>
                    </a:lnTo>
                    <a:cubicBezTo>
                      <a:pt x="20172" y="9827"/>
                      <a:pt x="22260" y="4397"/>
                      <a:pt x="22261" y="4397"/>
                    </a:cubicBezTo>
                    <a:lnTo>
                      <a:pt x="22261" y="4397"/>
                    </a:lnTo>
                    <a:cubicBezTo>
                      <a:pt x="22121" y="5511"/>
                      <a:pt x="21544" y="9927"/>
                      <a:pt x="21544" y="9927"/>
                    </a:cubicBezTo>
                    <a:lnTo>
                      <a:pt x="25125" y="6625"/>
                    </a:lnTo>
                    <a:lnTo>
                      <a:pt x="23235" y="10384"/>
                    </a:lnTo>
                    <a:cubicBezTo>
                      <a:pt x="27074" y="9290"/>
                      <a:pt x="30317" y="4815"/>
                      <a:pt x="30317" y="4814"/>
                    </a:cubicBezTo>
                    <a:lnTo>
                      <a:pt x="30317" y="4814"/>
                    </a:lnTo>
                    <a:lnTo>
                      <a:pt x="29780" y="9211"/>
                    </a:lnTo>
                    <a:cubicBezTo>
                      <a:pt x="31968" y="8296"/>
                      <a:pt x="34873" y="5113"/>
                      <a:pt x="34873" y="5113"/>
                    </a:cubicBezTo>
                    <a:lnTo>
                      <a:pt x="34873" y="8872"/>
                    </a:lnTo>
                    <a:cubicBezTo>
                      <a:pt x="36842" y="8395"/>
                      <a:pt x="38195" y="4118"/>
                      <a:pt x="38195" y="4118"/>
                    </a:cubicBezTo>
                    <a:lnTo>
                      <a:pt x="41517" y="7977"/>
                    </a:lnTo>
                    <a:cubicBezTo>
                      <a:pt x="42929" y="7062"/>
                      <a:pt x="42531" y="3780"/>
                      <a:pt x="42531" y="3780"/>
                    </a:cubicBezTo>
                    <a:lnTo>
                      <a:pt x="42531" y="3780"/>
                    </a:lnTo>
                    <a:cubicBezTo>
                      <a:pt x="46609" y="5471"/>
                      <a:pt x="51761" y="5789"/>
                      <a:pt x="51761" y="5789"/>
                    </a:cubicBezTo>
                    <a:lnTo>
                      <a:pt x="48300" y="3183"/>
                    </a:lnTo>
                    <a:lnTo>
                      <a:pt x="48300" y="3183"/>
                    </a:lnTo>
                    <a:cubicBezTo>
                      <a:pt x="49781" y="3572"/>
                      <a:pt x="51321" y="3687"/>
                      <a:pt x="52627" y="3687"/>
                    </a:cubicBezTo>
                    <a:cubicBezTo>
                      <a:pt x="54532" y="3687"/>
                      <a:pt x="55939" y="3442"/>
                      <a:pt x="55939" y="3442"/>
                    </a:cubicBezTo>
                    <a:cubicBezTo>
                      <a:pt x="54288" y="3223"/>
                      <a:pt x="51841" y="2507"/>
                      <a:pt x="49016" y="1512"/>
                    </a:cubicBezTo>
                    <a:cubicBezTo>
                      <a:pt x="45197" y="1134"/>
                      <a:pt x="40025" y="0"/>
                      <a:pt x="40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5"/>
              <p:cNvSpPr/>
              <p:nvPr/>
            </p:nvSpPr>
            <p:spPr>
              <a:xfrm>
                <a:off x="7582300" y="3341875"/>
                <a:ext cx="101475" cy="189000"/>
              </a:xfrm>
              <a:custGeom>
                <a:avLst/>
                <a:gdLst/>
                <a:ahLst/>
                <a:cxnLst/>
                <a:rect l="l" t="t" r="r" b="b"/>
                <a:pathLst>
                  <a:path w="4059" h="7560" extrusionOk="0">
                    <a:moveTo>
                      <a:pt x="3760" y="1"/>
                    </a:moveTo>
                    <a:lnTo>
                      <a:pt x="1631" y="3522"/>
                    </a:lnTo>
                    <a:cubicBezTo>
                      <a:pt x="1333" y="3323"/>
                      <a:pt x="836" y="2786"/>
                      <a:pt x="298" y="2169"/>
                    </a:cubicBezTo>
                    <a:cubicBezTo>
                      <a:pt x="259" y="3183"/>
                      <a:pt x="179" y="4218"/>
                      <a:pt x="139" y="5272"/>
                    </a:cubicBezTo>
                    <a:lnTo>
                      <a:pt x="1651" y="3880"/>
                    </a:lnTo>
                    <a:lnTo>
                      <a:pt x="40" y="7122"/>
                    </a:lnTo>
                    <a:cubicBezTo>
                      <a:pt x="40" y="7261"/>
                      <a:pt x="0" y="7421"/>
                      <a:pt x="0" y="7560"/>
                    </a:cubicBezTo>
                    <a:cubicBezTo>
                      <a:pt x="1432" y="7122"/>
                      <a:pt x="2745" y="6247"/>
                      <a:pt x="3839" y="5292"/>
                    </a:cubicBezTo>
                    <a:cubicBezTo>
                      <a:pt x="3899" y="3661"/>
                      <a:pt x="3979" y="2049"/>
                      <a:pt x="4058" y="478"/>
                    </a:cubicBezTo>
                    <a:cubicBezTo>
                      <a:pt x="3879" y="180"/>
                      <a:pt x="3760" y="1"/>
                      <a:pt x="3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5"/>
              <p:cNvSpPr/>
              <p:nvPr/>
            </p:nvSpPr>
            <p:spPr>
              <a:xfrm>
                <a:off x="6889025" y="3756150"/>
                <a:ext cx="1093625" cy="266075"/>
              </a:xfrm>
              <a:custGeom>
                <a:avLst/>
                <a:gdLst/>
                <a:ahLst/>
                <a:cxnLst/>
                <a:rect l="l" t="t" r="r" b="b"/>
                <a:pathLst>
                  <a:path w="43745" h="10643" extrusionOk="0">
                    <a:moveTo>
                      <a:pt x="14483" y="0"/>
                    </a:moveTo>
                    <a:lnTo>
                      <a:pt x="7938" y="2427"/>
                    </a:lnTo>
                    <a:lnTo>
                      <a:pt x="8634" y="398"/>
                    </a:lnTo>
                    <a:lnTo>
                      <a:pt x="8634" y="398"/>
                    </a:lnTo>
                    <a:cubicBezTo>
                      <a:pt x="6526" y="2049"/>
                      <a:pt x="3124" y="2905"/>
                      <a:pt x="796" y="3282"/>
                    </a:cubicBezTo>
                    <a:lnTo>
                      <a:pt x="1" y="3839"/>
                    </a:lnTo>
                    <a:cubicBezTo>
                      <a:pt x="1" y="3839"/>
                      <a:pt x="81" y="3841"/>
                      <a:pt x="227" y="3841"/>
                    </a:cubicBezTo>
                    <a:cubicBezTo>
                      <a:pt x="1136" y="3841"/>
                      <a:pt x="4611" y="3768"/>
                      <a:pt x="7540" y="2706"/>
                    </a:cubicBezTo>
                    <a:lnTo>
                      <a:pt x="7540" y="2706"/>
                    </a:lnTo>
                    <a:cubicBezTo>
                      <a:pt x="7540" y="2706"/>
                      <a:pt x="6923" y="5690"/>
                      <a:pt x="7958" y="6664"/>
                    </a:cubicBezTo>
                    <a:lnTo>
                      <a:pt x="10942" y="3382"/>
                    </a:lnTo>
                    <a:cubicBezTo>
                      <a:pt x="10942" y="3382"/>
                      <a:pt x="11678" y="7400"/>
                      <a:pt x="13190" y="7997"/>
                    </a:cubicBezTo>
                    <a:lnTo>
                      <a:pt x="13508" y="4536"/>
                    </a:lnTo>
                    <a:cubicBezTo>
                      <a:pt x="13508" y="4536"/>
                      <a:pt x="15557" y="7699"/>
                      <a:pt x="17208" y="8713"/>
                    </a:cubicBezTo>
                    <a:lnTo>
                      <a:pt x="17168" y="4635"/>
                    </a:lnTo>
                    <a:lnTo>
                      <a:pt x="17168" y="4635"/>
                    </a:lnTo>
                    <a:cubicBezTo>
                      <a:pt x="17168" y="4636"/>
                      <a:pt x="19356" y="9012"/>
                      <a:pt x="22340" y="10305"/>
                    </a:cubicBezTo>
                    <a:lnTo>
                      <a:pt x="21167" y="6704"/>
                    </a:lnTo>
                    <a:lnTo>
                      <a:pt x="23733" y="10006"/>
                    </a:lnTo>
                    <a:cubicBezTo>
                      <a:pt x="23733" y="10006"/>
                      <a:pt x="23693" y="6406"/>
                      <a:pt x="23653" y="4973"/>
                    </a:cubicBezTo>
                    <a:lnTo>
                      <a:pt x="23653" y="4973"/>
                    </a:lnTo>
                    <a:cubicBezTo>
                      <a:pt x="23932" y="6107"/>
                      <a:pt x="25026" y="10106"/>
                      <a:pt x="26199" y="10643"/>
                    </a:cubicBezTo>
                    <a:lnTo>
                      <a:pt x="27492" y="6664"/>
                    </a:lnTo>
                    <a:cubicBezTo>
                      <a:pt x="27492" y="6664"/>
                      <a:pt x="29919" y="10285"/>
                      <a:pt x="31590" y="10404"/>
                    </a:cubicBezTo>
                    <a:lnTo>
                      <a:pt x="30377" y="7022"/>
                    </a:lnTo>
                    <a:lnTo>
                      <a:pt x="30377" y="7022"/>
                    </a:lnTo>
                    <a:cubicBezTo>
                      <a:pt x="30377" y="7023"/>
                      <a:pt x="33659" y="9449"/>
                      <a:pt x="35609" y="9947"/>
                    </a:cubicBezTo>
                    <a:lnTo>
                      <a:pt x="33759" y="6087"/>
                    </a:lnTo>
                    <a:lnTo>
                      <a:pt x="33759" y="6087"/>
                    </a:lnTo>
                    <a:cubicBezTo>
                      <a:pt x="33759" y="6088"/>
                      <a:pt x="37837" y="9350"/>
                      <a:pt x="41139" y="9708"/>
                    </a:cubicBezTo>
                    <a:lnTo>
                      <a:pt x="38672" y="5869"/>
                    </a:lnTo>
                    <a:cubicBezTo>
                      <a:pt x="38673" y="5867"/>
                      <a:pt x="38675" y="5866"/>
                      <a:pt x="38678" y="5866"/>
                    </a:cubicBezTo>
                    <a:cubicBezTo>
                      <a:pt x="38807" y="5866"/>
                      <a:pt x="40799" y="7367"/>
                      <a:pt x="43454" y="7367"/>
                    </a:cubicBezTo>
                    <a:cubicBezTo>
                      <a:pt x="43550" y="7367"/>
                      <a:pt x="43647" y="7365"/>
                      <a:pt x="43745" y="7360"/>
                    </a:cubicBezTo>
                    <a:cubicBezTo>
                      <a:pt x="43745" y="7360"/>
                      <a:pt x="42969" y="6784"/>
                      <a:pt x="41716" y="5650"/>
                    </a:cubicBezTo>
                    <a:cubicBezTo>
                      <a:pt x="41159" y="5351"/>
                      <a:pt x="40661" y="5152"/>
                      <a:pt x="40263" y="5073"/>
                    </a:cubicBezTo>
                    <a:cubicBezTo>
                      <a:pt x="37061" y="4456"/>
                      <a:pt x="33381" y="1989"/>
                      <a:pt x="33381" y="1989"/>
                    </a:cubicBezTo>
                    <a:lnTo>
                      <a:pt x="33062" y="5908"/>
                    </a:lnTo>
                    <a:cubicBezTo>
                      <a:pt x="32068" y="5471"/>
                      <a:pt x="27811" y="1234"/>
                      <a:pt x="27811" y="1234"/>
                    </a:cubicBezTo>
                    <a:lnTo>
                      <a:pt x="27811" y="1234"/>
                    </a:lnTo>
                    <a:lnTo>
                      <a:pt x="29203" y="4496"/>
                    </a:lnTo>
                    <a:cubicBezTo>
                      <a:pt x="27333" y="3501"/>
                      <a:pt x="26060" y="2288"/>
                      <a:pt x="26060" y="2288"/>
                    </a:cubicBezTo>
                    <a:lnTo>
                      <a:pt x="23633" y="4755"/>
                    </a:lnTo>
                    <a:lnTo>
                      <a:pt x="22579" y="6207"/>
                    </a:lnTo>
                    <a:cubicBezTo>
                      <a:pt x="23056" y="5292"/>
                      <a:pt x="22141" y="2825"/>
                      <a:pt x="22141" y="2825"/>
                    </a:cubicBezTo>
                    <a:lnTo>
                      <a:pt x="19774" y="5789"/>
                    </a:lnTo>
                    <a:cubicBezTo>
                      <a:pt x="19098" y="5152"/>
                      <a:pt x="17486" y="1532"/>
                      <a:pt x="17486" y="1532"/>
                    </a:cubicBezTo>
                    <a:lnTo>
                      <a:pt x="16114" y="5749"/>
                    </a:lnTo>
                    <a:lnTo>
                      <a:pt x="144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5"/>
              <p:cNvSpPr/>
              <p:nvPr/>
            </p:nvSpPr>
            <p:spPr>
              <a:xfrm>
                <a:off x="7553950" y="3786475"/>
                <a:ext cx="106450" cy="217350"/>
              </a:xfrm>
              <a:custGeom>
                <a:avLst/>
                <a:gdLst/>
                <a:ahLst/>
                <a:cxnLst/>
                <a:rect l="l" t="t" r="r" b="b"/>
                <a:pathLst>
                  <a:path w="4258" h="8694" extrusionOk="0">
                    <a:moveTo>
                      <a:pt x="1214" y="1"/>
                    </a:moveTo>
                    <a:lnTo>
                      <a:pt x="2606" y="3263"/>
                    </a:lnTo>
                    <a:cubicBezTo>
                      <a:pt x="1711" y="2786"/>
                      <a:pt x="935" y="2229"/>
                      <a:pt x="398" y="1811"/>
                    </a:cubicBezTo>
                    <a:cubicBezTo>
                      <a:pt x="279" y="4039"/>
                      <a:pt x="120" y="6167"/>
                      <a:pt x="0" y="8236"/>
                    </a:cubicBezTo>
                    <a:lnTo>
                      <a:pt x="915" y="5392"/>
                    </a:lnTo>
                    <a:cubicBezTo>
                      <a:pt x="915" y="5392"/>
                      <a:pt x="2487" y="7699"/>
                      <a:pt x="3959" y="8694"/>
                    </a:cubicBezTo>
                    <a:cubicBezTo>
                      <a:pt x="3979" y="7978"/>
                      <a:pt x="4019" y="7261"/>
                      <a:pt x="4058" y="6525"/>
                    </a:cubicBezTo>
                    <a:lnTo>
                      <a:pt x="3780" y="5750"/>
                    </a:lnTo>
                    <a:lnTo>
                      <a:pt x="4078" y="5968"/>
                    </a:lnTo>
                    <a:cubicBezTo>
                      <a:pt x="4158" y="4974"/>
                      <a:pt x="4198" y="3939"/>
                      <a:pt x="4257" y="2885"/>
                    </a:cubicBezTo>
                    <a:cubicBezTo>
                      <a:pt x="2785" y="1572"/>
                      <a:pt x="1214" y="1"/>
                      <a:pt x="1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5"/>
              <p:cNvSpPr/>
              <p:nvPr/>
            </p:nvSpPr>
            <p:spPr>
              <a:xfrm>
                <a:off x="6934775" y="4420050"/>
                <a:ext cx="395400" cy="184050"/>
              </a:xfrm>
              <a:custGeom>
                <a:avLst/>
                <a:gdLst/>
                <a:ahLst/>
                <a:cxnLst/>
                <a:rect l="l" t="t" r="r" b="b"/>
                <a:pathLst>
                  <a:path w="15816" h="7362" extrusionOk="0">
                    <a:moveTo>
                      <a:pt x="12414" y="1"/>
                    </a:moveTo>
                    <a:lnTo>
                      <a:pt x="5253" y="3820"/>
                    </a:lnTo>
                    <a:lnTo>
                      <a:pt x="5551" y="1692"/>
                    </a:lnTo>
                    <a:lnTo>
                      <a:pt x="5551" y="1692"/>
                    </a:lnTo>
                    <a:cubicBezTo>
                      <a:pt x="4318" y="2905"/>
                      <a:pt x="2507" y="3960"/>
                      <a:pt x="697" y="4795"/>
                    </a:cubicBezTo>
                    <a:lnTo>
                      <a:pt x="1" y="5571"/>
                    </a:lnTo>
                    <a:cubicBezTo>
                      <a:pt x="4158" y="5511"/>
                      <a:pt x="9589" y="2408"/>
                      <a:pt x="9589" y="2408"/>
                    </a:cubicBezTo>
                    <a:lnTo>
                      <a:pt x="9589" y="2408"/>
                    </a:lnTo>
                    <a:lnTo>
                      <a:pt x="6804" y="6446"/>
                    </a:lnTo>
                    <a:cubicBezTo>
                      <a:pt x="9330" y="6108"/>
                      <a:pt x="13667" y="3860"/>
                      <a:pt x="13667" y="3860"/>
                    </a:cubicBezTo>
                    <a:lnTo>
                      <a:pt x="13667" y="3860"/>
                    </a:lnTo>
                    <a:lnTo>
                      <a:pt x="11738" y="7361"/>
                    </a:lnTo>
                    <a:cubicBezTo>
                      <a:pt x="11747" y="7361"/>
                      <a:pt x="11757" y="7362"/>
                      <a:pt x="11767" y="7362"/>
                    </a:cubicBezTo>
                    <a:cubicBezTo>
                      <a:pt x="12958" y="7362"/>
                      <a:pt x="14632" y="6159"/>
                      <a:pt x="15816" y="5113"/>
                    </a:cubicBezTo>
                    <a:lnTo>
                      <a:pt x="12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5"/>
              <p:cNvSpPr/>
              <p:nvPr/>
            </p:nvSpPr>
            <p:spPr>
              <a:xfrm>
                <a:off x="7333625" y="4363875"/>
                <a:ext cx="999150" cy="262600"/>
              </a:xfrm>
              <a:custGeom>
                <a:avLst/>
                <a:gdLst/>
                <a:ahLst/>
                <a:cxnLst/>
                <a:rect l="l" t="t" r="r" b="b"/>
                <a:pathLst>
                  <a:path w="39966" h="10504" extrusionOk="0">
                    <a:moveTo>
                      <a:pt x="19496" y="0"/>
                    </a:moveTo>
                    <a:lnTo>
                      <a:pt x="20152" y="3919"/>
                    </a:lnTo>
                    <a:cubicBezTo>
                      <a:pt x="18839" y="3680"/>
                      <a:pt x="12673" y="537"/>
                      <a:pt x="12672" y="537"/>
                    </a:cubicBezTo>
                    <a:lnTo>
                      <a:pt x="12672" y="537"/>
                    </a:lnTo>
                    <a:lnTo>
                      <a:pt x="15199" y="3382"/>
                    </a:lnTo>
                    <a:cubicBezTo>
                      <a:pt x="12712" y="2845"/>
                      <a:pt x="10882" y="1950"/>
                      <a:pt x="10882" y="1950"/>
                    </a:cubicBezTo>
                    <a:lnTo>
                      <a:pt x="7759" y="6545"/>
                    </a:lnTo>
                    <a:cubicBezTo>
                      <a:pt x="8057" y="5550"/>
                      <a:pt x="6347" y="3362"/>
                      <a:pt x="6347" y="3362"/>
                    </a:cubicBezTo>
                    <a:lnTo>
                      <a:pt x="4337" y="6764"/>
                    </a:lnTo>
                    <a:cubicBezTo>
                      <a:pt x="3343" y="6306"/>
                      <a:pt x="478" y="3143"/>
                      <a:pt x="478" y="3143"/>
                    </a:cubicBezTo>
                    <a:lnTo>
                      <a:pt x="1" y="7360"/>
                    </a:lnTo>
                    <a:cubicBezTo>
                      <a:pt x="796" y="6664"/>
                      <a:pt x="1373" y="6067"/>
                      <a:pt x="1373" y="6067"/>
                    </a:cubicBezTo>
                    <a:lnTo>
                      <a:pt x="2487" y="10503"/>
                    </a:lnTo>
                    <a:cubicBezTo>
                      <a:pt x="4278" y="10006"/>
                      <a:pt x="6366" y="4556"/>
                      <a:pt x="6366" y="4556"/>
                    </a:cubicBezTo>
                    <a:lnTo>
                      <a:pt x="6366" y="4556"/>
                    </a:lnTo>
                    <a:cubicBezTo>
                      <a:pt x="6227" y="5670"/>
                      <a:pt x="5650" y="10106"/>
                      <a:pt x="5650" y="10106"/>
                    </a:cubicBezTo>
                    <a:lnTo>
                      <a:pt x="9132" y="6724"/>
                    </a:lnTo>
                    <a:lnTo>
                      <a:pt x="7242" y="10484"/>
                    </a:lnTo>
                    <a:cubicBezTo>
                      <a:pt x="11101" y="9409"/>
                      <a:pt x="14363" y="4934"/>
                      <a:pt x="14363" y="4933"/>
                    </a:cubicBezTo>
                    <a:lnTo>
                      <a:pt x="14363" y="4933"/>
                    </a:lnTo>
                    <a:lnTo>
                      <a:pt x="13806" y="9330"/>
                    </a:lnTo>
                    <a:cubicBezTo>
                      <a:pt x="15994" y="8415"/>
                      <a:pt x="18899" y="5232"/>
                      <a:pt x="18899" y="5232"/>
                    </a:cubicBezTo>
                    <a:lnTo>
                      <a:pt x="18899" y="8992"/>
                    </a:lnTo>
                    <a:cubicBezTo>
                      <a:pt x="20868" y="8514"/>
                      <a:pt x="22241" y="4237"/>
                      <a:pt x="22241" y="4237"/>
                    </a:cubicBezTo>
                    <a:lnTo>
                      <a:pt x="25543" y="8096"/>
                    </a:lnTo>
                    <a:cubicBezTo>
                      <a:pt x="26955" y="7161"/>
                      <a:pt x="26558" y="3879"/>
                      <a:pt x="26557" y="3879"/>
                    </a:cubicBezTo>
                    <a:lnTo>
                      <a:pt x="26557" y="3879"/>
                    </a:lnTo>
                    <a:cubicBezTo>
                      <a:pt x="30636" y="5570"/>
                      <a:pt x="35788" y="5908"/>
                      <a:pt x="35788" y="5908"/>
                    </a:cubicBezTo>
                    <a:lnTo>
                      <a:pt x="32326" y="3282"/>
                    </a:lnTo>
                    <a:lnTo>
                      <a:pt x="32326" y="3282"/>
                    </a:lnTo>
                    <a:cubicBezTo>
                      <a:pt x="33825" y="3684"/>
                      <a:pt x="35385" y="3802"/>
                      <a:pt x="36701" y="3802"/>
                    </a:cubicBezTo>
                    <a:cubicBezTo>
                      <a:pt x="38582" y="3802"/>
                      <a:pt x="39965" y="3561"/>
                      <a:pt x="39965" y="3561"/>
                    </a:cubicBezTo>
                    <a:cubicBezTo>
                      <a:pt x="37538" y="3243"/>
                      <a:pt x="33301" y="1790"/>
                      <a:pt x="28805" y="60"/>
                    </a:cubicBezTo>
                    <a:cubicBezTo>
                      <a:pt x="28339" y="62"/>
                      <a:pt x="27861" y="63"/>
                      <a:pt x="27381" y="63"/>
                    </a:cubicBezTo>
                    <a:cubicBezTo>
                      <a:pt x="23535" y="63"/>
                      <a:pt x="19496" y="0"/>
                      <a:pt x="194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5"/>
              <p:cNvSpPr/>
              <p:nvPr/>
            </p:nvSpPr>
            <p:spPr>
              <a:xfrm>
                <a:off x="7516650" y="4412100"/>
                <a:ext cx="124350" cy="213875"/>
              </a:xfrm>
              <a:custGeom>
                <a:avLst/>
                <a:gdLst/>
                <a:ahLst/>
                <a:cxnLst/>
                <a:rect l="l" t="t" r="r" b="b"/>
                <a:pathLst>
                  <a:path w="4974" h="8555" extrusionOk="0">
                    <a:moveTo>
                      <a:pt x="3501" y="1"/>
                    </a:moveTo>
                    <a:lnTo>
                      <a:pt x="398" y="4596"/>
                    </a:lnTo>
                    <a:cubicBezTo>
                      <a:pt x="498" y="4278"/>
                      <a:pt x="378" y="3800"/>
                      <a:pt x="140" y="3323"/>
                    </a:cubicBezTo>
                    <a:cubicBezTo>
                      <a:pt x="120" y="4278"/>
                      <a:pt x="80" y="5312"/>
                      <a:pt x="40" y="6426"/>
                    </a:cubicBezTo>
                    <a:lnTo>
                      <a:pt x="1811" y="4815"/>
                    </a:lnTo>
                    <a:lnTo>
                      <a:pt x="0" y="8415"/>
                    </a:lnTo>
                    <a:lnTo>
                      <a:pt x="0" y="8555"/>
                    </a:lnTo>
                    <a:cubicBezTo>
                      <a:pt x="1930" y="7998"/>
                      <a:pt x="3700" y="6585"/>
                      <a:pt x="4973" y="5332"/>
                    </a:cubicBezTo>
                    <a:cubicBezTo>
                      <a:pt x="4775" y="3283"/>
                      <a:pt x="4615" y="1592"/>
                      <a:pt x="4556" y="438"/>
                    </a:cubicBezTo>
                    <a:cubicBezTo>
                      <a:pt x="3879" y="200"/>
                      <a:pt x="3501" y="1"/>
                      <a:pt x="3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5"/>
              <p:cNvSpPr/>
              <p:nvPr/>
            </p:nvSpPr>
            <p:spPr>
              <a:xfrm>
                <a:off x="7530075" y="1725100"/>
                <a:ext cx="542100" cy="232775"/>
              </a:xfrm>
              <a:custGeom>
                <a:avLst/>
                <a:gdLst/>
                <a:ahLst/>
                <a:cxnLst/>
                <a:rect l="l" t="t" r="r" b="b"/>
                <a:pathLst>
                  <a:path w="21684" h="9311" extrusionOk="0">
                    <a:moveTo>
                      <a:pt x="15676" y="0"/>
                    </a:moveTo>
                    <a:lnTo>
                      <a:pt x="16392" y="2666"/>
                    </a:lnTo>
                    <a:cubicBezTo>
                      <a:pt x="15676" y="2586"/>
                      <a:pt x="12016" y="776"/>
                      <a:pt x="12016" y="776"/>
                    </a:cubicBezTo>
                    <a:lnTo>
                      <a:pt x="12016" y="776"/>
                    </a:lnTo>
                    <a:lnTo>
                      <a:pt x="13667" y="2646"/>
                    </a:lnTo>
                    <a:cubicBezTo>
                      <a:pt x="12254" y="2407"/>
                      <a:pt x="11180" y="1890"/>
                      <a:pt x="11180" y="1890"/>
                    </a:cubicBezTo>
                    <a:lnTo>
                      <a:pt x="9927" y="5391"/>
                    </a:lnTo>
                    <a:cubicBezTo>
                      <a:pt x="10006" y="4675"/>
                      <a:pt x="8833" y="3243"/>
                      <a:pt x="8833" y="3243"/>
                    </a:cubicBezTo>
                    <a:lnTo>
                      <a:pt x="8057" y="5789"/>
                    </a:lnTo>
                    <a:cubicBezTo>
                      <a:pt x="7599" y="4834"/>
                      <a:pt x="7420" y="3402"/>
                      <a:pt x="7420" y="3402"/>
                    </a:cubicBezTo>
                    <a:lnTo>
                      <a:pt x="3740" y="6764"/>
                    </a:lnTo>
                    <a:lnTo>
                      <a:pt x="3700" y="3183"/>
                    </a:lnTo>
                    <a:lnTo>
                      <a:pt x="1075" y="5292"/>
                    </a:lnTo>
                    <a:cubicBezTo>
                      <a:pt x="458" y="6863"/>
                      <a:pt x="0" y="7818"/>
                      <a:pt x="0" y="7818"/>
                    </a:cubicBezTo>
                    <a:cubicBezTo>
                      <a:pt x="2049" y="7361"/>
                      <a:pt x="3143" y="5471"/>
                      <a:pt x="3143" y="5471"/>
                    </a:cubicBezTo>
                    <a:lnTo>
                      <a:pt x="3143" y="5471"/>
                    </a:lnTo>
                    <a:lnTo>
                      <a:pt x="2467" y="9310"/>
                    </a:lnTo>
                    <a:cubicBezTo>
                      <a:pt x="3442" y="8912"/>
                      <a:pt x="4337" y="8017"/>
                      <a:pt x="5073" y="7122"/>
                    </a:cubicBezTo>
                    <a:lnTo>
                      <a:pt x="5073" y="7142"/>
                    </a:lnTo>
                    <a:cubicBezTo>
                      <a:pt x="5889" y="6366"/>
                      <a:pt x="6724" y="4755"/>
                      <a:pt x="6724" y="4755"/>
                    </a:cubicBezTo>
                    <a:lnTo>
                      <a:pt x="6724" y="4755"/>
                    </a:lnTo>
                    <a:lnTo>
                      <a:pt x="6465" y="8455"/>
                    </a:lnTo>
                    <a:cubicBezTo>
                      <a:pt x="7739" y="7659"/>
                      <a:pt x="9370" y="4934"/>
                      <a:pt x="9370" y="4934"/>
                    </a:cubicBezTo>
                    <a:lnTo>
                      <a:pt x="9430" y="8116"/>
                    </a:lnTo>
                    <a:cubicBezTo>
                      <a:pt x="10583" y="7679"/>
                      <a:pt x="11299" y="4078"/>
                      <a:pt x="11299" y="4078"/>
                    </a:cubicBezTo>
                    <a:lnTo>
                      <a:pt x="13309" y="7281"/>
                    </a:lnTo>
                    <a:cubicBezTo>
                      <a:pt x="14124" y="6485"/>
                      <a:pt x="13826" y="3740"/>
                      <a:pt x="13826" y="3740"/>
                    </a:cubicBezTo>
                    <a:lnTo>
                      <a:pt x="13826" y="3740"/>
                    </a:lnTo>
                    <a:cubicBezTo>
                      <a:pt x="16273" y="5133"/>
                      <a:pt x="19276" y="5312"/>
                      <a:pt x="19276" y="5312"/>
                    </a:cubicBezTo>
                    <a:lnTo>
                      <a:pt x="17208" y="3163"/>
                    </a:lnTo>
                    <a:lnTo>
                      <a:pt x="17208" y="3163"/>
                    </a:lnTo>
                    <a:cubicBezTo>
                      <a:pt x="18021" y="3457"/>
                      <a:pt x="18860" y="3548"/>
                      <a:pt x="19589" y="3548"/>
                    </a:cubicBezTo>
                    <a:cubicBezTo>
                      <a:pt x="20785" y="3548"/>
                      <a:pt x="21683" y="3302"/>
                      <a:pt x="21683" y="3302"/>
                    </a:cubicBezTo>
                    <a:cubicBezTo>
                      <a:pt x="19694" y="2964"/>
                      <a:pt x="17645" y="1691"/>
                      <a:pt x="156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5"/>
              <p:cNvSpPr/>
              <p:nvPr/>
            </p:nvSpPr>
            <p:spPr>
              <a:xfrm>
                <a:off x="7283900" y="2550650"/>
                <a:ext cx="992175" cy="310350"/>
              </a:xfrm>
              <a:custGeom>
                <a:avLst/>
                <a:gdLst/>
                <a:ahLst/>
                <a:cxnLst/>
                <a:rect l="l" t="t" r="r" b="b"/>
                <a:pathLst>
                  <a:path w="39687" h="12414" extrusionOk="0">
                    <a:moveTo>
                      <a:pt x="27631" y="0"/>
                    </a:moveTo>
                    <a:lnTo>
                      <a:pt x="28029" y="3561"/>
                    </a:lnTo>
                    <a:cubicBezTo>
                      <a:pt x="27134" y="3322"/>
                      <a:pt x="22878" y="339"/>
                      <a:pt x="22877" y="338"/>
                    </a:cubicBezTo>
                    <a:lnTo>
                      <a:pt x="22877" y="338"/>
                    </a:lnTo>
                    <a:lnTo>
                      <a:pt x="24588" y="3004"/>
                    </a:lnTo>
                    <a:cubicBezTo>
                      <a:pt x="22877" y="2467"/>
                      <a:pt x="21604" y="1612"/>
                      <a:pt x="21604" y="1612"/>
                    </a:cubicBezTo>
                    <a:lnTo>
                      <a:pt x="19396" y="5769"/>
                    </a:lnTo>
                    <a:cubicBezTo>
                      <a:pt x="19615" y="4874"/>
                      <a:pt x="18461" y="2825"/>
                      <a:pt x="18461" y="2825"/>
                    </a:cubicBezTo>
                    <a:lnTo>
                      <a:pt x="17009" y="5908"/>
                    </a:lnTo>
                    <a:cubicBezTo>
                      <a:pt x="16332" y="5471"/>
                      <a:pt x="14403" y="2527"/>
                      <a:pt x="14403" y="2527"/>
                    </a:cubicBezTo>
                    <a:lnTo>
                      <a:pt x="14005" y="6565"/>
                    </a:lnTo>
                    <a:lnTo>
                      <a:pt x="11658" y="1731"/>
                    </a:lnTo>
                    <a:lnTo>
                      <a:pt x="6645" y="5113"/>
                    </a:lnTo>
                    <a:lnTo>
                      <a:pt x="6645" y="5113"/>
                    </a:lnTo>
                    <a:lnTo>
                      <a:pt x="6863" y="3282"/>
                    </a:lnTo>
                    <a:lnTo>
                      <a:pt x="6863" y="3282"/>
                    </a:lnTo>
                    <a:cubicBezTo>
                      <a:pt x="6784" y="3322"/>
                      <a:pt x="0" y="8753"/>
                      <a:pt x="0" y="8753"/>
                    </a:cubicBezTo>
                    <a:cubicBezTo>
                      <a:pt x="164" y="8768"/>
                      <a:pt x="324" y="8775"/>
                      <a:pt x="482" y="8775"/>
                    </a:cubicBezTo>
                    <a:cubicBezTo>
                      <a:pt x="2637" y="8775"/>
                      <a:pt x="4277" y="7480"/>
                      <a:pt x="4277" y="7480"/>
                    </a:cubicBezTo>
                    <a:lnTo>
                      <a:pt x="4277" y="7480"/>
                    </a:lnTo>
                    <a:lnTo>
                      <a:pt x="2109" y="10961"/>
                    </a:lnTo>
                    <a:cubicBezTo>
                      <a:pt x="4934" y="10742"/>
                      <a:pt x="8435" y="7878"/>
                      <a:pt x="8435" y="7878"/>
                    </a:cubicBezTo>
                    <a:lnTo>
                      <a:pt x="8435" y="7878"/>
                    </a:lnTo>
                    <a:lnTo>
                      <a:pt x="6764" y="11379"/>
                    </a:lnTo>
                    <a:cubicBezTo>
                      <a:pt x="8435" y="11021"/>
                      <a:pt x="11259" y="8892"/>
                      <a:pt x="11260" y="8892"/>
                    </a:cubicBezTo>
                    <a:lnTo>
                      <a:pt x="11260" y="8892"/>
                    </a:lnTo>
                    <a:lnTo>
                      <a:pt x="10146" y="11976"/>
                    </a:lnTo>
                    <a:cubicBezTo>
                      <a:pt x="11538" y="11936"/>
                      <a:pt x="13707" y="8673"/>
                      <a:pt x="13707" y="8673"/>
                    </a:cubicBezTo>
                    <a:lnTo>
                      <a:pt x="14701" y="12413"/>
                    </a:lnTo>
                    <a:cubicBezTo>
                      <a:pt x="15875" y="11916"/>
                      <a:pt x="16989" y="7162"/>
                      <a:pt x="16989" y="7162"/>
                    </a:cubicBezTo>
                    <a:lnTo>
                      <a:pt x="16989" y="7162"/>
                    </a:lnTo>
                    <a:cubicBezTo>
                      <a:pt x="16929" y="8136"/>
                      <a:pt x="16790" y="11916"/>
                      <a:pt x="16790" y="11916"/>
                    </a:cubicBezTo>
                    <a:lnTo>
                      <a:pt x="19018" y="8952"/>
                    </a:lnTo>
                    <a:lnTo>
                      <a:pt x="17964" y="12234"/>
                    </a:lnTo>
                    <a:cubicBezTo>
                      <a:pt x="20530" y="11100"/>
                      <a:pt x="22479" y="7142"/>
                      <a:pt x="22479" y="7142"/>
                    </a:cubicBezTo>
                    <a:lnTo>
                      <a:pt x="22479" y="7142"/>
                    </a:lnTo>
                    <a:lnTo>
                      <a:pt x="22340" y="10921"/>
                    </a:lnTo>
                    <a:cubicBezTo>
                      <a:pt x="23752" y="10046"/>
                      <a:pt x="25563" y="7181"/>
                      <a:pt x="25563" y="7181"/>
                    </a:cubicBezTo>
                    <a:lnTo>
                      <a:pt x="25762" y="10384"/>
                    </a:lnTo>
                    <a:cubicBezTo>
                      <a:pt x="27055" y="9887"/>
                      <a:pt x="27751" y="6207"/>
                      <a:pt x="27751" y="6207"/>
                    </a:cubicBezTo>
                    <a:lnTo>
                      <a:pt x="30198" y="9370"/>
                    </a:lnTo>
                    <a:cubicBezTo>
                      <a:pt x="31093" y="8534"/>
                      <a:pt x="30635" y="5749"/>
                      <a:pt x="30635" y="5749"/>
                    </a:cubicBezTo>
                    <a:lnTo>
                      <a:pt x="30635" y="5749"/>
                    </a:lnTo>
                    <a:cubicBezTo>
                      <a:pt x="33500" y="7042"/>
                      <a:pt x="36981" y="7082"/>
                      <a:pt x="36981" y="7082"/>
                    </a:cubicBezTo>
                    <a:lnTo>
                      <a:pt x="34514" y="4993"/>
                    </a:lnTo>
                    <a:lnTo>
                      <a:pt x="34514" y="4993"/>
                    </a:lnTo>
                    <a:cubicBezTo>
                      <a:pt x="35291" y="5209"/>
                      <a:pt x="36082" y="5283"/>
                      <a:pt x="36805" y="5283"/>
                    </a:cubicBezTo>
                    <a:cubicBezTo>
                      <a:pt x="38416" y="5283"/>
                      <a:pt x="39686" y="4914"/>
                      <a:pt x="39686" y="4914"/>
                    </a:cubicBezTo>
                    <a:cubicBezTo>
                      <a:pt x="38254" y="4774"/>
                      <a:pt x="36106" y="3362"/>
                      <a:pt x="33798" y="1492"/>
                    </a:cubicBezTo>
                    <a:cubicBezTo>
                      <a:pt x="33780" y="1492"/>
                      <a:pt x="33762" y="1492"/>
                      <a:pt x="33744" y="1492"/>
                    </a:cubicBezTo>
                    <a:cubicBezTo>
                      <a:pt x="31009" y="1492"/>
                      <a:pt x="27632" y="0"/>
                      <a:pt x="27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5"/>
              <p:cNvSpPr/>
              <p:nvPr/>
            </p:nvSpPr>
            <p:spPr>
              <a:xfrm>
                <a:off x="7650425" y="2620775"/>
                <a:ext cx="111925" cy="238225"/>
              </a:xfrm>
              <a:custGeom>
                <a:avLst/>
                <a:gdLst/>
                <a:ahLst/>
                <a:cxnLst/>
                <a:rect l="l" t="t" r="r" b="b"/>
                <a:pathLst>
                  <a:path w="4477" h="9529" extrusionOk="0">
                    <a:moveTo>
                      <a:pt x="3820" y="0"/>
                    </a:moveTo>
                    <a:lnTo>
                      <a:pt x="2388" y="3083"/>
                    </a:lnTo>
                    <a:cubicBezTo>
                      <a:pt x="2228" y="2984"/>
                      <a:pt x="2010" y="2765"/>
                      <a:pt x="1751" y="2467"/>
                    </a:cubicBezTo>
                    <a:cubicBezTo>
                      <a:pt x="1134" y="4874"/>
                      <a:pt x="518" y="7241"/>
                      <a:pt x="0" y="9250"/>
                    </a:cubicBezTo>
                    <a:lnTo>
                      <a:pt x="60" y="9529"/>
                    </a:lnTo>
                    <a:cubicBezTo>
                      <a:pt x="1234" y="9031"/>
                      <a:pt x="2348" y="4278"/>
                      <a:pt x="2348" y="4277"/>
                    </a:cubicBezTo>
                    <a:lnTo>
                      <a:pt x="2348" y="4277"/>
                    </a:lnTo>
                    <a:cubicBezTo>
                      <a:pt x="2308" y="5252"/>
                      <a:pt x="2149" y="9031"/>
                      <a:pt x="2149" y="9031"/>
                    </a:cubicBezTo>
                    <a:lnTo>
                      <a:pt x="3223" y="7619"/>
                    </a:lnTo>
                    <a:cubicBezTo>
                      <a:pt x="3601" y="5669"/>
                      <a:pt x="4019" y="3481"/>
                      <a:pt x="4476" y="1333"/>
                    </a:cubicBezTo>
                    <a:cubicBezTo>
                      <a:pt x="4178" y="657"/>
                      <a:pt x="3820" y="0"/>
                      <a:pt x="3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04" name="Google Shape;1904;p65"/>
          <p:cNvSpPr/>
          <p:nvPr/>
        </p:nvSpPr>
        <p:spPr>
          <a:xfrm>
            <a:off x="2638245" y="24450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5"/>
          <p:cNvSpPr/>
          <p:nvPr/>
        </p:nvSpPr>
        <p:spPr>
          <a:xfrm>
            <a:off x="2638245" y="351996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5"/>
          <p:cNvSpPr/>
          <p:nvPr/>
        </p:nvSpPr>
        <p:spPr>
          <a:xfrm>
            <a:off x="5718995" y="137003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5"/>
          <p:cNvSpPr/>
          <p:nvPr/>
        </p:nvSpPr>
        <p:spPr>
          <a:xfrm>
            <a:off x="5718995" y="244498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5"/>
          <p:cNvSpPr/>
          <p:nvPr/>
        </p:nvSpPr>
        <p:spPr>
          <a:xfrm>
            <a:off x="5718995" y="3519937"/>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Help fight deforestation</a:t>
            </a:r>
            <a:endParaRPr/>
          </a:p>
        </p:txBody>
      </p:sp>
      <p:sp>
        <p:nvSpPr>
          <p:cNvPr id="1910" name="Google Shape;1910;p65"/>
          <p:cNvSpPr txBox="1"/>
          <p:nvPr/>
        </p:nvSpPr>
        <p:spPr>
          <a:xfrm>
            <a:off x="723025" y="3499894"/>
            <a:ext cx="1760100" cy="41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Saturn</a:t>
            </a:r>
            <a:endParaRPr sz="2200" b="1">
              <a:solidFill>
                <a:schemeClr val="dk1"/>
              </a:solidFill>
              <a:latin typeface="Epilogue"/>
              <a:ea typeface="Epilogue"/>
              <a:cs typeface="Epilogue"/>
              <a:sym typeface="Epilogue"/>
            </a:endParaRPr>
          </a:p>
        </p:txBody>
      </p:sp>
      <p:sp>
        <p:nvSpPr>
          <p:cNvPr id="1911" name="Google Shape;1911;p65"/>
          <p:cNvSpPr txBox="1"/>
          <p:nvPr/>
        </p:nvSpPr>
        <p:spPr>
          <a:xfrm>
            <a:off x="723027" y="3845677"/>
            <a:ext cx="1760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M Sans"/>
                <a:ea typeface="DM Sans"/>
                <a:cs typeface="DM Sans"/>
                <a:sym typeface="DM Sans"/>
              </a:rPr>
              <a:t>Saturn is a gas giant and has rings</a:t>
            </a:r>
            <a:endParaRPr>
              <a:solidFill>
                <a:schemeClr val="dk1"/>
              </a:solidFill>
              <a:latin typeface="DM Sans"/>
              <a:ea typeface="DM Sans"/>
              <a:cs typeface="DM Sans"/>
              <a:sym typeface="DM Sans"/>
            </a:endParaRPr>
          </a:p>
        </p:txBody>
      </p:sp>
      <p:sp>
        <p:nvSpPr>
          <p:cNvPr id="1912" name="Google Shape;1912;p65"/>
          <p:cNvSpPr txBox="1"/>
          <p:nvPr/>
        </p:nvSpPr>
        <p:spPr>
          <a:xfrm>
            <a:off x="723025" y="2424497"/>
            <a:ext cx="1760100" cy="41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Jupiter</a:t>
            </a:r>
            <a:endParaRPr sz="2200" b="1">
              <a:solidFill>
                <a:schemeClr val="dk1"/>
              </a:solidFill>
              <a:latin typeface="Epilogue"/>
              <a:ea typeface="Epilogue"/>
              <a:cs typeface="Epilogue"/>
              <a:sym typeface="Epilogue"/>
            </a:endParaRPr>
          </a:p>
        </p:txBody>
      </p:sp>
      <p:sp>
        <p:nvSpPr>
          <p:cNvPr id="1913" name="Google Shape;1913;p65"/>
          <p:cNvSpPr txBox="1"/>
          <p:nvPr/>
        </p:nvSpPr>
        <p:spPr>
          <a:xfrm>
            <a:off x="723029" y="2770279"/>
            <a:ext cx="1760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M Sans"/>
                <a:ea typeface="DM Sans"/>
                <a:cs typeface="DM Sans"/>
                <a:sym typeface="DM Sans"/>
              </a:rPr>
              <a:t>Jupiter is an enormous planet</a:t>
            </a:r>
            <a:endParaRPr>
              <a:solidFill>
                <a:schemeClr val="dk1"/>
              </a:solidFill>
              <a:latin typeface="DM Sans"/>
              <a:ea typeface="DM Sans"/>
              <a:cs typeface="DM Sans"/>
              <a:sym typeface="DM Sans"/>
            </a:endParaRPr>
          </a:p>
        </p:txBody>
      </p:sp>
      <p:sp>
        <p:nvSpPr>
          <p:cNvPr id="1914" name="Google Shape;1914;p65"/>
          <p:cNvSpPr txBox="1"/>
          <p:nvPr/>
        </p:nvSpPr>
        <p:spPr>
          <a:xfrm>
            <a:off x="723025" y="1349100"/>
            <a:ext cx="1760100" cy="41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Mars</a:t>
            </a:r>
            <a:endParaRPr sz="2200" b="1">
              <a:solidFill>
                <a:schemeClr val="dk1"/>
              </a:solidFill>
              <a:latin typeface="Epilogue"/>
              <a:ea typeface="Epilogue"/>
              <a:cs typeface="Epilogue"/>
              <a:sym typeface="Epilogue"/>
            </a:endParaRPr>
          </a:p>
        </p:txBody>
      </p:sp>
      <p:sp>
        <p:nvSpPr>
          <p:cNvPr id="1915" name="Google Shape;1915;p65"/>
          <p:cNvSpPr txBox="1"/>
          <p:nvPr/>
        </p:nvSpPr>
        <p:spPr>
          <a:xfrm>
            <a:off x="723027" y="1694882"/>
            <a:ext cx="1760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DM Sans"/>
                <a:ea typeface="DM Sans"/>
                <a:cs typeface="DM Sans"/>
                <a:sym typeface="DM Sans"/>
              </a:rPr>
              <a:t>Mars is actually a cold place</a:t>
            </a:r>
            <a:endParaRPr>
              <a:solidFill>
                <a:schemeClr val="dk1"/>
              </a:solidFill>
              <a:latin typeface="DM Sans"/>
              <a:ea typeface="DM Sans"/>
              <a:cs typeface="DM Sans"/>
              <a:sym typeface="DM Sans"/>
            </a:endParaRPr>
          </a:p>
        </p:txBody>
      </p:sp>
      <p:sp>
        <p:nvSpPr>
          <p:cNvPr id="1916" name="Google Shape;1916;p65"/>
          <p:cNvSpPr txBox="1"/>
          <p:nvPr/>
        </p:nvSpPr>
        <p:spPr>
          <a:xfrm>
            <a:off x="6656875" y="1349100"/>
            <a:ext cx="1760100" cy="41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Earth</a:t>
            </a:r>
            <a:endParaRPr sz="2200" b="1">
              <a:solidFill>
                <a:schemeClr val="dk1"/>
              </a:solidFill>
              <a:latin typeface="Epilogue"/>
              <a:ea typeface="Epilogue"/>
              <a:cs typeface="Epilogue"/>
              <a:sym typeface="Epilogue"/>
            </a:endParaRPr>
          </a:p>
        </p:txBody>
      </p:sp>
      <p:sp>
        <p:nvSpPr>
          <p:cNvPr id="1917" name="Google Shape;1917;p65"/>
          <p:cNvSpPr txBox="1"/>
          <p:nvPr/>
        </p:nvSpPr>
        <p:spPr>
          <a:xfrm>
            <a:off x="6656881" y="1694882"/>
            <a:ext cx="1760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Earth is a planet that harbors life</a:t>
            </a:r>
            <a:endParaRPr>
              <a:solidFill>
                <a:schemeClr val="dk1"/>
              </a:solidFill>
              <a:latin typeface="DM Sans"/>
              <a:ea typeface="DM Sans"/>
              <a:cs typeface="DM Sans"/>
              <a:sym typeface="DM Sans"/>
            </a:endParaRPr>
          </a:p>
        </p:txBody>
      </p:sp>
      <p:sp>
        <p:nvSpPr>
          <p:cNvPr id="1918" name="Google Shape;1918;p65"/>
          <p:cNvSpPr txBox="1"/>
          <p:nvPr/>
        </p:nvSpPr>
        <p:spPr>
          <a:xfrm>
            <a:off x="6656875" y="2424497"/>
            <a:ext cx="1760100" cy="41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Mercury</a:t>
            </a:r>
            <a:endParaRPr sz="2200" b="1">
              <a:solidFill>
                <a:schemeClr val="dk1"/>
              </a:solidFill>
              <a:latin typeface="Epilogue"/>
              <a:ea typeface="Epilogue"/>
              <a:cs typeface="Epilogue"/>
              <a:sym typeface="Epilogue"/>
            </a:endParaRPr>
          </a:p>
        </p:txBody>
      </p:sp>
      <p:sp>
        <p:nvSpPr>
          <p:cNvPr id="1919" name="Google Shape;1919;p65"/>
          <p:cNvSpPr txBox="1"/>
          <p:nvPr/>
        </p:nvSpPr>
        <p:spPr>
          <a:xfrm>
            <a:off x="6656879" y="2770279"/>
            <a:ext cx="1760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1920" name="Google Shape;1920;p65"/>
          <p:cNvSpPr txBox="1"/>
          <p:nvPr/>
        </p:nvSpPr>
        <p:spPr>
          <a:xfrm>
            <a:off x="6656875" y="3499894"/>
            <a:ext cx="1760100" cy="41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Venus</a:t>
            </a:r>
            <a:endParaRPr sz="2200" b="1">
              <a:solidFill>
                <a:schemeClr val="dk1"/>
              </a:solidFill>
              <a:latin typeface="Epilogue"/>
              <a:ea typeface="Epilogue"/>
              <a:cs typeface="Epilogue"/>
              <a:sym typeface="Epilogue"/>
            </a:endParaRPr>
          </a:p>
        </p:txBody>
      </p:sp>
      <p:sp>
        <p:nvSpPr>
          <p:cNvPr id="1921" name="Google Shape;1921;p65"/>
          <p:cNvSpPr txBox="1"/>
          <p:nvPr/>
        </p:nvSpPr>
        <p:spPr>
          <a:xfrm>
            <a:off x="6656881" y="3845677"/>
            <a:ext cx="1760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has a beautiful name</a:t>
            </a:r>
            <a:endParaRPr>
              <a:solidFill>
                <a:schemeClr val="dk1"/>
              </a:solidFill>
              <a:latin typeface="DM Sans"/>
              <a:ea typeface="DM Sans"/>
              <a:cs typeface="DM Sans"/>
              <a:sym typeface="DM Sans"/>
            </a:endParaRPr>
          </a:p>
        </p:txBody>
      </p:sp>
      <p:cxnSp>
        <p:nvCxnSpPr>
          <p:cNvPr id="1922" name="Google Shape;1922;p65"/>
          <p:cNvCxnSpPr>
            <a:stCxn id="1838" idx="6"/>
            <a:endCxn id="1905" idx="6"/>
          </p:cNvCxnSpPr>
          <p:nvPr/>
        </p:nvCxnSpPr>
        <p:spPr>
          <a:xfrm>
            <a:off x="3439545" y="1770712"/>
            <a:ext cx="600" cy="2149800"/>
          </a:xfrm>
          <a:prstGeom prst="bentConnector3">
            <a:avLst>
              <a:gd name="adj1" fmla="val 39687500"/>
            </a:avLst>
          </a:prstGeom>
          <a:noFill/>
          <a:ln w="19050" cap="flat" cmpd="sng">
            <a:solidFill>
              <a:schemeClr val="dk1"/>
            </a:solidFill>
            <a:prstDash val="solid"/>
            <a:round/>
            <a:headEnd type="none" w="med" len="med"/>
            <a:tailEnd type="none" w="med" len="med"/>
          </a:ln>
        </p:spPr>
      </p:cxnSp>
      <p:cxnSp>
        <p:nvCxnSpPr>
          <p:cNvPr id="1923" name="Google Shape;1923;p65"/>
          <p:cNvCxnSpPr>
            <a:stCxn id="1906" idx="2"/>
            <a:endCxn id="1908" idx="2"/>
          </p:cNvCxnSpPr>
          <p:nvPr/>
        </p:nvCxnSpPr>
        <p:spPr>
          <a:xfrm>
            <a:off x="5718995" y="1770687"/>
            <a:ext cx="600" cy="2149800"/>
          </a:xfrm>
          <a:prstGeom prst="bentConnector3">
            <a:avLst>
              <a:gd name="adj1" fmla="val -39687500"/>
            </a:avLst>
          </a:prstGeom>
          <a:noFill/>
          <a:ln w="19050" cap="flat" cmpd="sng">
            <a:solidFill>
              <a:schemeClr val="dk1"/>
            </a:solidFill>
            <a:prstDash val="solid"/>
            <a:round/>
            <a:headEnd type="none" w="med" len="med"/>
            <a:tailEnd type="none" w="med" len="med"/>
          </a:ln>
        </p:spPr>
      </p:cxnSp>
      <p:cxnSp>
        <p:nvCxnSpPr>
          <p:cNvPr id="1924" name="Google Shape;1924;p65"/>
          <p:cNvCxnSpPr>
            <a:stCxn id="1904" idx="6"/>
          </p:cNvCxnSpPr>
          <p:nvPr/>
        </p:nvCxnSpPr>
        <p:spPr>
          <a:xfrm>
            <a:off x="3439545" y="2845662"/>
            <a:ext cx="248700" cy="0"/>
          </a:xfrm>
          <a:prstGeom prst="straightConnector1">
            <a:avLst/>
          </a:prstGeom>
          <a:noFill/>
          <a:ln w="19050" cap="flat" cmpd="sng">
            <a:solidFill>
              <a:schemeClr val="dk1"/>
            </a:solidFill>
            <a:prstDash val="solid"/>
            <a:round/>
            <a:headEnd type="none" w="med" len="med"/>
            <a:tailEnd type="none" w="med" len="med"/>
          </a:ln>
        </p:spPr>
      </p:cxnSp>
      <p:cxnSp>
        <p:nvCxnSpPr>
          <p:cNvPr id="1925" name="Google Shape;1925;p65"/>
          <p:cNvCxnSpPr>
            <a:stCxn id="1907" idx="2"/>
          </p:cNvCxnSpPr>
          <p:nvPr/>
        </p:nvCxnSpPr>
        <p:spPr>
          <a:xfrm rot="10800000">
            <a:off x="5487095" y="2845637"/>
            <a:ext cx="231900" cy="0"/>
          </a:xfrm>
          <a:prstGeom prst="straightConnector1">
            <a:avLst/>
          </a:prstGeom>
          <a:noFill/>
          <a:ln w="19050" cap="flat" cmpd="sng">
            <a:solidFill>
              <a:schemeClr val="dk1"/>
            </a:solidFill>
            <a:prstDash val="solid"/>
            <a:round/>
            <a:headEnd type="none" w="med" len="med"/>
            <a:tailEnd type="none" w="med" len="med"/>
          </a:ln>
        </p:spPr>
      </p:cxnSp>
      <p:grpSp>
        <p:nvGrpSpPr>
          <p:cNvPr id="1926" name="Google Shape;1926;p65"/>
          <p:cNvGrpSpPr/>
          <p:nvPr/>
        </p:nvGrpSpPr>
        <p:grpSpPr>
          <a:xfrm>
            <a:off x="2858754" y="2661747"/>
            <a:ext cx="382765" cy="367810"/>
            <a:chOff x="-62890750" y="3747425"/>
            <a:chExt cx="330825" cy="317900"/>
          </a:xfrm>
        </p:grpSpPr>
        <p:sp>
          <p:nvSpPr>
            <p:cNvPr id="1927" name="Google Shape;1927;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 name="Google Shape;1941;p65"/>
          <p:cNvGrpSpPr/>
          <p:nvPr/>
        </p:nvGrpSpPr>
        <p:grpSpPr>
          <a:xfrm>
            <a:off x="5943753" y="2682492"/>
            <a:ext cx="351786" cy="326274"/>
            <a:chOff x="-62511900" y="4129100"/>
            <a:chExt cx="304050" cy="282000"/>
          </a:xfrm>
        </p:grpSpPr>
        <p:sp>
          <p:nvSpPr>
            <p:cNvPr id="1942" name="Google Shape;1942;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 name="Google Shape;1947;p65"/>
          <p:cNvGrpSpPr/>
          <p:nvPr/>
        </p:nvGrpSpPr>
        <p:grpSpPr>
          <a:xfrm>
            <a:off x="5942742" y="1594950"/>
            <a:ext cx="353802" cy="351497"/>
            <a:chOff x="580725" y="3617925"/>
            <a:chExt cx="299325" cy="297375"/>
          </a:xfrm>
        </p:grpSpPr>
        <p:sp>
          <p:nvSpPr>
            <p:cNvPr id="1948" name="Google Shape;1948;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65"/>
          <p:cNvGrpSpPr/>
          <p:nvPr/>
        </p:nvGrpSpPr>
        <p:grpSpPr>
          <a:xfrm>
            <a:off x="2874164" y="3745107"/>
            <a:ext cx="351941" cy="350995"/>
            <a:chOff x="944600" y="3981825"/>
            <a:chExt cx="297750" cy="296950"/>
          </a:xfrm>
        </p:grpSpPr>
        <p:sp>
          <p:nvSpPr>
            <p:cNvPr id="1954" name="Google Shape;1954;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65"/>
          <p:cNvGrpSpPr/>
          <p:nvPr/>
        </p:nvGrpSpPr>
        <p:grpSpPr>
          <a:xfrm>
            <a:off x="5942364" y="3744794"/>
            <a:ext cx="354586" cy="355557"/>
            <a:chOff x="-33645475" y="3944800"/>
            <a:chExt cx="292225" cy="293025"/>
          </a:xfrm>
        </p:grpSpPr>
        <p:sp>
          <p:nvSpPr>
            <p:cNvPr id="1959" name="Google Shape;1959;p6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72"/>
        <p:cNvGrpSpPr/>
        <p:nvPr/>
      </p:nvGrpSpPr>
      <p:grpSpPr>
        <a:xfrm>
          <a:off x="0" y="0"/>
          <a:ext cx="0" cy="0"/>
          <a:chOff x="0" y="0"/>
          <a:chExt cx="0" cy="0"/>
        </a:xfrm>
      </p:grpSpPr>
      <p:sp>
        <p:nvSpPr>
          <p:cNvPr id="1973" name="Google Shape;1973;p66"/>
          <p:cNvSpPr/>
          <p:nvPr/>
        </p:nvSpPr>
        <p:spPr>
          <a:xfrm>
            <a:off x="2962530" y="1302176"/>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2962530" y="2411826"/>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2962530" y="3479601"/>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Forest recovery strategies</a:t>
            </a:r>
            <a:endParaRPr/>
          </a:p>
        </p:txBody>
      </p:sp>
      <p:sp>
        <p:nvSpPr>
          <p:cNvPr id="1977" name="Google Shape;1977;p66"/>
          <p:cNvSpPr txBox="1"/>
          <p:nvPr/>
        </p:nvSpPr>
        <p:spPr>
          <a:xfrm>
            <a:off x="717300" y="2537255"/>
            <a:ext cx="1532100" cy="51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Benefits</a:t>
            </a:r>
            <a:endParaRPr sz="2200" b="1">
              <a:solidFill>
                <a:schemeClr val="dk1"/>
              </a:solidFill>
              <a:latin typeface="Epilogue"/>
              <a:ea typeface="Epilogue"/>
              <a:cs typeface="Epilogue"/>
              <a:sym typeface="Epilogue"/>
            </a:endParaRPr>
          </a:p>
        </p:txBody>
      </p:sp>
      <p:sp>
        <p:nvSpPr>
          <p:cNvPr id="1978" name="Google Shape;1978;p66"/>
          <p:cNvSpPr txBox="1"/>
          <p:nvPr/>
        </p:nvSpPr>
        <p:spPr>
          <a:xfrm>
            <a:off x="4138650" y="1399976"/>
            <a:ext cx="1715100" cy="57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Strategy 1</a:t>
            </a:r>
            <a:endParaRPr sz="2200" b="1">
              <a:solidFill>
                <a:schemeClr val="dk1"/>
              </a:solidFill>
              <a:latin typeface="Epilogue"/>
              <a:ea typeface="Epilogue"/>
              <a:cs typeface="Epilogue"/>
              <a:sym typeface="Epilogue"/>
            </a:endParaRPr>
          </a:p>
        </p:txBody>
      </p:sp>
      <p:sp>
        <p:nvSpPr>
          <p:cNvPr id="1979" name="Google Shape;1979;p66"/>
          <p:cNvSpPr txBox="1"/>
          <p:nvPr/>
        </p:nvSpPr>
        <p:spPr>
          <a:xfrm>
            <a:off x="6270275" y="1399976"/>
            <a:ext cx="2049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1980" name="Google Shape;1980;p66"/>
          <p:cNvSpPr txBox="1"/>
          <p:nvPr/>
        </p:nvSpPr>
        <p:spPr>
          <a:xfrm>
            <a:off x="4138650" y="3577401"/>
            <a:ext cx="1715100" cy="57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Strategy 3</a:t>
            </a:r>
            <a:endParaRPr sz="2200" b="1">
              <a:solidFill>
                <a:schemeClr val="dk1"/>
              </a:solidFill>
              <a:latin typeface="Epilogue"/>
              <a:ea typeface="Epilogue"/>
              <a:cs typeface="Epilogue"/>
              <a:sym typeface="Epilogue"/>
            </a:endParaRPr>
          </a:p>
        </p:txBody>
      </p:sp>
      <p:sp>
        <p:nvSpPr>
          <p:cNvPr id="1981" name="Google Shape;1981;p66"/>
          <p:cNvSpPr txBox="1"/>
          <p:nvPr/>
        </p:nvSpPr>
        <p:spPr>
          <a:xfrm>
            <a:off x="6270275" y="3577401"/>
            <a:ext cx="2049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1982" name="Google Shape;1982;p66"/>
          <p:cNvSpPr txBox="1"/>
          <p:nvPr/>
        </p:nvSpPr>
        <p:spPr>
          <a:xfrm>
            <a:off x="4138650" y="2509626"/>
            <a:ext cx="1715100" cy="57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Strategy 2</a:t>
            </a:r>
            <a:endParaRPr sz="2200" b="1">
              <a:solidFill>
                <a:schemeClr val="dk1"/>
              </a:solidFill>
              <a:latin typeface="Epilogue"/>
              <a:ea typeface="Epilogue"/>
              <a:cs typeface="Epilogue"/>
              <a:sym typeface="Epilogue"/>
            </a:endParaRPr>
          </a:p>
        </p:txBody>
      </p:sp>
      <p:sp>
        <p:nvSpPr>
          <p:cNvPr id="1983" name="Google Shape;1983;p66"/>
          <p:cNvSpPr txBox="1"/>
          <p:nvPr/>
        </p:nvSpPr>
        <p:spPr>
          <a:xfrm>
            <a:off x="6270275" y="2509626"/>
            <a:ext cx="2049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cxnSp>
        <p:nvCxnSpPr>
          <p:cNvPr id="1984" name="Google Shape;1984;p66"/>
          <p:cNvCxnSpPr>
            <a:stCxn id="1978" idx="3"/>
            <a:endCxn id="1979" idx="1"/>
          </p:cNvCxnSpPr>
          <p:nvPr/>
        </p:nvCxnSpPr>
        <p:spPr>
          <a:xfrm>
            <a:off x="5853750" y="1686326"/>
            <a:ext cx="416400" cy="0"/>
          </a:xfrm>
          <a:prstGeom prst="straightConnector1">
            <a:avLst/>
          </a:prstGeom>
          <a:noFill/>
          <a:ln w="19050" cap="flat" cmpd="sng">
            <a:solidFill>
              <a:schemeClr val="dk1"/>
            </a:solidFill>
            <a:prstDash val="solid"/>
            <a:round/>
            <a:headEnd type="none" w="med" len="med"/>
            <a:tailEnd type="triangle" w="med" len="med"/>
          </a:ln>
        </p:spPr>
      </p:cxnSp>
      <p:cxnSp>
        <p:nvCxnSpPr>
          <p:cNvPr id="1985" name="Google Shape;1985;p66"/>
          <p:cNvCxnSpPr>
            <a:stCxn id="1982" idx="3"/>
            <a:endCxn id="1983" idx="1"/>
          </p:cNvCxnSpPr>
          <p:nvPr/>
        </p:nvCxnSpPr>
        <p:spPr>
          <a:xfrm>
            <a:off x="5853750" y="2795976"/>
            <a:ext cx="416400" cy="0"/>
          </a:xfrm>
          <a:prstGeom prst="straightConnector1">
            <a:avLst/>
          </a:prstGeom>
          <a:noFill/>
          <a:ln w="19050" cap="flat" cmpd="sng">
            <a:solidFill>
              <a:schemeClr val="dk1"/>
            </a:solidFill>
            <a:prstDash val="solid"/>
            <a:round/>
            <a:headEnd type="none" w="med" len="med"/>
            <a:tailEnd type="triangle" w="med" len="med"/>
          </a:ln>
        </p:spPr>
      </p:cxnSp>
      <p:cxnSp>
        <p:nvCxnSpPr>
          <p:cNvPr id="1986" name="Google Shape;1986;p66"/>
          <p:cNvCxnSpPr>
            <a:stCxn id="1980" idx="3"/>
            <a:endCxn id="1981" idx="1"/>
          </p:cNvCxnSpPr>
          <p:nvPr/>
        </p:nvCxnSpPr>
        <p:spPr>
          <a:xfrm>
            <a:off x="5853750" y="3863751"/>
            <a:ext cx="416400" cy="0"/>
          </a:xfrm>
          <a:prstGeom prst="straightConnector1">
            <a:avLst/>
          </a:prstGeom>
          <a:noFill/>
          <a:ln w="19050" cap="flat" cmpd="sng">
            <a:solidFill>
              <a:schemeClr val="dk1"/>
            </a:solidFill>
            <a:prstDash val="solid"/>
            <a:round/>
            <a:headEnd type="none" w="med" len="med"/>
            <a:tailEnd type="triangle" w="med" len="med"/>
          </a:ln>
        </p:spPr>
      </p:cxnSp>
      <p:cxnSp>
        <p:nvCxnSpPr>
          <p:cNvPr id="1987" name="Google Shape;1987;p66"/>
          <p:cNvCxnSpPr>
            <a:stCxn id="1978" idx="1"/>
            <a:endCxn id="1973" idx="6"/>
          </p:cNvCxnSpPr>
          <p:nvPr/>
        </p:nvCxnSpPr>
        <p:spPr>
          <a:xfrm rot="10800000">
            <a:off x="3730950" y="1686326"/>
            <a:ext cx="407700" cy="0"/>
          </a:xfrm>
          <a:prstGeom prst="straightConnector1">
            <a:avLst/>
          </a:prstGeom>
          <a:noFill/>
          <a:ln w="19050" cap="flat" cmpd="sng">
            <a:solidFill>
              <a:schemeClr val="dk1"/>
            </a:solidFill>
            <a:prstDash val="solid"/>
            <a:round/>
            <a:headEnd type="triangle" w="med" len="med"/>
            <a:tailEnd type="none" w="med" len="med"/>
          </a:ln>
        </p:spPr>
      </p:cxnSp>
      <p:cxnSp>
        <p:nvCxnSpPr>
          <p:cNvPr id="1988" name="Google Shape;1988;p66"/>
          <p:cNvCxnSpPr>
            <a:stCxn id="1974" idx="6"/>
            <a:endCxn id="1982" idx="1"/>
          </p:cNvCxnSpPr>
          <p:nvPr/>
        </p:nvCxnSpPr>
        <p:spPr>
          <a:xfrm>
            <a:off x="3730830" y="2795976"/>
            <a:ext cx="407700" cy="0"/>
          </a:xfrm>
          <a:prstGeom prst="straightConnector1">
            <a:avLst/>
          </a:prstGeom>
          <a:noFill/>
          <a:ln w="19050" cap="flat" cmpd="sng">
            <a:solidFill>
              <a:schemeClr val="dk1"/>
            </a:solidFill>
            <a:prstDash val="solid"/>
            <a:round/>
            <a:headEnd type="none" w="med" len="med"/>
            <a:tailEnd type="triangle" w="med" len="med"/>
          </a:ln>
        </p:spPr>
      </p:cxnSp>
      <p:cxnSp>
        <p:nvCxnSpPr>
          <p:cNvPr id="1989" name="Google Shape;1989;p66"/>
          <p:cNvCxnSpPr>
            <a:stCxn id="1975" idx="6"/>
            <a:endCxn id="1980" idx="1"/>
          </p:cNvCxnSpPr>
          <p:nvPr/>
        </p:nvCxnSpPr>
        <p:spPr>
          <a:xfrm>
            <a:off x="3730830" y="3863751"/>
            <a:ext cx="407700" cy="0"/>
          </a:xfrm>
          <a:prstGeom prst="straightConnector1">
            <a:avLst/>
          </a:prstGeom>
          <a:noFill/>
          <a:ln w="19050" cap="flat" cmpd="sng">
            <a:solidFill>
              <a:schemeClr val="dk1"/>
            </a:solidFill>
            <a:prstDash val="solid"/>
            <a:round/>
            <a:headEnd type="none" w="med" len="med"/>
            <a:tailEnd type="triangle" w="med" len="med"/>
          </a:ln>
        </p:spPr>
      </p:cxnSp>
      <p:cxnSp>
        <p:nvCxnSpPr>
          <p:cNvPr id="1990" name="Google Shape;1990;p66"/>
          <p:cNvCxnSpPr>
            <a:stCxn id="1977" idx="3"/>
            <a:endCxn id="1973" idx="2"/>
          </p:cNvCxnSpPr>
          <p:nvPr/>
        </p:nvCxnSpPr>
        <p:spPr>
          <a:xfrm rot="10800000" flipH="1">
            <a:off x="2249400" y="1686455"/>
            <a:ext cx="713100" cy="1109400"/>
          </a:xfrm>
          <a:prstGeom prst="bentConnector3">
            <a:avLst>
              <a:gd name="adj1" fmla="val 50002"/>
            </a:avLst>
          </a:prstGeom>
          <a:noFill/>
          <a:ln w="19050" cap="flat" cmpd="sng">
            <a:solidFill>
              <a:schemeClr val="accent6"/>
            </a:solidFill>
            <a:prstDash val="solid"/>
            <a:round/>
            <a:headEnd type="none" w="med" len="med"/>
            <a:tailEnd type="triangle" w="med" len="med"/>
          </a:ln>
        </p:spPr>
      </p:cxnSp>
      <p:cxnSp>
        <p:nvCxnSpPr>
          <p:cNvPr id="1991" name="Google Shape;1991;p66"/>
          <p:cNvCxnSpPr>
            <a:stCxn id="1977" idx="3"/>
            <a:endCxn id="1975" idx="2"/>
          </p:cNvCxnSpPr>
          <p:nvPr/>
        </p:nvCxnSpPr>
        <p:spPr>
          <a:xfrm>
            <a:off x="2249400" y="2795855"/>
            <a:ext cx="713100" cy="1068000"/>
          </a:xfrm>
          <a:prstGeom prst="bentConnector3">
            <a:avLst>
              <a:gd name="adj1" fmla="val 50002"/>
            </a:avLst>
          </a:prstGeom>
          <a:noFill/>
          <a:ln w="19050" cap="flat" cmpd="sng">
            <a:solidFill>
              <a:schemeClr val="accent6"/>
            </a:solidFill>
            <a:prstDash val="solid"/>
            <a:round/>
            <a:headEnd type="none" w="med" len="med"/>
            <a:tailEnd type="triangle" w="med" len="med"/>
          </a:ln>
        </p:spPr>
      </p:cxnSp>
      <p:cxnSp>
        <p:nvCxnSpPr>
          <p:cNvPr id="1992" name="Google Shape;1992;p66"/>
          <p:cNvCxnSpPr>
            <a:stCxn id="1977" idx="3"/>
            <a:endCxn id="1974" idx="2"/>
          </p:cNvCxnSpPr>
          <p:nvPr/>
        </p:nvCxnSpPr>
        <p:spPr>
          <a:xfrm>
            <a:off x="2249400" y="2795855"/>
            <a:ext cx="713100" cy="0"/>
          </a:xfrm>
          <a:prstGeom prst="straightConnector1">
            <a:avLst/>
          </a:prstGeom>
          <a:noFill/>
          <a:ln w="19050" cap="flat" cmpd="sng">
            <a:solidFill>
              <a:schemeClr val="accent6"/>
            </a:solidFill>
            <a:prstDash val="solid"/>
            <a:round/>
            <a:headEnd type="none" w="med" len="med"/>
            <a:tailEnd type="triangle" w="med" len="med"/>
          </a:ln>
        </p:spPr>
      </p:cxnSp>
      <p:grpSp>
        <p:nvGrpSpPr>
          <p:cNvPr id="1993" name="Google Shape;1993;p66"/>
          <p:cNvGrpSpPr/>
          <p:nvPr/>
        </p:nvGrpSpPr>
        <p:grpSpPr>
          <a:xfrm>
            <a:off x="3169374" y="3687145"/>
            <a:ext cx="354586" cy="353645"/>
            <a:chOff x="-30345325" y="3184750"/>
            <a:chExt cx="292225" cy="291450"/>
          </a:xfrm>
        </p:grpSpPr>
        <p:sp>
          <p:nvSpPr>
            <p:cNvPr id="1994" name="Google Shape;1994;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66"/>
          <p:cNvGrpSpPr/>
          <p:nvPr/>
        </p:nvGrpSpPr>
        <p:grpSpPr>
          <a:xfrm>
            <a:off x="3169369" y="2598697"/>
            <a:ext cx="354586" cy="352675"/>
            <a:chOff x="-35482200" y="3561225"/>
            <a:chExt cx="292225" cy="290650"/>
          </a:xfrm>
        </p:grpSpPr>
        <p:sp>
          <p:nvSpPr>
            <p:cNvPr id="2000" name="Google Shape;2000;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66"/>
          <p:cNvGrpSpPr/>
          <p:nvPr/>
        </p:nvGrpSpPr>
        <p:grpSpPr>
          <a:xfrm>
            <a:off x="3169430" y="1509712"/>
            <a:ext cx="354586" cy="353221"/>
            <a:chOff x="-35123050" y="3561225"/>
            <a:chExt cx="292225" cy="291100"/>
          </a:xfrm>
        </p:grpSpPr>
        <p:sp>
          <p:nvSpPr>
            <p:cNvPr id="2004" name="Google Shape;2004;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09"/>
        <p:cNvGrpSpPr/>
        <p:nvPr/>
      </p:nvGrpSpPr>
      <p:grpSpPr>
        <a:xfrm>
          <a:off x="0" y="0"/>
          <a:ext cx="0" cy="0"/>
          <a:chOff x="0" y="0"/>
          <a:chExt cx="0" cy="0"/>
        </a:xfrm>
      </p:grpSpPr>
      <p:sp>
        <p:nvSpPr>
          <p:cNvPr id="2010" name="Google Shape;2010;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Deforestation and wildfires</a:t>
            </a:r>
            <a:endParaRPr/>
          </a:p>
        </p:txBody>
      </p:sp>
      <p:sp>
        <p:nvSpPr>
          <p:cNvPr id="2011" name="Google Shape;2011;p67"/>
          <p:cNvSpPr txBox="1"/>
          <p:nvPr/>
        </p:nvSpPr>
        <p:spPr>
          <a:xfrm>
            <a:off x="5777752" y="2626500"/>
            <a:ext cx="2343000" cy="5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2012" name="Google Shape;2012;p67"/>
          <p:cNvSpPr txBox="1"/>
          <p:nvPr/>
        </p:nvSpPr>
        <p:spPr>
          <a:xfrm>
            <a:off x="5777752" y="3629000"/>
            <a:ext cx="2343000" cy="5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Despite being red, Mars is actually a cold place</a:t>
            </a:r>
            <a:endParaRPr>
              <a:solidFill>
                <a:schemeClr val="dk1"/>
              </a:solidFill>
              <a:latin typeface="DM Sans"/>
              <a:ea typeface="DM Sans"/>
              <a:cs typeface="DM Sans"/>
              <a:sym typeface="DM Sans"/>
            </a:endParaRPr>
          </a:p>
        </p:txBody>
      </p:sp>
      <p:sp>
        <p:nvSpPr>
          <p:cNvPr id="2013" name="Google Shape;2013;p67"/>
          <p:cNvSpPr txBox="1"/>
          <p:nvPr/>
        </p:nvSpPr>
        <p:spPr>
          <a:xfrm>
            <a:off x="1911724" y="2626500"/>
            <a:ext cx="2343000" cy="5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Neptune is the farthest planet from the Sun</a:t>
            </a:r>
            <a:endParaRPr>
              <a:solidFill>
                <a:schemeClr val="dk1"/>
              </a:solidFill>
              <a:latin typeface="DM Sans"/>
              <a:ea typeface="DM Sans"/>
              <a:cs typeface="DM Sans"/>
              <a:sym typeface="DM Sans"/>
            </a:endParaRPr>
          </a:p>
        </p:txBody>
      </p:sp>
      <p:sp>
        <p:nvSpPr>
          <p:cNvPr id="2014" name="Google Shape;2014;p67"/>
          <p:cNvSpPr txBox="1"/>
          <p:nvPr/>
        </p:nvSpPr>
        <p:spPr>
          <a:xfrm>
            <a:off x="917791" y="1149450"/>
            <a:ext cx="3446100" cy="43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Deforestation</a:t>
            </a:r>
            <a:endParaRPr sz="2200" b="1">
              <a:solidFill>
                <a:schemeClr val="dk1"/>
              </a:solidFill>
              <a:latin typeface="Epilogue"/>
              <a:ea typeface="Epilogue"/>
              <a:cs typeface="Epilogue"/>
              <a:sym typeface="Epilogue"/>
            </a:endParaRPr>
          </a:p>
        </p:txBody>
      </p:sp>
      <p:sp>
        <p:nvSpPr>
          <p:cNvPr id="2015" name="Google Shape;2015;p67"/>
          <p:cNvSpPr txBox="1"/>
          <p:nvPr/>
        </p:nvSpPr>
        <p:spPr>
          <a:xfrm>
            <a:off x="917791" y="1504800"/>
            <a:ext cx="3446100" cy="79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Saturn is a gas giant and has several rings. It’s composed mostly of hydrogen and helium</a:t>
            </a:r>
            <a:endParaRPr>
              <a:solidFill>
                <a:schemeClr val="dk1"/>
              </a:solidFill>
              <a:latin typeface="DM Sans"/>
              <a:ea typeface="DM Sans"/>
              <a:cs typeface="DM Sans"/>
              <a:sym typeface="DM Sans"/>
            </a:endParaRPr>
          </a:p>
        </p:txBody>
      </p:sp>
      <p:sp>
        <p:nvSpPr>
          <p:cNvPr id="2016" name="Google Shape;2016;p67"/>
          <p:cNvSpPr txBox="1"/>
          <p:nvPr/>
        </p:nvSpPr>
        <p:spPr>
          <a:xfrm>
            <a:off x="4786336" y="1149450"/>
            <a:ext cx="3446100" cy="43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Wildfires</a:t>
            </a:r>
            <a:endParaRPr sz="2200" b="1">
              <a:solidFill>
                <a:schemeClr val="dk1"/>
              </a:solidFill>
              <a:latin typeface="Epilogue"/>
              <a:ea typeface="Epilogue"/>
              <a:cs typeface="Epilogue"/>
              <a:sym typeface="Epilogue"/>
            </a:endParaRPr>
          </a:p>
        </p:txBody>
      </p:sp>
      <p:sp>
        <p:nvSpPr>
          <p:cNvPr id="2017" name="Google Shape;2017;p67"/>
          <p:cNvSpPr txBox="1"/>
          <p:nvPr/>
        </p:nvSpPr>
        <p:spPr>
          <a:xfrm>
            <a:off x="4786336" y="1504800"/>
            <a:ext cx="3446100" cy="79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Venus has a beautiful name and is the second planet from the Sun. Its atmosphere is poisonous</a:t>
            </a:r>
            <a:endParaRPr>
              <a:solidFill>
                <a:schemeClr val="dk1"/>
              </a:solidFill>
              <a:latin typeface="DM Sans"/>
              <a:ea typeface="DM Sans"/>
              <a:cs typeface="DM Sans"/>
              <a:sym typeface="DM Sans"/>
            </a:endParaRPr>
          </a:p>
        </p:txBody>
      </p:sp>
      <p:sp>
        <p:nvSpPr>
          <p:cNvPr id="2018" name="Google Shape;2018;p67"/>
          <p:cNvSpPr/>
          <p:nvPr/>
        </p:nvSpPr>
        <p:spPr>
          <a:xfrm>
            <a:off x="4898757" y="24993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4898757" y="35018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1032290" y="24993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1" name="Google Shape;2021;p67"/>
          <p:cNvGrpSpPr/>
          <p:nvPr/>
        </p:nvGrpSpPr>
        <p:grpSpPr>
          <a:xfrm>
            <a:off x="5123514" y="3739325"/>
            <a:ext cx="351786" cy="326274"/>
            <a:chOff x="-62511900" y="4129100"/>
            <a:chExt cx="304050" cy="282000"/>
          </a:xfrm>
        </p:grpSpPr>
        <p:sp>
          <p:nvSpPr>
            <p:cNvPr id="2022" name="Google Shape;2022;p67"/>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7"/>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7"/>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7"/>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67"/>
          <p:cNvGrpSpPr/>
          <p:nvPr/>
        </p:nvGrpSpPr>
        <p:grpSpPr>
          <a:xfrm>
            <a:off x="5122504" y="2724213"/>
            <a:ext cx="353802" cy="351497"/>
            <a:chOff x="580725" y="3617925"/>
            <a:chExt cx="299325" cy="297375"/>
          </a:xfrm>
        </p:grpSpPr>
        <p:sp>
          <p:nvSpPr>
            <p:cNvPr id="2028" name="Google Shape;2028;p67"/>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7"/>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7"/>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7"/>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7"/>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67"/>
          <p:cNvGrpSpPr/>
          <p:nvPr/>
        </p:nvGrpSpPr>
        <p:grpSpPr>
          <a:xfrm>
            <a:off x="1255659" y="2722184"/>
            <a:ext cx="354586" cy="355557"/>
            <a:chOff x="-33645475" y="3944800"/>
            <a:chExt cx="292225" cy="293025"/>
          </a:xfrm>
        </p:grpSpPr>
        <p:sp>
          <p:nvSpPr>
            <p:cNvPr id="2034" name="Google Shape;2034;p6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4" name="Google Shape;2044;p67"/>
          <p:cNvSpPr txBox="1"/>
          <p:nvPr/>
        </p:nvSpPr>
        <p:spPr>
          <a:xfrm>
            <a:off x="1911918" y="3629000"/>
            <a:ext cx="2343000" cy="5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212529"/>
              </a:buClr>
              <a:buSzPts val="1100"/>
              <a:buFont typeface="Arial"/>
              <a:buNone/>
            </a:pPr>
            <a:r>
              <a:rPr lang="en">
                <a:solidFill>
                  <a:schemeClr val="dk1"/>
                </a:solidFill>
                <a:latin typeface="DM Sans"/>
                <a:ea typeface="DM Sans"/>
                <a:cs typeface="DM Sans"/>
                <a:sym typeface="DM Sans"/>
              </a:rPr>
              <a:t>Mercury is the closest planet to the Sun</a:t>
            </a:r>
            <a:endParaRPr>
              <a:solidFill>
                <a:schemeClr val="dk1"/>
              </a:solidFill>
              <a:latin typeface="DM Sans"/>
              <a:ea typeface="DM Sans"/>
              <a:cs typeface="DM Sans"/>
              <a:sym typeface="DM Sans"/>
            </a:endParaRPr>
          </a:p>
        </p:txBody>
      </p:sp>
      <p:sp>
        <p:nvSpPr>
          <p:cNvPr id="2045" name="Google Shape;2045;p67"/>
          <p:cNvSpPr/>
          <p:nvPr/>
        </p:nvSpPr>
        <p:spPr>
          <a:xfrm>
            <a:off x="1032503" y="3501812"/>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6" name="Google Shape;2046;p67"/>
          <p:cNvGrpSpPr/>
          <p:nvPr/>
        </p:nvGrpSpPr>
        <p:grpSpPr>
          <a:xfrm>
            <a:off x="1255872" y="3724684"/>
            <a:ext cx="354586" cy="355557"/>
            <a:chOff x="-33645475" y="3944800"/>
            <a:chExt cx="292225" cy="293025"/>
          </a:xfrm>
        </p:grpSpPr>
        <p:sp>
          <p:nvSpPr>
            <p:cNvPr id="2047" name="Google Shape;2047;p6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57" name="Google Shape;2057;p67"/>
          <p:cNvCxnSpPr>
            <a:stCxn id="2013" idx="3"/>
            <a:endCxn id="2018" idx="2"/>
          </p:cNvCxnSpPr>
          <p:nvPr/>
        </p:nvCxnSpPr>
        <p:spPr>
          <a:xfrm>
            <a:off x="4254724" y="2899950"/>
            <a:ext cx="644100" cy="0"/>
          </a:xfrm>
          <a:prstGeom prst="straightConnector1">
            <a:avLst/>
          </a:prstGeom>
          <a:noFill/>
          <a:ln w="19050" cap="flat" cmpd="sng">
            <a:solidFill>
              <a:schemeClr val="accent6"/>
            </a:solidFill>
            <a:prstDash val="solid"/>
            <a:round/>
            <a:headEnd type="none" w="med" len="med"/>
            <a:tailEnd type="triangle" w="med" len="med"/>
          </a:ln>
        </p:spPr>
      </p:cxnSp>
      <p:cxnSp>
        <p:nvCxnSpPr>
          <p:cNvPr id="2058" name="Google Shape;2058;p67"/>
          <p:cNvCxnSpPr>
            <a:stCxn id="2044" idx="3"/>
            <a:endCxn id="2019" idx="2"/>
          </p:cNvCxnSpPr>
          <p:nvPr/>
        </p:nvCxnSpPr>
        <p:spPr>
          <a:xfrm>
            <a:off x="4254918" y="3902450"/>
            <a:ext cx="643800" cy="0"/>
          </a:xfrm>
          <a:prstGeom prst="straightConnector1">
            <a:avLst/>
          </a:prstGeom>
          <a:noFill/>
          <a:ln w="19050" cap="flat" cmpd="sng">
            <a:solidFill>
              <a:schemeClr val="accent6"/>
            </a:solidFill>
            <a:prstDash val="solid"/>
            <a:round/>
            <a:headEnd type="none" w="med" len="med"/>
            <a:tailEnd type="triangl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62"/>
        <p:cNvGrpSpPr/>
        <p:nvPr/>
      </p:nvGrpSpPr>
      <p:grpSpPr>
        <a:xfrm>
          <a:off x="0" y="0"/>
          <a:ext cx="0" cy="0"/>
          <a:chOff x="0" y="0"/>
          <a:chExt cx="0" cy="0"/>
        </a:xfrm>
      </p:grpSpPr>
      <p:sp>
        <p:nvSpPr>
          <p:cNvPr id="2063" name="Google Shape;2063;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Deforestation and climate change</a:t>
            </a:r>
            <a:endParaRPr/>
          </a:p>
        </p:txBody>
      </p:sp>
      <p:sp>
        <p:nvSpPr>
          <p:cNvPr id="2064" name="Google Shape;2064;p68"/>
          <p:cNvSpPr/>
          <p:nvPr/>
        </p:nvSpPr>
        <p:spPr>
          <a:xfrm>
            <a:off x="3376488" y="1625074"/>
            <a:ext cx="2393400" cy="23934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txBox="1"/>
          <p:nvPr/>
        </p:nvSpPr>
        <p:spPr>
          <a:xfrm>
            <a:off x="979226" y="1325546"/>
            <a:ext cx="1998900" cy="751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Global warming</a:t>
            </a:r>
            <a:endParaRPr sz="2200" b="1">
              <a:solidFill>
                <a:schemeClr val="dk1"/>
              </a:solidFill>
              <a:latin typeface="Epilogue"/>
              <a:ea typeface="Epilogue"/>
              <a:cs typeface="Epilogue"/>
              <a:sym typeface="Epilogue"/>
            </a:endParaRPr>
          </a:p>
        </p:txBody>
      </p:sp>
      <p:sp>
        <p:nvSpPr>
          <p:cNvPr id="2066" name="Google Shape;2066;p68"/>
          <p:cNvSpPr txBox="1"/>
          <p:nvPr/>
        </p:nvSpPr>
        <p:spPr>
          <a:xfrm>
            <a:off x="979226" y="1950655"/>
            <a:ext cx="1998900" cy="585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Venus is the second planet from the Sun</a:t>
            </a:r>
            <a:endParaRPr>
              <a:solidFill>
                <a:schemeClr val="dk1"/>
              </a:solidFill>
              <a:latin typeface="DM Sans"/>
              <a:ea typeface="DM Sans"/>
              <a:cs typeface="DM Sans"/>
              <a:sym typeface="DM Sans"/>
            </a:endParaRPr>
          </a:p>
        </p:txBody>
      </p:sp>
      <p:sp>
        <p:nvSpPr>
          <p:cNvPr id="2067" name="Google Shape;2067;p68"/>
          <p:cNvSpPr txBox="1"/>
          <p:nvPr/>
        </p:nvSpPr>
        <p:spPr>
          <a:xfrm>
            <a:off x="979226" y="3084702"/>
            <a:ext cx="1998900" cy="740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Epilogue"/>
                <a:ea typeface="Epilogue"/>
                <a:cs typeface="Epilogue"/>
                <a:sym typeface="Epilogue"/>
              </a:rPr>
              <a:t>Food insecurity</a:t>
            </a:r>
            <a:endParaRPr sz="2200" b="1">
              <a:solidFill>
                <a:schemeClr val="dk1"/>
              </a:solidFill>
              <a:latin typeface="Epilogue"/>
              <a:ea typeface="Epilogue"/>
              <a:cs typeface="Epilogue"/>
              <a:sym typeface="Epilogue"/>
            </a:endParaRPr>
          </a:p>
        </p:txBody>
      </p:sp>
      <p:sp>
        <p:nvSpPr>
          <p:cNvPr id="2068" name="Google Shape;2068;p68"/>
          <p:cNvSpPr txBox="1"/>
          <p:nvPr/>
        </p:nvSpPr>
        <p:spPr>
          <a:xfrm>
            <a:off x="979226" y="3709921"/>
            <a:ext cx="1998900" cy="585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DM Sans"/>
                <a:ea typeface="DM Sans"/>
                <a:cs typeface="DM Sans"/>
                <a:sym typeface="DM Sans"/>
              </a:rPr>
              <a:t>Despite being red, Mars is a cold place</a:t>
            </a:r>
            <a:endParaRPr>
              <a:solidFill>
                <a:schemeClr val="dk1"/>
              </a:solidFill>
              <a:latin typeface="DM Sans"/>
              <a:ea typeface="DM Sans"/>
              <a:cs typeface="DM Sans"/>
              <a:sym typeface="DM Sans"/>
            </a:endParaRPr>
          </a:p>
        </p:txBody>
      </p:sp>
      <p:sp>
        <p:nvSpPr>
          <p:cNvPr id="2069" name="Google Shape;2069;p68"/>
          <p:cNvSpPr txBox="1"/>
          <p:nvPr/>
        </p:nvSpPr>
        <p:spPr>
          <a:xfrm>
            <a:off x="6168251" y="3084702"/>
            <a:ext cx="1998900" cy="7407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Land degradation</a:t>
            </a:r>
            <a:endParaRPr sz="2200" b="1">
              <a:solidFill>
                <a:schemeClr val="dk1"/>
              </a:solidFill>
              <a:latin typeface="Epilogue"/>
              <a:ea typeface="Epilogue"/>
              <a:cs typeface="Epilogue"/>
              <a:sym typeface="Epilogue"/>
            </a:endParaRPr>
          </a:p>
        </p:txBody>
      </p:sp>
      <p:sp>
        <p:nvSpPr>
          <p:cNvPr id="2070" name="Google Shape;2070;p68"/>
          <p:cNvSpPr txBox="1"/>
          <p:nvPr/>
        </p:nvSpPr>
        <p:spPr>
          <a:xfrm>
            <a:off x="6168251" y="3703252"/>
            <a:ext cx="1998900" cy="585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1"/>
                </a:solidFill>
                <a:latin typeface="DM Sans"/>
                <a:ea typeface="DM Sans"/>
                <a:cs typeface="DM Sans"/>
                <a:sym typeface="DM Sans"/>
              </a:rPr>
              <a:t>Mercury is quite a small planet</a:t>
            </a:r>
            <a:endParaRPr>
              <a:solidFill>
                <a:schemeClr val="dk1"/>
              </a:solidFill>
              <a:latin typeface="DM Sans"/>
              <a:ea typeface="DM Sans"/>
              <a:cs typeface="DM Sans"/>
              <a:sym typeface="DM Sans"/>
            </a:endParaRPr>
          </a:p>
        </p:txBody>
      </p:sp>
      <p:sp>
        <p:nvSpPr>
          <p:cNvPr id="2071" name="Google Shape;2071;p68"/>
          <p:cNvSpPr txBox="1"/>
          <p:nvPr/>
        </p:nvSpPr>
        <p:spPr>
          <a:xfrm>
            <a:off x="6168251" y="1325546"/>
            <a:ext cx="1998900" cy="751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Epilogue"/>
                <a:ea typeface="Epilogue"/>
                <a:cs typeface="Epilogue"/>
                <a:sym typeface="Epilogue"/>
              </a:rPr>
              <a:t>Biodiversity loss</a:t>
            </a:r>
            <a:endParaRPr sz="2200" b="1">
              <a:solidFill>
                <a:schemeClr val="dk1"/>
              </a:solidFill>
              <a:latin typeface="Epilogue"/>
              <a:ea typeface="Epilogue"/>
              <a:cs typeface="Epilogue"/>
              <a:sym typeface="Epilogue"/>
            </a:endParaRPr>
          </a:p>
        </p:txBody>
      </p:sp>
      <p:sp>
        <p:nvSpPr>
          <p:cNvPr id="2072" name="Google Shape;2072;p68"/>
          <p:cNvSpPr txBox="1"/>
          <p:nvPr/>
        </p:nvSpPr>
        <p:spPr>
          <a:xfrm>
            <a:off x="6168251" y="1950652"/>
            <a:ext cx="1998900" cy="585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1"/>
                </a:solidFill>
                <a:latin typeface="DM Sans"/>
                <a:ea typeface="DM Sans"/>
                <a:cs typeface="DM Sans"/>
                <a:sym typeface="DM Sans"/>
              </a:rPr>
              <a:t>Jupiter is the biggest planet of them all</a:t>
            </a:r>
            <a:endParaRPr>
              <a:solidFill>
                <a:schemeClr val="dk1"/>
              </a:solidFill>
              <a:latin typeface="DM Sans"/>
              <a:ea typeface="DM Sans"/>
              <a:cs typeface="DM Sans"/>
              <a:sym typeface="DM Sans"/>
            </a:endParaRPr>
          </a:p>
        </p:txBody>
      </p:sp>
      <p:sp>
        <p:nvSpPr>
          <p:cNvPr id="2073" name="Google Shape;2073;p68"/>
          <p:cNvSpPr/>
          <p:nvPr/>
        </p:nvSpPr>
        <p:spPr>
          <a:xfrm>
            <a:off x="3503480" y="3299497"/>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8"/>
          <p:cNvSpPr/>
          <p:nvPr/>
        </p:nvSpPr>
        <p:spPr>
          <a:xfrm>
            <a:off x="3503480" y="1597172"/>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4883867" y="1597172"/>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8"/>
          <p:cNvSpPr/>
          <p:nvPr/>
        </p:nvSpPr>
        <p:spPr>
          <a:xfrm>
            <a:off x="4883867" y="3299497"/>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7" name="Google Shape;2077;p68"/>
          <p:cNvGrpSpPr/>
          <p:nvPr/>
        </p:nvGrpSpPr>
        <p:grpSpPr>
          <a:xfrm>
            <a:off x="3704443" y="3500004"/>
            <a:ext cx="366364" cy="367290"/>
            <a:chOff x="-61784125" y="3377700"/>
            <a:chExt cx="316650" cy="317450"/>
          </a:xfrm>
        </p:grpSpPr>
        <p:sp>
          <p:nvSpPr>
            <p:cNvPr id="2078" name="Google Shape;2078;p6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68"/>
          <p:cNvGrpSpPr/>
          <p:nvPr/>
        </p:nvGrpSpPr>
        <p:grpSpPr>
          <a:xfrm>
            <a:off x="5091576" y="1808013"/>
            <a:ext cx="352887" cy="346617"/>
            <a:chOff x="-20199150" y="3317850"/>
            <a:chExt cx="309550" cy="304050"/>
          </a:xfrm>
        </p:grpSpPr>
        <p:sp>
          <p:nvSpPr>
            <p:cNvPr id="2086" name="Google Shape;2086;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68"/>
          <p:cNvGrpSpPr/>
          <p:nvPr/>
        </p:nvGrpSpPr>
        <p:grpSpPr>
          <a:xfrm>
            <a:off x="3690301" y="1797661"/>
            <a:ext cx="394629" cy="367299"/>
            <a:chOff x="-21322300" y="4077125"/>
            <a:chExt cx="307200" cy="285925"/>
          </a:xfrm>
        </p:grpSpPr>
        <p:sp>
          <p:nvSpPr>
            <p:cNvPr id="2094" name="Google Shape;2094;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6" name="Google Shape;2106;p68"/>
          <p:cNvSpPr/>
          <p:nvPr/>
        </p:nvSpPr>
        <p:spPr>
          <a:xfrm>
            <a:off x="5091565" y="3508096"/>
            <a:ext cx="352912" cy="351097"/>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10"/>
        <p:cNvGrpSpPr/>
        <p:nvPr/>
      </p:nvGrpSpPr>
      <p:grpSpPr>
        <a:xfrm>
          <a:off x="0" y="0"/>
          <a:ext cx="0" cy="0"/>
          <a:chOff x="0" y="0"/>
          <a:chExt cx="0" cy="0"/>
        </a:xfrm>
      </p:grpSpPr>
      <p:sp>
        <p:nvSpPr>
          <p:cNvPr id="2111" name="Google Shape;2111;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Strategies for reforestation</a:t>
            </a:r>
            <a:endParaRPr/>
          </a:p>
        </p:txBody>
      </p:sp>
      <p:sp>
        <p:nvSpPr>
          <p:cNvPr id="2112" name="Google Shape;2112;p69"/>
          <p:cNvSpPr/>
          <p:nvPr/>
        </p:nvSpPr>
        <p:spPr>
          <a:xfrm>
            <a:off x="868865" y="1771307"/>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861702" y="2579802"/>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868883" y="3388297"/>
            <a:ext cx="768300" cy="76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5" name="Google Shape;2115;p69"/>
          <p:cNvGrpSpPr/>
          <p:nvPr/>
        </p:nvGrpSpPr>
        <p:grpSpPr>
          <a:xfrm>
            <a:off x="1075422" y="2066001"/>
            <a:ext cx="340890" cy="178912"/>
            <a:chOff x="2084325" y="363300"/>
            <a:chExt cx="484150" cy="254100"/>
          </a:xfrm>
        </p:grpSpPr>
        <p:sp>
          <p:nvSpPr>
            <p:cNvPr id="2116" name="Google Shape;2116;p6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17" name="Google Shape;2117;p6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118" name="Google Shape;2118;p69"/>
          <p:cNvSpPr/>
          <p:nvPr/>
        </p:nvSpPr>
        <p:spPr>
          <a:xfrm>
            <a:off x="1078997" y="280791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119" name="Google Shape;2119;p69"/>
          <p:cNvGrpSpPr/>
          <p:nvPr/>
        </p:nvGrpSpPr>
        <p:grpSpPr>
          <a:xfrm>
            <a:off x="1069890" y="3596507"/>
            <a:ext cx="351910" cy="351880"/>
            <a:chOff x="-25094250" y="3547050"/>
            <a:chExt cx="295400" cy="295375"/>
          </a:xfrm>
        </p:grpSpPr>
        <p:sp>
          <p:nvSpPr>
            <p:cNvPr id="2120" name="Google Shape;2120;p69"/>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125" name="Google Shape;2125;p69"/>
          <p:cNvGraphicFramePr/>
          <p:nvPr/>
        </p:nvGraphicFramePr>
        <p:xfrm>
          <a:off x="1750555" y="1264272"/>
          <a:ext cx="3000000" cy="3000000"/>
        </p:xfrm>
        <a:graphic>
          <a:graphicData uri="http://schemas.openxmlformats.org/drawingml/2006/table">
            <a:tbl>
              <a:tblPr>
                <a:noFill/>
                <a:tableStyleId>{624B4A72-7BCF-4A89-AE83-645395539E47}</a:tableStyleId>
              </a:tblPr>
              <a:tblGrid>
                <a:gridCol w="1627125">
                  <a:extLst>
                    <a:ext uri="{9D8B030D-6E8A-4147-A177-3AD203B41FA5}">
                      <a16:colId xmlns:a16="http://schemas.microsoft.com/office/drawing/2014/main" val="20000"/>
                    </a:ext>
                  </a:extLst>
                </a:gridCol>
                <a:gridCol w="1088725">
                  <a:extLst>
                    <a:ext uri="{9D8B030D-6E8A-4147-A177-3AD203B41FA5}">
                      <a16:colId xmlns:a16="http://schemas.microsoft.com/office/drawing/2014/main" val="20001"/>
                    </a:ext>
                  </a:extLst>
                </a:gridCol>
                <a:gridCol w="1509700">
                  <a:extLst>
                    <a:ext uri="{9D8B030D-6E8A-4147-A177-3AD203B41FA5}">
                      <a16:colId xmlns:a16="http://schemas.microsoft.com/office/drawing/2014/main" val="20002"/>
                    </a:ext>
                  </a:extLst>
                </a:gridCol>
                <a:gridCol w="2447900">
                  <a:extLst>
                    <a:ext uri="{9D8B030D-6E8A-4147-A177-3AD203B41FA5}">
                      <a16:colId xmlns:a16="http://schemas.microsoft.com/office/drawing/2014/main" val="20003"/>
                    </a:ext>
                  </a:extLst>
                </a:gridCol>
              </a:tblGrid>
              <a:tr h="487650">
                <a:tc>
                  <a:txBody>
                    <a:bodyPr/>
                    <a:lstStyle/>
                    <a:p>
                      <a:pPr marL="0" lvl="0" indent="0" algn="ctr" rtl="0">
                        <a:spcBef>
                          <a:spcPts val="0"/>
                        </a:spcBef>
                        <a:spcAft>
                          <a:spcPts val="0"/>
                        </a:spcAft>
                        <a:buNone/>
                      </a:pPr>
                      <a:endParaRPr sz="2400" b="1">
                        <a:solidFill>
                          <a:schemeClr val="dk1"/>
                        </a:solidFill>
                        <a:latin typeface="Darker Grotesque"/>
                        <a:ea typeface="Darker Grotesque"/>
                        <a:cs typeface="Darker Grotesque"/>
                        <a:sym typeface="Darker Grotesque"/>
                      </a:endParaRPr>
                    </a:p>
                  </a:txBody>
                  <a:tcPr marL="0" marR="0" marT="0" marB="0"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Time</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Concept</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Description</a:t>
                      </a:r>
                      <a:endParaRPr sz="2200" b="1">
                        <a:solidFill>
                          <a:schemeClr val="dk1"/>
                        </a:solidFill>
                        <a:latin typeface="Epilogue"/>
                        <a:ea typeface="Epilogue"/>
                        <a:cs typeface="Epilogue"/>
                        <a:sym typeface="Epilogue"/>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804825">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Project 1</a:t>
                      </a:r>
                      <a:endParaRPr sz="2200" b="1">
                        <a:solidFill>
                          <a:schemeClr val="dk1"/>
                        </a:solidFill>
                        <a:latin typeface="Epilogue"/>
                        <a:ea typeface="Epilogue"/>
                        <a:cs typeface="Epilogue"/>
                        <a:sym typeface="Epilogue"/>
                      </a:endParaRPr>
                    </a:p>
                  </a:txBody>
                  <a:tcPr marL="0" marR="0"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1 year</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Saturn</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Saturn the second-largest planet in the Solar System</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804825">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Project 2</a:t>
                      </a:r>
                      <a:endParaRPr sz="2200" b="1">
                        <a:solidFill>
                          <a:schemeClr val="dk1"/>
                        </a:solidFill>
                        <a:latin typeface="Epilogue"/>
                        <a:ea typeface="Epilogue"/>
                        <a:cs typeface="Epilogue"/>
                        <a:sym typeface="Epilogue"/>
                      </a:endParaRPr>
                    </a:p>
                  </a:txBody>
                  <a:tcPr marL="0" marR="0"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3 years</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Neptune</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Neptune the fourth-largest planet in the Solar System</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804825">
                <a:tc>
                  <a:txBody>
                    <a:bodyPr/>
                    <a:lstStyle/>
                    <a:p>
                      <a:pPr marL="0" lvl="0" indent="0" algn="ctr" rtl="0">
                        <a:spcBef>
                          <a:spcPts val="0"/>
                        </a:spcBef>
                        <a:spcAft>
                          <a:spcPts val="0"/>
                        </a:spcAft>
                        <a:buNone/>
                      </a:pPr>
                      <a:r>
                        <a:rPr lang="en" sz="2200" b="1">
                          <a:solidFill>
                            <a:schemeClr val="dk1"/>
                          </a:solidFill>
                          <a:latin typeface="Epilogue"/>
                          <a:ea typeface="Epilogue"/>
                          <a:cs typeface="Epilogue"/>
                          <a:sym typeface="Epilogue"/>
                        </a:rPr>
                        <a:t>Project 3</a:t>
                      </a:r>
                      <a:endParaRPr sz="2200" b="1">
                        <a:solidFill>
                          <a:schemeClr val="dk1"/>
                        </a:solidFill>
                        <a:latin typeface="Epilogue"/>
                        <a:ea typeface="Epilogue"/>
                        <a:cs typeface="Epilogue"/>
                        <a:sym typeface="Epilogue"/>
                      </a:endParaRPr>
                    </a:p>
                  </a:txBody>
                  <a:tcPr marL="0" marR="0"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1 year</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Jupiter</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M Sans"/>
                          <a:ea typeface="DM Sans"/>
                          <a:cs typeface="DM Sans"/>
                          <a:sym typeface="DM Sans"/>
                        </a:rPr>
                        <a:t>Jupiter is the biggest planet in the Solar System</a:t>
                      </a:r>
                      <a:endParaRPr>
                        <a:solidFill>
                          <a:schemeClr val="dk1"/>
                        </a:solidFill>
                        <a:latin typeface="DM Sans"/>
                        <a:ea typeface="DM Sans"/>
                        <a:cs typeface="DM Sans"/>
                        <a:sym typeface="DM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29"/>
        <p:cNvGrpSpPr/>
        <p:nvPr/>
      </p:nvGrpSpPr>
      <p:grpSpPr>
        <a:xfrm>
          <a:off x="0" y="0"/>
          <a:ext cx="0" cy="0"/>
          <a:chOff x="0" y="0"/>
          <a:chExt cx="0" cy="0"/>
        </a:xfrm>
      </p:grpSpPr>
      <p:grpSp>
        <p:nvGrpSpPr>
          <p:cNvPr id="2130" name="Google Shape;2130;p70"/>
          <p:cNvGrpSpPr/>
          <p:nvPr/>
        </p:nvGrpSpPr>
        <p:grpSpPr>
          <a:xfrm>
            <a:off x="5432506" y="387981"/>
            <a:ext cx="3785100" cy="4364475"/>
            <a:chOff x="5432506" y="387981"/>
            <a:chExt cx="3785100" cy="4364475"/>
          </a:xfrm>
        </p:grpSpPr>
        <p:grpSp>
          <p:nvGrpSpPr>
            <p:cNvPr id="2131" name="Google Shape;2131;p70"/>
            <p:cNvGrpSpPr/>
            <p:nvPr/>
          </p:nvGrpSpPr>
          <p:grpSpPr>
            <a:xfrm>
              <a:off x="5831117" y="387981"/>
              <a:ext cx="3386489" cy="4364475"/>
              <a:chOff x="5831117" y="471963"/>
              <a:chExt cx="3386489" cy="4364475"/>
            </a:xfrm>
          </p:grpSpPr>
          <p:sp>
            <p:nvSpPr>
              <p:cNvPr id="2132" name="Google Shape;2132;p70"/>
              <p:cNvSpPr/>
              <p:nvPr/>
            </p:nvSpPr>
            <p:spPr>
              <a:xfrm flipH="1">
                <a:off x="6758531" y="3439400"/>
                <a:ext cx="76625" cy="1243325"/>
              </a:xfrm>
              <a:custGeom>
                <a:avLst/>
                <a:gdLst/>
                <a:ahLst/>
                <a:cxnLst/>
                <a:rect l="l" t="t" r="r" b="b"/>
                <a:pathLst>
                  <a:path w="3065" h="49733" extrusionOk="0">
                    <a:moveTo>
                      <a:pt x="2010" y="1"/>
                    </a:moveTo>
                    <a:lnTo>
                      <a:pt x="1" y="49553"/>
                    </a:lnTo>
                    <a:lnTo>
                      <a:pt x="2070" y="49732"/>
                    </a:lnTo>
                    <a:lnTo>
                      <a:pt x="3064" y="100"/>
                    </a:lnTo>
                    <a:lnTo>
                      <a:pt x="20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0"/>
              <p:cNvSpPr/>
              <p:nvPr/>
            </p:nvSpPr>
            <p:spPr>
              <a:xfrm flipH="1">
                <a:off x="6675481" y="3658225"/>
                <a:ext cx="95025" cy="163150"/>
              </a:xfrm>
              <a:custGeom>
                <a:avLst/>
                <a:gdLst/>
                <a:ahLst/>
                <a:cxnLst/>
                <a:rect l="l" t="t" r="r" b="b"/>
                <a:pathLst>
                  <a:path w="3801" h="6526" extrusionOk="0">
                    <a:moveTo>
                      <a:pt x="3800" y="0"/>
                    </a:moveTo>
                    <a:lnTo>
                      <a:pt x="2925" y="100"/>
                    </a:lnTo>
                    <a:lnTo>
                      <a:pt x="1" y="3899"/>
                    </a:lnTo>
                    <a:lnTo>
                      <a:pt x="1" y="6525"/>
                    </a:lnTo>
                    <a:lnTo>
                      <a:pt x="38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0"/>
              <p:cNvSpPr/>
              <p:nvPr/>
            </p:nvSpPr>
            <p:spPr>
              <a:xfrm flipH="1">
                <a:off x="6726206" y="4112275"/>
                <a:ext cx="52250" cy="126850"/>
              </a:xfrm>
              <a:custGeom>
                <a:avLst/>
                <a:gdLst/>
                <a:ahLst/>
                <a:cxnLst/>
                <a:rect l="l" t="t" r="r" b="b"/>
                <a:pathLst>
                  <a:path w="2090" h="5074" extrusionOk="0">
                    <a:moveTo>
                      <a:pt x="1950" y="0"/>
                    </a:moveTo>
                    <a:lnTo>
                      <a:pt x="1" y="2925"/>
                    </a:lnTo>
                    <a:lnTo>
                      <a:pt x="21" y="5073"/>
                    </a:lnTo>
                    <a:lnTo>
                      <a:pt x="2089" y="498"/>
                    </a:lnTo>
                    <a:lnTo>
                      <a:pt x="19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0"/>
              <p:cNvSpPr/>
              <p:nvPr/>
            </p:nvSpPr>
            <p:spPr>
              <a:xfrm flipH="1">
                <a:off x="6680456" y="3558750"/>
                <a:ext cx="111425" cy="99500"/>
              </a:xfrm>
              <a:custGeom>
                <a:avLst/>
                <a:gdLst/>
                <a:ahLst/>
                <a:cxnLst/>
                <a:rect l="l" t="t" r="r" b="b"/>
                <a:pathLst>
                  <a:path w="4457" h="3980" extrusionOk="0">
                    <a:moveTo>
                      <a:pt x="4457" y="1"/>
                    </a:moveTo>
                    <a:lnTo>
                      <a:pt x="1095" y="2050"/>
                    </a:lnTo>
                    <a:lnTo>
                      <a:pt x="1" y="3979"/>
                    </a:lnTo>
                    <a:lnTo>
                      <a:pt x="4317" y="498"/>
                    </a:lnTo>
                    <a:lnTo>
                      <a:pt x="44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0"/>
              <p:cNvSpPr/>
              <p:nvPr/>
            </p:nvSpPr>
            <p:spPr>
              <a:xfrm flipH="1">
                <a:off x="6808256" y="4493725"/>
                <a:ext cx="78125" cy="111900"/>
              </a:xfrm>
              <a:custGeom>
                <a:avLst/>
                <a:gdLst/>
                <a:ahLst/>
                <a:cxnLst/>
                <a:rect l="l" t="t" r="r" b="b"/>
                <a:pathLst>
                  <a:path w="3125" h="4476" extrusionOk="0">
                    <a:moveTo>
                      <a:pt x="458" y="0"/>
                    </a:moveTo>
                    <a:lnTo>
                      <a:pt x="1" y="159"/>
                    </a:lnTo>
                    <a:lnTo>
                      <a:pt x="3124" y="4476"/>
                    </a:lnTo>
                    <a:lnTo>
                      <a:pt x="2945" y="3083"/>
                    </a:lnTo>
                    <a:lnTo>
                      <a:pt x="4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0"/>
              <p:cNvSpPr/>
              <p:nvPr/>
            </p:nvSpPr>
            <p:spPr>
              <a:xfrm flipH="1">
                <a:off x="6798331" y="3765650"/>
                <a:ext cx="66150" cy="116400"/>
              </a:xfrm>
              <a:custGeom>
                <a:avLst/>
                <a:gdLst/>
                <a:ahLst/>
                <a:cxnLst/>
                <a:rect l="l" t="t" r="r" b="b"/>
                <a:pathLst>
                  <a:path w="2646" h="4656" extrusionOk="0">
                    <a:moveTo>
                      <a:pt x="418" y="0"/>
                    </a:moveTo>
                    <a:lnTo>
                      <a:pt x="0" y="438"/>
                    </a:lnTo>
                    <a:lnTo>
                      <a:pt x="2646" y="4655"/>
                    </a:lnTo>
                    <a:lnTo>
                      <a:pt x="2606" y="2328"/>
                    </a:lnTo>
                    <a:lnTo>
                      <a:pt x="4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0"/>
              <p:cNvSpPr/>
              <p:nvPr/>
            </p:nvSpPr>
            <p:spPr>
              <a:xfrm flipH="1">
                <a:off x="6112031" y="3504550"/>
                <a:ext cx="172575" cy="1179675"/>
              </a:xfrm>
              <a:custGeom>
                <a:avLst/>
                <a:gdLst/>
                <a:ahLst/>
                <a:cxnLst/>
                <a:rect l="l" t="t" r="r" b="b"/>
                <a:pathLst>
                  <a:path w="6903" h="47187" extrusionOk="0">
                    <a:moveTo>
                      <a:pt x="995" y="0"/>
                    </a:moveTo>
                    <a:lnTo>
                      <a:pt x="0" y="60"/>
                    </a:lnTo>
                    <a:lnTo>
                      <a:pt x="4933" y="47186"/>
                    </a:lnTo>
                    <a:lnTo>
                      <a:pt x="6903" y="47047"/>
                    </a:lnTo>
                    <a:lnTo>
                      <a:pt x="9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0"/>
              <p:cNvSpPr/>
              <p:nvPr/>
            </p:nvSpPr>
            <p:spPr>
              <a:xfrm flipH="1">
                <a:off x="6150806" y="3697500"/>
                <a:ext cx="76625" cy="167125"/>
              </a:xfrm>
              <a:custGeom>
                <a:avLst/>
                <a:gdLst/>
                <a:ahLst/>
                <a:cxnLst/>
                <a:rect l="l" t="t" r="r" b="b"/>
                <a:pathLst>
                  <a:path w="3065" h="6685" extrusionOk="0">
                    <a:moveTo>
                      <a:pt x="3064" y="1"/>
                    </a:moveTo>
                    <a:lnTo>
                      <a:pt x="2249" y="220"/>
                    </a:lnTo>
                    <a:lnTo>
                      <a:pt x="1" y="4218"/>
                    </a:lnTo>
                    <a:lnTo>
                      <a:pt x="359" y="6685"/>
                    </a:lnTo>
                    <a:lnTo>
                      <a:pt x="30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0"/>
              <p:cNvSpPr/>
              <p:nvPr/>
            </p:nvSpPr>
            <p:spPr>
              <a:xfrm flipH="1">
                <a:off x="6135406" y="4133650"/>
                <a:ext cx="40300" cy="126850"/>
              </a:xfrm>
              <a:custGeom>
                <a:avLst/>
                <a:gdLst/>
                <a:ahLst/>
                <a:cxnLst/>
                <a:rect l="l" t="t" r="r" b="b"/>
                <a:pathLst>
                  <a:path w="1612" h="5074" extrusionOk="0">
                    <a:moveTo>
                      <a:pt x="1413" y="1"/>
                    </a:moveTo>
                    <a:lnTo>
                      <a:pt x="1" y="3064"/>
                    </a:lnTo>
                    <a:lnTo>
                      <a:pt x="319" y="5073"/>
                    </a:lnTo>
                    <a:lnTo>
                      <a:pt x="1612" y="478"/>
                    </a:lnTo>
                    <a:lnTo>
                      <a:pt x="14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0"/>
              <p:cNvSpPr/>
              <p:nvPr/>
            </p:nvSpPr>
            <p:spPr>
              <a:xfrm flipH="1">
                <a:off x="6169206" y="3604025"/>
                <a:ext cx="91550" cy="109425"/>
              </a:xfrm>
              <a:custGeom>
                <a:avLst/>
                <a:gdLst/>
                <a:ahLst/>
                <a:cxnLst/>
                <a:rect l="l" t="t" r="r" b="b"/>
                <a:pathLst>
                  <a:path w="3662" h="4377" extrusionOk="0">
                    <a:moveTo>
                      <a:pt x="3661" y="0"/>
                    </a:moveTo>
                    <a:lnTo>
                      <a:pt x="757" y="2387"/>
                    </a:lnTo>
                    <a:lnTo>
                      <a:pt x="1" y="4376"/>
                    </a:lnTo>
                    <a:lnTo>
                      <a:pt x="3582" y="497"/>
                    </a:lnTo>
                    <a:lnTo>
                      <a:pt x="36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0"/>
              <p:cNvSpPr/>
              <p:nvPr/>
            </p:nvSpPr>
            <p:spPr>
              <a:xfrm flipH="1">
                <a:off x="6145831" y="4515100"/>
                <a:ext cx="89050" cy="96000"/>
              </a:xfrm>
              <a:custGeom>
                <a:avLst/>
                <a:gdLst/>
                <a:ahLst/>
                <a:cxnLst/>
                <a:rect l="l" t="t" r="r" b="b"/>
                <a:pathLst>
                  <a:path w="3562" h="3840" extrusionOk="0">
                    <a:moveTo>
                      <a:pt x="398" y="1"/>
                    </a:moveTo>
                    <a:lnTo>
                      <a:pt x="0" y="199"/>
                    </a:lnTo>
                    <a:lnTo>
                      <a:pt x="3561" y="3840"/>
                    </a:lnTo>
                    <a:lnTo>
                      <a:pt x="3561" y="3840"/>
                    </a:lnTo>
                    <a:lnTo>
                      <a:pt x="3183" y="2547"/>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0"/>
              <p:cNvSpPr/>
              <p:nvPr/>
            </p:nvSpPr>
            <p:spPr>
              <a:xfrm flipH="1">
                <a:off x="6236356" y="3823825"/>
                <a:ext cx="77100" cy="102475"/>
              </a:xfrm>
              <a:custGeom>
                <a:avLst/>
                <a:gdLst/>
                <a:ahLst/>
                <a:cxnLst/>
                <a:rect l="l" t="t" r="r" b="b"/>
                <a:pathLst>
                  <a:path w="3084" h="4099" extrusionOk="0">
                    <a:moveTo>
                      <a:pt x="339" y="1"/>
                    </a:moveTo>
                    <a:lnTo>
                      <a:pt x="0" y="458"/>
                    </a:lnTo>
                    <a:lnTo>
                      <a:pt x="3084" y="4099"/>
                    </a:lnTo>
                    <a:lnTo>
                      <a:pt x="2726" y="1890"/>
                    </a:lnTo>
                    <a:lnTo>
                      <a:pt x="3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0"/>
              <p:cNvSpPr/>
              <p:nvPr/>
            </p:nvSpPr>
            <p:spPr>
              <a:xfrm flipH="1">
                <a:off x="7712881" y="4457900"/>
                <a:ext cx="26875" cy="143250"/>
              </a:xfrm>
              <a:custGeom>
                <a:avLst/>
                <a:gdLst/>
                <a:ahLst/>
                <a:cxnLst/>
                <a:rect l="l" t="t" r="r" b="b"/>
                <a:pathLst>
                  <a:path w="1075" h="5730" extrusionOk="0">
                    <a:moveTo>
                      <a:pt x="0" y="1"/>
                    </a:moveTo>
                    <a:lnTo>
                      <a:pt x="458" y="5730"/>
                    </a:lnTo>
                    <a:lnTo>
                      <a:pt x="1074" y="4337"/>
                    </a:lnTo>
                    <a:lnTo>
                      <a:pt x="497" y="14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0"/>
              <p:cNvSpPr/>
              <p:nvPr/>
            </p:nvSpPr>
            <p:spPr>
              <a:xfrm flipH="1">
                <a:off x="8112731" y="2430350"/>
                <a:ext cx="74125" cy="1913200"/>
              </a:xfrm>
              <a:custGeom>
                <a:avLst/>
                <a:gdLst/>
                <a:ahLst/>
                <a:cxnLst/>
                <a:rect l="l" t="t" r="r" b="b"/>
                <a:pathLst>
                  <a:path w="2965" h="76528" extrusionOk="0">
                    <a:moveTo>
                      <a:pt x="1731" y="0"/>
                    </a:moveTo>
                    <a:lnTo>
                      <a:pt x="1" y="76528"/>
                    </a:lnTo>
                    <a:lnTo>
                      <a:pt x="2965" y="76528"/>
                    </a:lnTo>
                    <a:lnTo>
                      <a:pt x="24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0"/>
              <p:cNvSpPr/>
              <p:nvPr/>
            </p:nvSpPr>
            <p:spPr>
              <a:xfrm flipH="1">
                <a:off x="8033656" y="2715800"/>
                <a:ext cx="94025" cy="250675"/>
              </a:xfrm>
              <a:custGeom>
                <a:avLst/>
                <a:gdLst/>
                <a:ahLst/>
                <a:cxnLst/>
                <a:rect l="l" t="t" r="r" b="b"/>
                <a:pathLst>
                  <a:path w="3761" h="10027" extrusionOk="0">
                    <a:moveTo>
                      <a:pt x="3761" y="1"/>
                    </a:moveTo>
                    <a:lnTo>
                      <a:pt x="2885" y="200"/>
                    </a:lnTo>
                    <a:lnTo>
                      <a:pt x="1" y="6267"/>
                    </a:lnTo>
                    <a:lnTo>
                      <a:pt x="100" y="10027"/>
                    </a:lnTo>
                    <a:lnTo>
                      <a:pt x="3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0"/>
              <p:cNvSpPr/>
              <p:nvPr/>
            </p:nvSpPr>
            <p:spPr>
              <a:xfrm flipH="1">
                <a:off x="8068456" y="3462275"/>
                <a:ext cx="51750" cy="199950"/>
              </a:xfrm>
              <a:custGeom>
                <a:avLst/>
                <a:gdLst/>
                <a:ahLst/>
                <a:cxnLst/>
                <a:rect l="l" t="t" r="r" b="b"/>
                <a:pathLst>
                  <a:path w="2070" h="7998" extrusionOk="0">
                    <a:moveTo>
                      <a:pt x="1910" y="1"/>
                    </a:moveTo>
                    <a:lnTo>
                      <a:pt x="0" y="4655"/>
                    </a:lnTo>
                    <a:lnTo>
                      <a:pt x="80" y="7997"/>
                    </a:lnTo>
                    <a:lnTo>
                      <a:pt x="2069" y="796"/>
                    </a:lnTo>
                    <a:lnTo>
                      <a:pt x="19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0"/>
              <p:cNvSpPr/>
              <p:nvPr/>
            </p:nvSpPr>
            <p:spPr>
              <a:xfrm flipH="1">
                <a:off x="8142081" y="2565625"/>
                <a:ext cx="80575" cy="168100"/>
              </a:xfrm>
              <a:custGeom>
                <a:avLst/>
                <a:gdLst/>
                <a:ahLst/>
                <a:cxnLst/>
                <a:rect l="l" t="t" r="r" b="b"/>
                <a:pathLst>
                  <a:path w="3223" h="6724" extrusionOk="0">
                    <a:moveTo>
                      <a:pt x="438" y="0"/>
                    </a:moveTo>
                    <a:lnTo>
                      <a:pt x="0" y="239"/>
                    </a:lnTo>
                    <a:lnTo>
                      <a:pt x="3223" y="6724"/>
                    </a:lnTo>
                    <a:lnTo>
                      <a:pt x="3223" y="6724"/>
                    </a:lnTo>
                    <a:lnTo>
                      <a:pt x="3004" y="4575"/>
                    </a:lnTo>
                    <a:lnTo>
                      <a:pt x="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0"/>
              <p:cNvSpPr/>
              <p:nvPr/>
            </p:nvSpPr>
            <p:spPr>
              <a:xfrm flipH="1">
                <a:off x="8163456" y="2614350"/>
                <a:ext cx="53225" cy="61700"/>
              </a:xfrm>
              <a:custGeom>
                <a:avLst/>
                <a:gdLst/>
                <a:ahLst/>
                <a:cxnLst/>
                <a:rect l="l" t="t" r="r" b="b"/>
                <a:pathLst>
                  <a:path w="2129" h="2468" extrusionOk="0">
                    <a:moveTo>
                      <a:pt x="40" y="0"/>
                    </a:moveTo>
                    <a:lnTo>
                      <a:pt x="0" y="458"/>
                    </a:lnTo>
                    <a:lnTo>
                      <a:pt x="2129" y="2467"/>
                    </a:lnTo>
                    <a:lnTo>
                      <a:pt x="1432" y="836"/>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0"/>
              <p:cNvSpPr/>
              <p:nvPr/>
            </p:nvSpPr>
            <p:spPr>
              <a:xfrm flipH="1">
                <a:off x="8152006" y="2958500"/>
                <a:ext cx="57725" cy="271050"/>
              </a:xfrm>
              <a:custGeom>
                <a:avLst/>
                <a:gdLst/>
                <a:ahLst/>
                <a:cxnLst/>
                <a:rect l="l" t="t" r="r" b="b"/>
                <a:pathLst>
                  <a:path w="2309" h="10842" extrusionOk="0">
                    <a:moveTo>
                      <a:pt x="279" y="0"/>
                    </a:moveTo>
                    <a:lnTo>
                      <a:pt x="1" y="517"/>
                    </a:lnTo>
                    <a:lnTo>
                      <a:pt x="2089" y="10842"/>
                    </a:lnTo>
                    <a:lnTo>
                      <a:pt x="2308" y="7082"/>
                    </a:lnTo>
                    <a:lnTo>
                      <a:pt x="2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0"/>
              <p:cNvSpPr/>
              <p:nvPr/>
            </p:nvSpPr>
            <p:spPr>
              <a:xfrm flipH="1">
                <a:off x="8061506" y="3557275"/>
                <a:ext cx="79100" cy="86050"/>
              </a:xfrm>
              <a:custGeom>
                <a:avLst/>
                <a:gdLst/>
                <a:ahLst/>
                <a:cxnLst/>
                <a:rect l="l" t="t" r="r" b="b"/>
                <a:pathLst>
                  <a:path w="3164" h="3442" extrusionOk="0">
                    <a:moveTo>
                      <a:pt x="2885" y="0"/>
                    </a:moveTo>
                    <a:lnTo>
                      <a:pt x="1" y="3442"/>
                    </a:lnTo>
                    <a:lnTo>
                      <a:pt x="1035" y="3163"/>
                    </a:lnTo>
                    <a:lnTo>
                      <a:pt x="3164" y="239"/>
                    </a:lnTo>
                    <a:lnTo>
                      <a:pt x="28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0"/>
              <p:cNvSpPr/>
              <p:nvPr/>
            </p:nvSpPr>
            <p:spPr>
              <a:xfrm flipH="1">
                <a:off x="6891306" y="2872950"/>
                <a:ext cx="328775" cy="1898300"/>
              </a:xfrm>
              <a:custGeom>
                <a:avLst/>
                <a:gdLst/>
                <a:ahLst/>
                <a:cxnLst/>
                <a:rect l="l" t="t" r="r" b="b"/>
                <a:pathLst>
                  <a:path w="13151" h="75932" extrusionOk="0">
                    <a:moveTo>
                      <a:pt x="12434" y="1"/>
                    </a:moveTo>
                    <a:lnTo>
                      <a:pt x="1" y="75494"/>
                    </a:lnTo>
                    <a:lnTo>
                      <a:pt x="2945" y="75931"/>
                    </a:lnTo>
                    <a:lnTo>
                      <a:pt x="13150" y="80"/>
                    </a:lnTo>
                    <a:lnTo>
                      <a:pt x="124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0"/>
              <p:cNvSpPr/>
              <p:nvPr/>
            </p:nvSpPr>
            <p:spPr>
              <a:xfrm flipH="1">
                <a:off x="6840106" y="3170350"/>
                <a:ext cx="125825" cy="235750"/>
              </a:xfrm>
              <a:custGeom>
                <a:avLst/>
                <a:gdLst/>
                <a:ahLst/>
                <a:cxnLst/>
                <a:rect l="l" t="t" r="r" b="b"/>
                <a:pathLst>
                  <a:path w="5033" h="9430" extrusionOk="0">
                    <a:moveTo>
                      <a:pt x="5033" y="1"/>
                    </a:moveTo>
                    <a:lnTo>
                      <a:pt x="4138" y="100"/>
                    </a:lnTo>
                    <a:lnTo>
                      <a:pt x="398" y="5690"/>
                    </a:lnTo>
                    <a:lnTo>
                      <a:pt x="0" y="9430"/>
                    </a:lnTo>
                    <a:lnTo>
                      <a:pt x="50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0"/>
              <p:cNvSpPr/>
              <p:nvPr/>
            </p:nvSpPr>
            <p:spPr>
              <a:xfrm flipH="1">
                <a:off x="6982331" y="3904900"/>
                <a:ext cx="74125" cy="190500"/>
              </a:xfrm>
              <a:custGeom>
                <a:avLst/>
                <a:gdLst/>
                <a:ahLst/>
                <a:cxnLst/>
                <a:rect l="l" t="t" r="r" b="b"/>
                <a:pathLst>
                  <a:path w="2965" h="7620" extrusionOk="0">
                    <a:moveTo>
                      <a:pt x="2925" y="0"/>
                    </a:moveTo>
                    <a:lnTo>
                      <a:pt x="399" y="4337"/>
                    </a:lnTo>
                    <a:lnTo>
                      <a:pt x="1" y="7619"/>
                    </a:lnTo>
                    <a:lnTo>
                      <a:pt x="2965" y="776"/>
                    </a:lnTo>
                    <a:lnTo>
                      <a:pt x="29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0"/>
              <p:cNvSpPr/>
              <p:nvPr/>
            </p:nvSpPr>
            <p:spPr>
              <a:xfrm flipH="1">
                <a:off x="6947506" y="2997275"/>
                <a:ext cx="59700" cy="176075"/>
              </a:xfrm>
              <a:custGeom>
                <a:avLst/>
                <a:gdLst/>
                <a:ahLst/>
                <a:cxnLst/>
                <a:rect l="l" t="t" r="r" b="b"/>
                <a:pathLst>
                  <a:path w="2388" h="7043" extrusionOk="0">
                    <a:moveTo>
                      <a:pt x="497" y="1"/>
                    </a:moveTo>
                    <a:lnTo>
                      <a:pt x="0" y="180"/>
                    </a:lnTo>
                    <a:lnTo>
                      <a:pt x="2288" y="7043"/>
                    </a:lnTo>
                    <a:lnTo>
                      <a:pt x="2387" y="4875"/>
                    </a:lnTo>
                    <a:lnTo>
                      <a:pt x="4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0"/>
              <p:cNvSpPr/>
              <p:nvPr/>
            </p:nvSpPr>
            <p:spPr>
              <a:xfrm flipH="1">
                <a:off x="6963431" y="3044525"/>
                <a:ext cx="45275" cy="68650"/>
              </a:xfrm>
              <a:custGeom>
                <a:avLst/>
                <a:gdLst/>
                <a:ahLst/>
                <a:cxnLst/>
                <a:rect l="l" t="t" r="r" b="b"/>
                <a:pathLst>
                  <a:path w="1811" h="2746" extrusionOk="0">
                    <a:moveTo>
                      <a:pt x="80" y="1"/>
                    </a:moveTo>
                    <a:lnTo>
                      <a:pt x="0" y="458"/>
                    </a:lnTo>
                    <a:lnTo>
                      <a:pt x="1811" y="2746"/>
                    </a:lnTo>
                    <a:lnTo>
                      <a:pt x="1811" y="2746"/>
                    </a:lnTo>
                    <a:lnTo>
                      <a:pt x="1353" y="1035"/>
                    </a:lnTo>
                    <a:lnTo>
                      <a:pt x="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0"/>
              <p:cNvSpPr/>
              <p:nvPr/>
            </p:nvSpPr>
            <p:spPr>
              <a:xfrm flipH="1">
                <a:off x="6964931" y="3121625"/>
                <a:ext cx="34325" cy="275025"/>
              </a:xfrm>
              <a:custGeom>
                <a:avLst/>
                <a:gdLst/>
                <a:ahLst/>
                <a:cxnLst/>
                <a:rect l="l" t="t" r="r" b="b"/>
                <a:pathLst>
                  <a:path w="1373" h="11001" extrusionOk="0">
                    <a:moveTo>
                      <a:pt x="319" y="0"/>
                    </a:moveTo>
                    <a:lnTo>
                      <a:pt x="0" y="478"/>
                    </a:lnTo>
                    <a:lnTo>
                      <a:pt x="617" y="11001"/>
                    </a:lnTo>
                    <a:lnTo>
                      <a:pt x="1373" y="7301"/>
                    </a:lnTo>
                    <a:lnTo>
                      <a:pt x="3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0"/>
              <p:cNvSpPr/>
              <p:nvPr/>
            </p:nvSpPr>
            <p:spPr>
              <a:xfrm flipH="1">
                <a:off x="6986806" y="3999375"/>
                <a:ext cx="89550" cy="74625"/>
              </a:xfrm>
              <a:custGeom>
                <a:avLst/>
                <a:gdLst/>
                <a:ahLst/>
                <a:cxnLst/>
                <a:rect l="l" t="t" r="r" b="b"/>
                <a:pathLst>
                  <a:path w="3582" h="2985" extrusionOk="0">
                    <a:moveTo>
                      <a:pt x="3323" y="1"/>
                    </a:moveTo>
                    <a:lnTo>
                      <a:pt x="1" y="2985"/>
                    </a:lnTo>
                    <a:lnTo>
                      <a:pt x="1" y="2985"/>
                    </a:lnTo>
                    <a:lnTo>
                      <a:pt x="1075" y="2865"/>
                    </a:lnTo>
                    <a:lnTo>
                      <a:pt x="3582" y="259"/>
                    </a:lnTo>
                    <a:lnTo>
                      <a:pt x="33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0"/>
              <p:cNvSpPr/>
              <p:nvPr/>
            </p:nvSpPr>
            <p:spPr>
              <a:xfrm flipH="1">
                <a:off x="7776531" y="2479075"/>
                <a:ext cx="346175" cy="1896800"/>
              </a:xfrm>
              <a:custGeom>
                <a:avLst/>
                <a:gdLst/>
                <a:ahLst/>
                <a:cxnLst/>
                <a:rect l="l" t="t" r="r" b="b"/>
                <a:pathLst>
                  <a:path w="13847" h="75872" extrusionOk="0">
                    <a:moveTo>
                      <a:pt x="697" y="1"/>
                    </a:moveTo>
                    <a:lnTo>
                      <a:pt x="1" y="120"/>
                    </a:lnTo>
                    <a:lnTo>
                      <a:pt x="10942" y="75872"/>
                    </a:lnTo>
                    <a:lnTo>
                      <a:pt x="13846" y="75374"/>
                    </a:lnTo>
                    <a:lnTo>
                      <a:pt x="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0"/>
              <p:cNvSpPr/>
              <p:nvPr/>
            </p:nvSpPr>
            <p:spPr>
              <a:xfrm flipH="1">
                <a:off x="7967006" y="2745150"/>
                <a:ext cx="67175" cy="262100"/>
              </a:xfrm>
              <a:custGeom>
                <a:avLst/>
                <a:gdLst/>
                <a:ahLst/>
                <a:cxnLst/>
                <a:rect l="l" t="t" r="r" b="b"/>
                <a:pathLst>
                  <a:path w="2687" h="10484" extrusionOk="0">
                    <a:moveTo>
                      <a:pt x="2686" y="0"/>
                    </a:moveTo>
                    <a:lnTo>
                      <a:pt x="1851" y="338"/>
                    </a:lnTo>
                    <a:lnTo>
                      <a:pt x="1" y="6784"/>
                    </a:lnTo>
                    <a:lnTo>
                      <a:pt x="737" y="10484"/>
                    </a:lnTo>
                    <a:lnTo>
                      <a:pt x="2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0"/>
              <p:cNvSpPr/>
              <p:nvPr/>
            </p:nvSpPr>
            <p:spPr>
              <a:xfrm flipH="1">
                <a:off x="8070956" y="2626275"/>
                <a:ext cx="106450" cy="154700"/>
              </a:xfrm>
              <a:custGeom>
                <a:avLst/>
                <a:gdLst/>
                <a:ahLst/>
                <a:cxnLst/>
                <a:rect l="l" t="t" r="r" b="b"/>
                <a:pathLst>
                  <a:path w="4258" h="6188" extrusionOk="0">
                    <a:moveTo>
                      <a:pt x="398" y="1"/>
                    </a:moveTo>
                    <a:lnTo>
                      <a:pt x="1" y="319"/>
                    </a:lnTo>
                    <a:lnTo>
                      <a:pt x="4258" y="6188"/>
                    </a:lnTo>
                    <a:lnTo>
                      <a:pt x="3681" y="4079"/>
                    </a:lnTo>
                    <a:lnTo>
                      <a:pt x="3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0"/>
              <p:cNvSpPr/>
              <p:nvPr/>
            </p:nvSpPr>
            <p:spPr>
              <a:xfrm flipH="1">
                <a:off x="8101281" y="2675025"/>
                <a:ext cx="62200" cy="52750"/>
              </a:xfrm>
              <a:custGeom>
                <a:avLst/>
                <a:gdLst/>
                <a:ahLst/>
                <a:cxnLst/>
                <a:rect l="l" t="t" r="r" b="b"/>
                <a:pathLst>
                  <a:path w="2488" h="2110" extrusionOk="0">
                    <a:moveTo>
                      <a:pt x="1" y="0"/>
                    </a:moveTo>
                    <a:lnTo>
                      <a:pt x="40" y="458"/>
                    </a:lnTo>
                    <a:lnTo>
                      <a:pt x="2487" y="2109"/>
                    </a:lnTo>
                    <a:lnTo>
                      <a:pt x="151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0"/>
              <p:cNvSpPr/>
              <p:nvPr/>
            </p:nvSpPr>
            <p:spPr>
              <a:xfrm flipH="1">
                <a:off x="8003806" y="3012200"/>
                <a:ext cx="94525" cy="260125"/>
              </a:xfrm>
              <a:custGeom>
                <a:avLst/>
                <a:gdLst/>
                <a:ahLst/>
                <a:cxnLst/>
                <a:rect l="l" t="t" r="r" b="b"/>
                <a:pathLst>
                  <a:path w="3781" h="10405" extrusionOk="0">
                    <a:moveTo>
                      <a:pt x="180" y="1"/>
                    </a:moveTo>
                    <a:lnTo>
                      <a:pt x="0" y="558"/>
                    </a:lnTo>
                    <a:lnTo>
                      <a:pt x="3780" y="10405"/>
                    </a:lnTo>
                    <a:lnTo>
                      <a:pt x="3362" y="6645"/>
                    </a:lnTo>
                    <a:lnTo>
                      <a:pt x="1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0"/>
              <p:cNvSpPr/>
              <p:nvPr/>
            </p:nvSpPr>
            <p:spPr>
              <a:xfrm flipH="1">
                <a:off x="7618881" y="2695900"/>
                <a:ext cx="103975" cy="1686450"/>
              </a:xfrm>
              <a:custGeom>
                <a:avLst/>
                <a:gdLst/>
                <a:ahLst/>
                <a:cxnLst/>
                <a:rect l="l" t="t" r="r" b="b"/>
                <a:pathLst>
                  <a:path w="4159" h="67458" extrusionOk="0">
                    <a:moveTo>
                      <a:pt x="2726" y="1"/>
                    </a:moveTo>
                    <a:lnTo>
                      <a:pt x="0" y="67199"/>
                    </a:lnTo>
                    <a:lnTo>
                      <a:pt x="2785" y="67457"/>
                    </a:lnTo>
                    <a:lnTo>
                      <a:pt x="4158" y="120"/>
                    </a:lnTo>
                    <a:lnTo>
                      <a:pt x="27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0"/>
              <p:cNvSpPr/>
              <p:nvPr/>
            </p:nvSpPr>
            <p:spPr>
              <a:xfrm flipH="1">
                <a:off x="7506006" y="2992300"/>
                <a:ext cx="129325" cy="220850"/>
              </a:xfrm>
              <a:custGeom>
                <a:avLst/>
                <a:gdLst/>
                <a:ahLst/>
                <a:cxnLst/>
                <a:rect l="l" t="t" r="r" b="b"/>
                <a:pathLst>
                  <a:path w="5173" h="8834" extrusionOk="0">
                    <a:moveTo>
                      <a:pt x="5173" y="1"/>
                    </a:moveTo>
                    <a:lnTo>
                      <a:pt x="3979" y="160"/>
                    </a:lnTo>
                    <a:lnTo>
                      <a:pt x="1" y="5312"/>
                    </a:lnTo>
                    <a:lnTo>
                      <a:pt x="1" y="8833"/>
                    </a:lnTo>
                    <a:lnTo>
                      <a:pt x="51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0"/>
              <p:cNvSpPr/>
              <p:nvPr/>
            </p:nvSpPr>
            <p:spPr>
              <a:xfrm flipH="1">
                <a:off x="7575631" y="3608000"/>
                <a:ext cx="70150" cy="172100"/>
              </a:xfrm>
              <a:custGeom>
                <a:avLst/>
                <a:gdLst/>
                <a:ahLst/>
                <a:cxnLst/>
                <a:rect l="l" t="t" r="r" b="b"/>
                <a:pathLst>
                  <a:path w="2806" h="6884" extrusionOk="0">
                    <a:moveTo>
                      <a:pt x="2627" y="0"/>
                    </a:moveTo>
                    <a:lnTo>
                      <a:pt x="1" y="3979"/>
                    </a:lnTo>
                    <a:lnTo>
                      <a:pt x="21" y="6883"/>
                    </a:lnTo>
                    <a:lnTo>
                      <a:pt x="2806" y="696"/>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0"/>
              <p:cNvSpPr/>
              <p:nvPr/>
            </p:nvSpPr>
            <p:spPr>
              <a:xfrm flipH="1">
                <a:off x="7513456" y="2857550"/>
                <a:ext cx="149725" cy="134775"/>
              </a:xfrm>
              <a:custGeom>
                <a:avLst/>
                <a:gdLst/>
                <a:ahLst/>
                <a:cxnLst/>
                <a:rect l="l" t="t" r="r" b="b"/>
                <a:pathLst>
                  <a:path w="5989" h="5391" extrusionOk="0">
                    <a:moveTo>
                      <a:pt x="5988" y="0"/>
                    </a:moveTo>
                    <a:lnTo>
                      <a:pt x="1473" y="2765"/>
                    </a:lnTo>
                    <a:lnTo>
                      <a:pt x="1" y="5391"/>
                    </a:lnTo>
                    <a:lnTo>
                      <a:pt x="5789" y="676"/>
                    </a:lnTo>
                    <a:lnTo>
                      <a:pt x="59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0"/>
              <p:cNvSpPr/>
              <p:nvPr/>
            </p:nvSpPr>
            <p:spPr>
              <a:xfrm flipH="1">
                <a:off x="7686031" y="4125700"/>
                <a:ext cx="106450" cy="151700"/>
              </a:xfrm>
              <a:custGeom>
                <a:avLst/>
                <a:gdLst/>
                <a:ahLst/>
                <a:cxnLst/>
                <a:rect l="l" t="t" r="r" b="b"/>
                <a:pathLst>
                  <a:path w="4258" h="6068" extrusionOk="0">
                    <a:moveTo>
                      <a:pt x="617" y="0"/>
                    </a:moveTo>
                    <a:lnTo>
                      <a:pt x="0" y="199"/>
                    </a:lnTo>
                    <a:lnTo>
                      <a:pt x="4258" y="6068"/>
                    </a:lnTo>
                    <a:lnTo>
                      <a:pt x="3999" y="4158"/>
                    </a:lnTo>
                    <a:lnTo>
                      <a:pt x="6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0"/>
              <p:cNvSpPr/>
              <p:nvPr/>
            </p:nvSpPr>
            <p:spPr>
              <a:xfrm flipH="1">
                <a:off x="7673106" y="3138025"/>
                <a:ext cx="89525" cy="158175"/>
              </a:xfrm>
              <a:custGeom>
                <a:avLst/>
                <a:gdLst/>
                <a:ahLst/>
                <a:cxnLst/>
                <a:rect l="l" t="t" r="r" b="b"/>
                <a:pathLst>
                  <a:path w="3581" h="6327" extrusionOk="0">
                    <a:moveTo>
                      <a:pt x="597" y="1"/>
                    </a:moveTo>
                    <a:lnTo>
                      <a:pt x="0" y="597"/>
                    </a:lnTo>
                    <a:lnTo>
                      <a:pt x="3581" y="6326"/>
                    </a:lnTo>
                    <a:lnTo>
                      <a:pt x="3521" y="3124"/>
                    </a:lnTo>
                    <a:lnTo>
                      <a:pt x="5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0"/>
              <p:cNvSpPr/>
              <p:nvPr/>
            </p:nvSpPr>
            <p:spPr>
              <a:xfrm flipH="1">
                <a:off x="7188706" y="2631750"/>
                <a:ext cx="263125" cy="1849550"/>
              </a:xfrm>
              <a:custGeom>
                <a:avLst/>
                <a:gdLst/>
                <a:ahLst/>
                <a:cxnLst/>
                <a:rect l="l" t="t" r="r" b="b"/>
                <a:pathLst>
                  <a:path w="10525" h="73982" extrusionOk="0">
                    <a:moveTo>
                      <a:pt x="1592" y="1"/>
                    </a:moveTo>
                    <a:lnTo>
                      <a:pt x="1" y="359"/>
                    </a:lnTo>
                    <a:lnTo>
                      <a:pt x="7142" y="72947"/>
                    </a:lnTo>
                    <a:lnTo>
                      <a:pt x="10524" y="73982"/>
                    </a:lnTo>
                    <a:lnTo>
                      <a:pt x="1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0"/>
              <p:cNvSpPr/>
              <p:nvPr/>
            </p:nvSpPr>
            <p:spPr>
              <a:xfrm flipH="1">
                <a:off x="7289681" y="2899325"/>
                <a:ext cx="86550" cy="247175"/>
              </a:xfrm>
              <a:custGeom>
                <a:avLst/>
                <a:gdLst/>
                <a:ahLst/>
                <a:cxnLst/>
                <a:rect l="l" t="t" r="r" b="b"/>
                <a:pathLst>
                  <a:path w="3462" h="9887" extrusionOk="0">
                    <a:moveTo>
                      <a:pt x="3462" y="0"/>
                    </a:moveTo>
                    <a:lnTo>
                      <a:pt x="2527" y="318"/>
                    </a:lnTo>
                    <a:lnTo>
                      <a:pt x="1" y="6366"/>
                    </a:lnTo>
                    <a:lnTo>
                      <a:pt x="558" y="9887"/>
                    </a:lnTo>
                    <a:lnTo>
                      <a:pt x="34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0"/>
              <p:cNvSpPr/>
              <p:nvPr/>
            </p:nvSpPr>
            <p:spPr>
              <a:xfrm flipH="1">
                <a:off x="7184731" y="4082425"/>
                <a:ext cx="55225" cy="276550"/>
              </a:xfrm>
              <a:custGeom>
                <a:avLst/>
                <a:gdLst/>
                <a:ahLst/>
                <a:cxnLst/>
                <a:rect l="l" t="t" r="r" b="b"/>
                <a:pathLst>
                  <a:path w="2209" h="11062" extrusionOk="0">
                    <a:moveTo>
                      <a:pt x="2208" y="1"/>
                    </a:moveTo>
                    <a:lnTo>
                      <a:pt x="1313" y="458"/>
                    </a:lnTo>
                    <a:lnTo>
                      <a:pt x="0" y="7679"/>
                    </a:lnTo>
                    <a:lnTo>
                      <a:pt x="1055" y="11061"/>
                    </a:lnTo>
                    <a:lnTo>
                      <a:pt x="22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0"/>
              <p:cNvSpPr/>
              <p:nvPr/>
            </p:nvSpPr>
            <p:spPr>
              <a:xfrm flipH="1">
                <a:off x="7407031" y="2781950"/>
                <a:ext cx="106950" cy="149225"/>
              </a:xfrm>
              <a:custGeom>
                <a:avLst/>
                <a:gdLst/>
                <a:ahLst/>
                <a:cxnLst/>
                <a:rect l="l" t="t" r="r" b="b"/>
                <a:pathLst>
                  <a:path w="4278" h="5969" extrusionOk="0">
                    <a:moveTo>
                      <a:pt x="498" y="0"/>
                    </a:moveTo>
                    <a:lnTo>
                      <a:pt x="0" y="299"/>
                    </a:lnTo>
                    <a:lnTo>
                      <a:pt x="4277" y="5968"/>
                    </a:lnTo>
                    <a:lnTo>
                      <a:pt x="3800" y="3939"/>
                    </a:lnTo>
                    <a:lnTo>
                      <a:pt x="4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0"/>
              <p:cNvSpPr/>
              <p:nvPr/>
            </p:nvSpPr>
            <p:spPr>
              <a:xfrm flipH="1">
                <a:off x="7436881" y="2827700"/>
                <a:ext cx="64675" cy="51750"/>
              </a:xfrm>
              <a:custGeom>
                <a:avLst/>
                <a:gdLst/>
                <a:ahLst/>
                <a:cxnLst/>
                <a:rect l="l" t="t" r="r" b="b"/>
                <a:pathLst>
                  <a:path w="2587" h="2070" extrusionOk="0">
                    <a:moveTo>
                      <a:pt x="1" y="0"/>
                    </a:moveTo>
                    <a:lnTo>
                      <a:pt x="21" y="458"/>
                    </a:lnTo>
                    <a:lnTo>
                      <a:pt x="2587" y="2069"/>
                    </a:lnTo>
                    <a:lnTo>
                      <a:pt x="2587" y="2069"/>
                    </a:lnTo>
                    <a:lnTo>
                      <a:pt x="1632" y="59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0"/>
              <p:cNvSpPr/>
              <p:nvPr/>
            </p:nvSpPr>
            <p:spPr>
              <a:xfrm flipH="1">
                <a:off x="6165231" y="2930150"/>
                <a:ext cx="690300" cy="1704325"/>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6" name="Google Shape;2176;p70"/>
              <p:cNvGrpSpPr/>
              <p:nvPr/>
            </p:nvGrpSpPr>
            <p:grpSpPr>
              <a:xfrm flipH="1">
                <a:off x="7472506" y="471963"/>
                <a:ext cx="1745100" cy="4364475"/>
                <a:chOff x="6810950" y="1363550"/>
                <a:chExt cx="1745100" cy="4364475"/>
              </a:xfrm>
            </p:grpSpPr>
            <p:sp>
              <p:nvSpPr>
                <p:cNvPr id="2177" name="Google Shape;2177;p70"/>
                <p:cNvSpPr/>
                <p:nvPr/>
              </p:nvSpPr>
              <p:spPr>
                <a:xfrm>
                  <a:off x="7499250" y="1495825"/>
                  <a:ext cx="373000" cy="4232200"/>
                </a:xfrm>
                <a:custGeom>
                  <a:avLst/>
                  <a:gdLst/>
                  <a:ahLst/>
                  <a:cxnLst/>
                  <a:rect l="l" t="t" r="r" b="b"/>
                  <a:pathLst>
                    <a:path w="14920" h="169288" extrusionOk="0">
                      <a:moveTo>
                        <a:pt x="7778" y="1"/>
                      </a:moveTo>
                      <a:lnTo>
                        <a:pt x="6783" y="379"/>
                      </a:lnTo>
                      <a:cubicBezTo>
                        <a:pt x="8932" y="6884"/>
                        <a:pt x="13109" y="22261"/>
                        <a:pt x="13030" y="23176"/>
                      </a:cubicBezTo>
                      <a:cubicBezTo>
                        <a:pt x="12970" y="23554"/>
                        <a:pt x="12950" y="24150"/>
                        <a:pt x="12910" y="24867"/>
                      </a:cubicBezTo>
                      <a:cubicBezTo>
                        <a:pt x="12771" y="26995"/>
                        <a:pt x="12572" y="30596"/>
                        <a:pt x="11617" y="33540"/>
                      </a:cubicBezTo>
                      <a:cubicBezTo>
                        <a:pt x="10285" y="37578"/>
                        <a:pt x="4695" y="59261"/>
                        <a:pt x="4555" y="60156"/>
                      </a:cubicBezTo>
                      <a:cubicBezTo>
                        <a:pt x="4516" y="60574"/>
                        <a:pt x="1691" y="110346"/>
                        <a:pt x="1114" y="115279"/>
                      </a:cubicBezTo>
                      <a:cubicBezTo>
                        <a:pt x="517" y="120372"/>
                        <a:pt x="0" y="165130"/>
                        <a:pt x="537" y="169288"/>
                      </a:cubicBezTo>
                      <a:lnTo>
                        <a:pt x="11737" y="167338"/>
                      </a:lnTo>
                      <a:cubicBezTo>
                        <a:pt x="9429" y="151265"/>
                        <a:pt x="4814" y="119138"/>
                        <a:pt x="5212" y="115597"/>
                      </a:cubicBezTo>
                      <a:cubicBezTo>
                        <a:pt x="5749" y="110823"/>
                        <a:pt x="7679" y="65249"/>
                        <a:pt x="7977" y="59162"/>
                      </a:cubicBezTo>
                      <a:cubicBezTo>
                        <a:pt x="8653" y="55601"/>
                        <a:pt x="12055" y="37499"/>
                        <a:pt x="13229" y="33938"/>
                      </a:cubicBezTo>
                      <a:cubicBezTo>
                        <a:pt x="14243" y="30815"/>
                        <a:pt x="14462" y="27095"/>
                        <a:pt x="14601" y="24887"/>
                      </a:cubicBezTo>
                      <a:cubicBezTo>
                        <a:pt x="14641" y="24190"/>
                        <a:pt x="14661" y="23653"/>
                        <a:pt x="14721" y="23315"/>
                      </a:cubicBezTo>
                      <a:cubicBezTo>
                        <a:pt x="14920" y="21863"/>
                        <a:pt x="8832" y="3223"/>
                        <a:pt x="77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0"/>
                <p:cNvSpPr/>
                <p:nvPr/>
              </p:nvSpPr>
              <p:spPr>
                <a:xfrm>
                  <a:off x="7530075" y="1363550"/>
                  <a:ext cx="542100" cy="594325"/>
                </a:xfrm>
                <a:custGeom>
                  <a:avLst/>
                  <a:gdLst/>
                  <a:ahLst/>
                  <a:cxnLst/>
                  <a:rect l="l" t="t" r="r" b="b"/>
                  <a:pathLst>
                    <a:path w="21684" h="23773" extrusionOk="0">
                      <a:moveTo>
                        <a:pt x="4456" y="0"/>
                      </a:moveTo>
                      <a:lnTo>
                        <a:pt x="4456" y="0"/>
                      </a:lnTo>
                      <a:cubicBezTo>
                        <a:pt x="6326" y="8952"/>
                        <a:pt x="0" y="22280"/>
                        <a:pt x="20" y="22280"/>
                      </a:cubicBezTo>
                      <a:cubicBezTo>
                        <a:pt x="2069" y="21823"/>
                        <a:pt x="3163" y="19933"/>
                        <a:pt x="3163" y="19933"/>
                      </a:cubicBezTo>
                      <a:lnTo>
                        <a:pt x="3163" y="19933"/>
                      </a:lnTo>
                      <a:lnTo>
                        <a:pt x="2487" y="23772"/>
                      </a:lnTo>
                      <a:cubicBezTo>
                        <a:pt x="4735" y="22817"/>
                        <a:pt x="6724" y="19217"/>
                        <a:pt x="6724" y="19217"/>
                      </a:cubicBezTo>
                      <a:lnTo>
                        <a:pt x="6724" y="19217"/>
                      </a:lnTo>
                      <a:lnTo>
                        <a:pt x="6465" y="22917"/>
                      </a:lnTo>
                      <a:cubicBezTo>
                        <a:pt x="7719" y="22121"/>
                        <a:pt x="9370" y="19396"/>
                        <a:pt x="9370" y="19396"/>
                      </a:cubicBezTo>
                      <a:lnTo>
                        <a:pt x="9430" y="22578"/>
                      </a:lnTo>
                      <a:cubicBezTo>
                        <a:pt x="10563" y="22141"/>
                        <a:pt x="11299" y="18540"/>
                        <a:pt x="11299" y="18540"/>
                      </a:cubicBezTo>
                      <a:lnTo>
                        <a:pt x="13309" y="21743"/>
                      </a:lnTo>
                      <a:cubicBezTo>
                        <a:pt x="14124" y="20947"/>
                        <a:pt x="13826" y="18202"/>
                        <a:pt x="13826" y="18202"/>
                      </a:cubicBezTo>
                      <a:lnTo>
                        <a:pt x="13826" y="18202"/>
                      </a:lnTo>
                      <a:cubicBezTo>
                        <a:pt x="16273" y="19595"/>
                        <a:pt x="19276" y="19794"/>
                        <a:pt x="19276" y="19794"/>
                      </a:cubicBezTo>
                      <a:lnTo>
                        <a:pt x="17208" y="17625"/>
                      </a:lnTo>
                      <a:lnTo>
                        <a:pt x="17208" y="17625"/>
                      </a:lnTo>
                      <a:cubicBezTo>
                        <a:pt x="18021" y="17919"/>
                        <a:pt x="18860" y="18010"/>
                        <a:pt x="19589" y="18010"/>
                      </a:cubicBezTo>
                      <a:cubicBezTo>
                        <a:pt x="20785" y="18010"/>
                        <a:pt x="21683" y="17764"/>
                        <a:pt x="21683" y="17764"/>
                      </a:cubicBezTo>
                      <a:cubicBezTo>
                        <a:pt x="13528" y="16332"/>
                        <a:pt x="4457" y="1"/>
                        <a:pt x="4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0"/>
                <p:cNvSpPr/>
                <p:nvPr/>
              </p:nvSpPr>
              <p:spPr>
                <a:xfrm>
                  <a:off x="7325675" y="1710675"/>
                  <a:ext cx="992675" cy="613700"/>
                </a:xfrm>
                <a:custGeom>
                  <a:avLst/>
                  <a:gdLst/>
                  <a:ahLst/>
                  <a:cxnLst/>
                  <a:rect l="l" t="t" r="r" b="b"/>
                  <a:pathLst>
                    <a:path w="39707" h="24548" extrusionOk="0">
                      <a:moveTo>
                        <a:pt x="19157" y="0"/>
                      </a:moveTo>
                      <a:lnTo>
                        <a:pt x="19157" y="0"/>
                      </a:lnTo>
                      <a:cubicBezTo>
                        <a:pt x="19495" y="1293"/>
                        <a:pt x="19654" y="2646"/>
                        <a:pt x="19654" y="3959"/>
                      </a:cubicBezTo>
                      <a:cubicBezTo>
                        <a:pt x="15875" y="1870"/>
                        <a:pt x="14204" y="637"/>
                        <a:pt x="14204" y="637"/>
                      </a:cubicBezTo>
                      <a:cubicBezTo>
                        <a:pt x="12891" y="9827"/>
                        <a:pt x="0" y="20928"/>
                        <a:pt x="0" y="20928"/>
                      </a:cubicBezTo>
                      <a:cubicBezTo>
                        <a:pt x="164" y="20942"/>
                        <a:pt x="324" y="20949"/>
                        <a:pt x="482" y="20949"/>
                      </a:cubicBezTo>
                      <a:cubicBezTo>
                        <a:pt x="2637" y="20949"/>
                        <a:pt x="4281" y="19653"/>
                        <a:pt x="4337" y="19634"/>
                      </a:cubicBezTo>
                      <a:lnTo>
                        <a:pt x="4337" y="19634"/>
                      </a:lnTo>
                      <a:lnTo>
                        <a:pt x="2169" y="23116"/>
                      </a:lnTo>
                      <a:cubicBezTo>
                        <a:pt x="4973" y="22877"/>
                        <a:pt x="8474" y="20033"/>
                        <a:pt x="8475" y="20032"/>
                      </a:cubicBezTo>
                      <a:lnTo>
                        <a:pt x="8475" y="20032"/>
                      </a:lnTo>
                      <a:lnTo>
                        <a:pt x="6824" y="23533"/>
                      </a:lnTo>
                      <a:cubicBezTo>
                        <a:pt x="8514" y="23156"/>
                        <a:pt x="11319" y="21047"/>
                        <a:pt x="11319" y="21047"/>
                      </a:cubicBezTo>
                      <a:lnTo>
                        <a:pt x="11319" y="21047"/>
                      </a:lnTo>
                      <a:lnTo>
                        <a:pt x="10205" y="24130"/>
                      </a:lnTo>
                      <a:cubicBezTo>
                        <a:pt x="11618" y="24071"/>
                        <a:pt x="13746" y="20828"/>
                        <a:pt x="13746" y="20828"/>
                      </a:cubicBezTo>
                      <a:lnTo>
                        <a:pt x="14741" y="24548"/>
                      </a:lnTo>
                      <a:cubicBezTo>
                        <a:pt x="15915" y="24031"/>
                        <a:pt x="17028" y="19297"/>
                        <a:pt x="17029" y="19296"/>
                      </a:cubicBezTo>
                      <a:lnTo>
                        <a:pt x="17029" y="19296"/>
                      </a:lnTo>
                      <a:cubicBezTo>
                        <a:pt x="16989" y="20251"/>
                        <a:pt x="16830" y="24051"/>
                        <a:pt x="16830" y="24051"/>
                      </a:cubicBezTo>
                      <a:lnTo>
                        <a:pt x="19078" y="21087"/>
                      </a:lnTo>
                      <a:lnTo>
                        <a:pt x="18003" y="24369"/>
                      </a:lnTo>
                      <a:cubicBezTo>
                        <a:pt x="20549" y="23275"/>
                        <a:pt x="22499" y="19337"/>
                        <a:pt x="22499" y="19336"/>
                      </a:cubicBezTo>
                      <a:lnTo>
                        <a:pt x="22499" y="19336"/>
                      </a:lnTo>
                      <a:lnTo>
                        <a:pt x="22360" y="23116"/>
                      </a:lnTo>
                      <a:cubicBezTo>
                        <a:pt x="23792" y="22240"/>
                        <a:pt x="25582" y="19376"/>
                        <a:pt x="25582" y="19376"/>
                      </a:cubicBezTo>
                      <a:lnTo>
                        <a:pt x="25781" y="22579"/>
                      </a:lnTo>
                      <a:cubicBezTo>
                        <a:pt x="27074" y="22121"/>
                        <a:pt x="27771" y="18401"/>
                        <a:pt x="27771" y="18401"/>
                      </a:cubicBezTo>
                      <a:lnTo>
                        <a:pt x="30217" y="21564"/>
                      </a:lnTo>
                      <a:cubicBezTo>
                        <a:pt x="31113" y="20729"/>
                        <a:pt x="30655" y="17944"/>
                        <a:pt x="30655" y="17944"/>
                      </a:cubicBezTo>
                      <a:lnTo>
                        <a:pt x="30655" y="17944"/>
                      </a:lnTo>
                      <a:cubicBezTo>
                        <a:pt x="33520" y="19237"/>
                        <a:pt x="37001" y="19276"/>
                        <a:pt x="37001" y="19276"/>
                      </a:cubicBezTo>
                      <a:lnTo>
                        <a:pt x="34534" y="17188"/>
                      </a:lnTo>
                      <a:lnTo>
                        <a:pt x="34534" y="17188"/>
                      </a:lnTo>
                      <a:cubicBezTo>
                        <a:pt x="35317" y="17403"/>
                        <a:pt x="36111" y="17478"/>
                        <a:pt x="36834" y="17478"/>
                      </a:cubicBezTo>
                      <a:cubicBezTo>
                        <a:pt x="38446" y="17478"/>
                        <a:pt x="39706" y="17108"/>
                        <a:pt x="39706" y="17108"/>
                      </a:cubicBezTo>
                      <a:cubicBezTo>
                        <a:pt x="34932" y="16591"/>
                        <a:pt x="24747" y="6565"/>
                        <a:pt x="24150" y="6267"/>
                      </a:cubicBezTo>
                      <a:cubicBezTo>
                        <a:pt x="21147" y="2885"/>
                        <a:pt x="19157" y="1"/>
                        <a:pt x="19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0"/>
                <p:cNvSpPr/>
                <p:nvPr/>
              </p:nvSpPr>
              <p:spPr>
                <a:xfrm>
                  <a:off x="7283900" y="2298500"/>
                  <a:ext cx="992175" cy="560500"/>
                </a:xfrm>
                <a:custGeom>
                  <a:avLst/>
                  <a:gdLst/>
                  <a:ahLst/>
                  <a:cxnLst/>
                  <a:rect l="l" t="t" r="r" b="b"/>
                  <a:pathLst>
                    <a:path w="39687" h="22420" extrusionOk="0">
                      <a:moveTo>
                        <a:pt x="21146" y="1"/>
                      </a:moveTo>
                      <a:cubicBezTo>
                        <a:pt x="18282" y="4675"/>
                        <a:pt x="0" y="18799"/>
                        <a:pt x="0" y="18799"/>
                      </a:cubicBezTo>
                      <a:cubicBezTo>
                        <a:pt x="150" y="18812"/>
                        <a:pt x="297" y="18817"/>
                        <a:pt x="442" y="18817"/>
                      </a:cubicBezTo>
                      <a:cubicBezTo>
                        <a:pt x="2617" y="18817"/>
                        <a:pt x="4280" y="17506"/>
                        <a:pt x="4317" y="17506"/>
                      </a:cubicBezTo>
                      <a:lnTo>
                        <a:pt x="4317" y="17506"/>
                      </a:lnTo>
                      <a:lnTo>
                        <a:pt x="2149" y="20987"/>
                      </a:lnTo>
                      <a:cubicBezTo>
                        <a:pt x="4954" y="20749"/>
                        <a:pt x="8454" y="17904"/>
                        <a:pt x="8455" y="17904"/>
                      </a:cubicBezTo>
                      <a:lnTo>
                        <a:pt x="8455" y="17904"/>
                      </a:lnTo>
                      <a:lnTo>
                        <a:pt x="6804" y="21405"/>
                      </a:lnTo>
                      <a:cubicBezTo>
                        <a:pt x="8495" y="21027"/>
                        <a:pt x="11299" y="18919"/>
                        <a:pt x="11300" y="18919"/>
                      </a:cubicBezTo>
                      <a:lnTo>
                        <a:pt x="11300" y="18919"/>
                      </a:lnTo>
                      <a:lnTo>
                        <a:pt x="10186" y="22002"/>
                      </a:lnTo>
                      <a:cubicBezTo>
                        <a:pt x="11598" y="21942"/>
                        <a:pt x="13726" y="18700"/>
                        <a:pt x="13726" y="18700"/>
                      </a:cubicBezTo>
                      <a:lnTo>
                        <a:pt x="14721" y="22420"/>
                      </a:lnTo>
                      <a:cubicBezTo>
                        <a:pt x="15895" y="21903"/>
                        <a:pt x="17009" y="17169"/>
                        <a:pt x="17009" y="17168"/>
                      </a:cubicBezTo>
                      <a:lnTo>
                        <a:pt x="17009" y="17168"/>
                      </a:lnTo>
                      <a:cubicBezTo>
                        <a:pt x="16969" y="18123"/>
                        <a:pt x="16810" y="21922"/>
                        <a:pt x="16810" y="21922"/>
                      </a:cubicBezTo>
                      <a:lnTo>
                        <a:pt x="19058" y="18958"/>
                      </a:lnTo>
                      <a:lnTo>
                        <a:pt x="17983" y="22241"/>
                      </a:lnTo>
                      <a:cubicBezTo>
                        <a:pt x="20530" y="21147"/>
                        <a:pt x="22479" y="17208"/>
                        <a:pt x="22479" y="17208"/>
                      </a:cubicBezTo>
                      <a:lnTo>
                        <a:pt x="22479" y="17208"/>
                      </a:lnTo>
                      <a:lnTo>
                        <a:pt x="22340" y="20987"/>
                      </a:lnTo>
                      <a:cubicBezTo>
                        <a:pt x="23772" y="20112"/>
                        <a:pt x="25563" y="17248"/>
                        <a:pt x="25563" y="17248"/>
                      </a:cubicBezTo>
                      <a:lnTo>
                        <a:pt x="25762" y="20450"/>
                      </a:lnTo>
                      <a:cubicBezTo>
                        <a:pt x="27055" y="19993"/>
                        <a:pt x="27751" y="16273"/>
                        <a:pt x="27751" y="16273"/>
                      </a:cubicBezTo>
                      <a:lnTo>
                        <a:pt x="30198" y="19436"/>
                      </a:lnTo>
                      <a:cubicBezTo>
                        <a:pt x="31093" y="18600"/>
                        <a:pt x="30635" y="15815"/>
                        <a:pt x="30635" y="15815"/>
                      </a:cubicBezTo>
                      <a:lnTo>
                        <a:pt x="30635" y="15815"/>
                      </a:lnTo>
                      <a:cubicBezTo>
                        <a:pt x="33500" y="17108"/>
                        <a:pt x="36981" y="17148"/>
                        <a:pt x="36981" y="17148"/>
                      </a:cubicBezTo>
                      <a:lnTo>
                        <a:pt x="34514" y="15059"/>
                      </a:lnTo>
                      <a:lnTo>
                        <a:pt x="34514" y="15059"/>
                      </a:lnTo>
                      <a:cubicBezTo>
                        <a:pt x="35291" y="15275"/>
                        <a:pt x="36082" y="15349"/>
                        <a:pt x="36805" y="15349"/>
                      </a:cubicBezTo>
                      <a:cubicBezTo>
                        <a:pt x="38416" y="15349"/>
                        <a:pt x="39686" y="14980"/>
                        <a:pt x="39686" y="14980"/>
                      </a:cubicBezTo>
                      <a:cubicBezTo>
                        <a:pt x="34912" y="14463"/>
                        <a:pt x="22519" y="458"/>
                        <a:pt x="21922" y="16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0"/>
                <p:cNvSpPr/>
                <p:nvPr/>
              </p:nvSpPr>
              <p:spPr>
                <a:xfrm>
                  <a:off x="7263025" y="3321975"/>
                  <a:ext cx="1293025" cy="434700"/>
                </a:xfrm>
                <a:custGeom>
                  <a:avLst/>
                  <a:gdLst/>
                  <a:ahLst/>
                  <a:cxnLst/>
                  <a:rect l="l" t="t" r="r" b="b"/>
                  <a:pathLst>
                    <a:path w="51721" h="17388" extrusionOk="0">
                      <a:moveTo>
                        <a:pt x="14363" y="1"/>
                      </a:moveTo>
                      <a:lnTo>
                        <a:pt x="14144" y="399"/>
                      </a:lnTo>
                      <a:cubicBezTo>
                        <a:pt x="6306" y="12096"/>
                        <a:pt x="0" y="13468"/>
                        <a:pt x="0" y="13468"/>
                      </a:cubicBezTo>
                      <a:cubicBezTo>
                        <a:pt x="161" y="13478"/>
                        <a:pt x="320" y="13483"/>
                        <a:pt x="477" y="13483"/>
                      </a:cubicBezTo>
                      <a:cubicBezTo>
                        <a:pt x="3353" y="13483"/>
                        <a:pt x="5547" y="11853"/>
                        <a:pt x="5589" y="11798"/>
                      </a:cubicBezTo>
                      <a:lnTo>
                        <a:pt x="5589" y="11798"/>
                      </a:lnTo>
                      <a:lnTo>
                        <a:pt x="2805" y="15995"/>
                      </a:lnTo>
                      <a:cubicBezTo>
                        <a:pt x="6465" y="15676"/>
                        <a:pt x="11020" y="12176"/>
                        <a:pt x="11021" y="12175"/>
                      </a:cubicBezTo>
                      <a:lnTo>
                        <a:pt x="11021" y="12175"/>
                      </a:lnTo>
                      <a:lnTo>
                        <a:pt x="8892" y="16392"/>
                      </a:lnTo>
                      <a:cubicBezTo>
                        <a:pt x="11080" y="15895"/>
                        <a:pt x="14740" y="13309"/>
                        <a:pt x="14740" y="13309"/>
                      </a:cubicBezTo>
                      <a:lnTo>
                        <a:pt x="14740" y="13309"/>
                      </a:lnTo>
                      <a:lnTo>
                        <a:pt x="13328" y="17009"/>
                      </a:lnTo>
                      <a:cubicBezTo>
                        <a:pt x="15158" y="16910"/>
                        <a:pt x="17923" y="12991"/>
                        <a:pt x="17923" y="12991"/>
                      </a:cubicBezTo>
                      <a:lnTo>
                        <a:pt x="19276" y="17387"/>
                      </a:lnTo>
                      <a:cubicBezTo>
                        <a:pt x="20788" y="16770"/>
                        <a:pt x="22200" y="11102"/>
                        <a:pt x="22200" y="11101"/>
                      </a:cubicBezTo>
                      <a:lnTo>
                        <a:pt x="22200" y="11101"/>
                      </a:lnTo>
                      <a:cubicBezTo>
                        <a:pt x="22160" y="12235"/>
                        <a:pt x="21981" y="16770"/>
                        <a:pt x="21981" y="16770"/>
                      </a:cubicBezTo>
                      <a:lnTo>
                        <a:pt x="24866" y="13190"/>
                      </a:lnTo>
                      <a:lnTo>
                        <a:pt x="23493" y="17109"/>
                      </a:lnTo>
                      <a:cubicBezTo>
                        <a:pt x="26795" y="15776"/>
                        <a:pt x="29322" y="11002"/>
                        <a:pt x="29322" y="11001"/>
                      </a:cubicBezTo>
                      <a:lnTo>
                        <a:pt x="29322" y="11001"/>
                      </a:lnTo>
                      <a:lnTo>
                        <a:pt x="29163" y="15497"/>
                      </a:lnTo>
                      <a:cubicBezTo>
                        <a:pt x="31033" y="14423"/>
                        <a:pt x="33340" y="11001"/>
                        <a:pt x="33340" y="11001"/>
                      </a:cubicBezTo>
                      <a:lnTo>
                        <a:pt x="33619" y="14801"/>
                      </a:lnTo>
                      <a:cubicBezTo>
                        <a:pt x="35310" y="14204"/>
                        <a:pt x="36185" y="9788"/>
                        <a:pt x="36185" y="9788"/>
                      </a:cubicBezTo>
                      <a:lnTo>
                        <a:pt x="39368" y="13488"/>
                      </a:lnTo>
                      <a:cubicBezTo>
                        <a:pt x="40561" y="12454"/>
                        <a:pt x="39925" y="9152"/>
                        <a:pt x="39925" y="9151"/>
                      </a:cubicBezTo>
                      <a:lnTo>
                        <a:pt x="39925" y="9151"/>
                      </a:lnTo>
                      <a:cubicBezTo>
                        <a:pt x="43470" y="10528"/>
                        <a:pt x="47749" y="10564"/>
                        <a:pt x="48184" y="10564"/>
                      </a:cubicBezTo>
                      <a:cubicBezTo>
                        <a:pt x="48208" y="10564"/>
                        <a:pt x="48220" y="10564"/>
                        <a:pt x="48220" y="10564"/>
                      </a:cubicBezTo>
                      <a:lnTo>
                        <a:pt x="44977" y="8137"/>
                      </a:lnTo>
                      <a:lnTo>
                        <a:pt x="44977" y="8137"/>
                      </a:lnTo>
                      <a:cubicBezTo>
                        <a:pt x="45885" y="8342"/>
                        <a:pt x="46809" y="8416"/>
                        <a:pt x="47671" y="8416"/>
                      </a:cubicBezTo>
                      <a:cubicBezTo>
                        <a:pt x="49907" y="8416"/>
                        <a:pt x="51721" y="7918"/>
                        <a:pt x="51721" y="7918"/>
                      </a:cubicBezTo>
                      <a:cubicBezTo>
                        <a:pt x="45475" y="7421"/>
                        <a:pt x="15138" y="339"/>
                        <a:pt x="14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0"/>
                <p:cNvSpPr/>
                <p:nvPr/>
              </p:nvSpPr>
              <p:spPr>
                <a:xfrm>
                  <a:off x="6922350" y="3076800"/>
                  <a:ext cx="1470600" cy="454575"/>
                </a:xfrm>
                <a:custGeom>
                  <a:avLst/>
                  <a:gdLst/>
                  <a:ahLst/>
                  <a:cxnLst/>
                  <a:rect l="l" t="t" r="r" b="b"/>
                  <a:pathLst>
                    <a:path w="58824" h="18183" extrusionOk="0">
                      <a:moveTo>
                        <a:pt x="29422" y="1"/>
                      </a:moveTo>
                      <a:lnTo>
                        <a:pt x="27830" y="259"/>
                      </a:lnTo>
                      <a:cubicBezTo>
                        <a:pt x="21286" y="8793"/>
                        <a:pt x="1" y="12891"/>
                        <a:pt x="1" y="12891"/>
                      </a:cubicBezTo>
                      <a:cubicBezTo>
                        <a:pt x="415" y="12943"/>
                        <a:pt x="822" y="12966"/>
                        <a:pt x="1216" y="12966"/>
                      </a:cubicBezTo>
                      <a:cubicBezTo>
                        <a:pt x="4109" y="12966"/>
                        <a:pt x="6349" y="11737"/>
                        <a:pt x="6443" y="11737"/>
                      </a:cubicBezTo>
                      <a:cubicBezTo>
                        <a:pt x="6444" y="11737"/>
                        <a:pt x="6445" y="11737"/>
                        <a:pt x="6446" y="11737"/>
                      </a:cubicBezTo>
                      <a:lnTo>
                        <a:pt x="2925" y="15636"/>
                      </a:lnTo>
                      <a:cubicBezTo>
                        <a:pt x="7082" y="15557"/>
                        <a:pt x="12532" y="12474"/>
                        <a:pt x="12533" y="12473"/>
                      </a:cubicBezTo>
                      <a:lnTo>
                        <a:pt x="12533" y="12473"/>
                      </a:lnTo>
                      <a:lnTo>
                        <a:pt x="9768" y="16452"/>
                      </a:lnTo>
                      <a:cubicBezTo>
                        <a:pt x="12274" y="16134"/>
                        <a:pt x="16630" y="13866"/>
                        <a:pt x="16631" y="13866"/>
                      </a:cubicBezTo>
                      <a:lnTo>
                        <a:pt x="16631" y="13866"/>
                      </a:lnTo>
                      <a:lnTo>
                        <a:pt x="14701" y="17367"/>
                      </a:lnTo>
                      <a:cubicBezTo>
                        <a:pt x="14718" y="17368"/>
                        <a:pt x="14734" y="17368"/>
                        <a:pt x="14751" y="17368"/>
                      </a:cubicBezTo>
                      <a:cubicBezTo>
                        <a:pt x="16806" y="17368"/>
                        <a:pt x="20211" y="13766"/>
                        <a:pt x="20211" y="13766"/>
                      </a:cubicBezTo>
                      <a:lnTo>
                        <a:pt x="21246" y="18143"/>
                      </a:lnTo>
                      <a:cubicBezTo>
                        <a:pt x="23056" y="17646"/>
                        <a:pt x="25125" y="12196"/>
                        <a:pt x="25125" y="12195"/>
                      </a:cubicBezTo>
                      <a:lnTo>
                        <a:pt x="25125" y="12195"/>
                      </a:lnTo>
                      <a:cubicBezTo>
                        <a:pt x="24986" y="13309"/>
                        <a:pt x="24409" y="17745"/>
                        <a:pt x="24409" y="17745"/>
                      </a:cubicBezTo>
                      <a:lnTo>
                        <a:pt x="27990" y="14443"/>
                      </a:lnTo>
                      <a:lnTo>
                        <a:pt x="26100" y="18183"/>
                      </a:lnTo>
                      <a:cubicBezTo>
                        <a:pt x="29979" y="17128"/>
                        <a:pt x="33221" y="12653"/>
                        <a:pt x="33221" y="12652"/>
                      </a:cubicBezTo>
                      <a:lnTo>
                        <a:pt x="33221" y="12652"/>
                      </a:lnTo>
                      <a:lnTo>
                        <a:pt x="32664" y="17049"/>
                      </a:lnTo>
                      <a:cubicBezTo>
                        <a:pt x="34852" y="16134"/>
                        <a:pt x="37757" y="12951"/>
                        <a:pt x="37757" y="12951"/>
                      </a:cubicBezTo>
                      <a:lnTo>
                        <a:pt x="37757" y="16691"/>
                      </a:lnTo>
                      <a:cubicBezTo>
                        <a:pt x="39726" y="16193"/>
                        <a:pt x="41099" y="11956"/>
                        <a:pt x="41099" y="11956"/>
                      </a:cubicBezTo>
                      <a:lnTo>
                        <a:pt x="44401" y="15796"/>
                      </a:lnTo>
                      <a:cubicBezTo>
                        <a:pt x="45813" y="14880"/>
                        <a:pt x="45416" y="11598"/>
                        <a:pt x="45416" y="11598"/>
                      </a:cubicBezTo>
                      <a:lnTo>
                        <a:pt x="45416" y="11598"/>
                      </a:lnTo>
                      <a:cubicBezTo>
                        <a:pt x="49533" y="13289"/>
                        <a:pt x="54646" y="13607"/>
                        <a:pt x="54646" y="13607"/>
                      </a:cubicBezTo>
                      <a:lnTo>
                        <a:pt x="51184" y="11001"/>
                      </a:lnTo>
                      <a:lnTo>
                        <a:pt x="51184" y="11001"/>
                      </a:lnTo>
                      <a:cubicBezTo>
                        <a:pt x="52683" y="11403"/>
                        <a:pt x="54243" y="11521"/>
                        <a:pt x="55559" y="11521"/>
                      </a:cubicBezTo>
                      <a:cubicBezTo>
                        <a:pt x="57440" y="11521"/>
                        <a:pt x="58823" y="11280"/>
                        <a:pt x="58823" y="11280"/>
                      </a:cubicBezTo>
                      <a:cubicBezTo>
                        <a:pt x="51841" y="10345"/>
                        <a:pt x="30257" y="359"/>
                        <a:pt x="29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0"/>
                <p:cNvSpPr/>
                <p:nvPr/>
              </p:nvSpPr>
              <p:spPr>
                <a:xfrm>
                  <a:off x="6860675" y="4169425"/>
                  <a:ext cx="1471100" cy="455050"/>
                </a:xfrm>
                <a:custGeom>
                  <a:avLst/>
                  <a:gdLst/>
                  <a:ahLst/>
                  <a:cxnLst/>
                  <a:rect l="l" t="t" r="r" b="b"/>
                  <a:pathLst>
                    <a:path w="58844" h="18202" extrusionOk="0">
                      <a:moveTo>
                        <a:pt x="29422" y="0"/>
                      </a:moveTo>
                      <a:lnTo>
                        <a:pt x="27831" y="279"/>
                      </a:lnTo>
                      <a:cubicBezTo>
                        <a:pt x="21286" y="8813"/>
                        <a:pt x="1" y="12910"/>
                        <a:pt x="1" y="12910"/>
                      </a:cubicBezTo>
                      <a:cubicBezTo>
                        <a:pt x="412" y="12959"/>
                        <a:pt x="814" y="12980"/>
                        <a:pt x="1204" y="12980"/>
                      </a:cubicBezTo>
                      <a:cubicBezTo>
                        <a:pt x="4176" y="12980"/>
                        <a:pt x="6446" y="11737"/>
                        <a:pt x="6446" y="11737"/>
                      </a:cubicBezTo>
                      <a:lnTo>
                        <a:pt x="6446" y="11737"/>
                      </a:lnTo>
                      <a:lnTo>
                        <a:pt x="2945" y="15636"/>
                      </a:lnTo>
                      <a:cubicBezTo>
                        <a:pt x="7082" y="15576"/>
                        <a:pt x="12533" y="12493"/>
                        <a:pt x="12533" y="12493"/>
                      </a:cubicBezTo>
                      <a:lnTo>
                        <a:pt x="12533" y="12493"/>
                      </a:lnTo>
                      <a:lnTo>
                        <a:pt x="9768" y="16471"/>
                      </a:lnTo>
                      <a:cubicBezTo>
                        <a:pt x="12294" y="16133"/>
                        <a:pt x="16631" y="13885"/>
                        <a:pt x="16631" y="13885"/>
                      </a:cubicBezTo>
                      <a:lnTo>
                        <a:pt x="16631" y="13885"/>
                      </a:lnTo>
                      <a:lnTo>
                        <a:pt x="14702" y="17386"/>
                      </a:lnTo>
                      <a:cubicBezTo>
                        <a:pt x="14713" y="17386"/>
                        <a:pt x="14724" y="17387"/>
                        <a:pt x="14735" y="17387"/>
                      </a:cubicBezTo>
                      <a:cubicBezTo>
                        <a:pt x="16808" y="17387"/>
                        <a:pt x="20212" y="13786"/>
                        <a:pt x="20212" y="13786"/>
                      </a:cubicBezTo>
                      <a:lnTo>
                        <a:pt x="21346" y="18202"/>
                      </a:lnTo>
                      <a:cubicBezTo>
                        <a:pt x="23136" y="17705"/>
                        <a:pt x="25224" y="12255"/>
                        <a:pt x="25225" y="12254"/>
                      </a:cubicBezTo>
                      <a:lnTo>
                        <a:pt x="25225" y="12254"/>
                      </a:lnTo>
                      <a:cubicBezTo>
                        <a:pt x="25066" y="13388"/>
                        <a:pt x="24489" y="17804"/>
                        <a:pt x="24489" y="17804"/>
                      </a:cubicBezTo>
                      <a:lnTo>
                        <a:pt x="28010" y="14442"/>
                      </a:lnTo>
                      <a:lnTo>
                        <a:pt x="26100" y="18202"/>
                      </a:lnTo>
                      <a:cubicBezTo>
                        <a:pt x="29999" y="17128"/>
                        <a:pt x="33221" y="12652"/>
                        <a:pt x="33222" y="12652"/>
                      </a:cubicBezTo>
                      <a:lnTo>
                        <a:pt x="33222" y="12652"/>
                      </a:lnTo>
                      <a:lnTo>
                        <a:pt x="32665" y="17048"/>
                      </a:lnTo>
                      <a:cubicBezTo>
                        <a:pt x="34853" y="16133"/>
                        <a:pt x="37777" y="12950"/>
                        <a:pt x="37777" y="12950"/>
                      </a:cubicBezTo>
                      <a:lnTo>
                        <a:pt x="37777" y="16710"/>
                      </a:lnTo>
                      <a:cubicBezTo>
                        <a:pt x="39727" y="16213"/>
                        <a:pt x="41099" y="11956"/>
                        <a:pt x="41099" y="11956"/>
                      </a:cubicBezTo>
                      <a:lnTo>
                        <a:pt x="44401" y="15815"/>
                      </a:lnTo>
                      <a:cubicBezTo>
                        <a:pt x="45834" y="14900"/>
                        <a:pt x="45436" y="11618"/>
                        <a:pt x="45436" y="11617"/>
                      </a:cubicBezTo>
                      <a:lnTo>
                        <a:pt x="45436" y="11617"/>
                      </a:lnTo>
                      <a:cubicBezTo>
                        <a:pt x="49534" y="13308"/>
                        <a:pt x="54646" y="13627"/>
                        <a:pt x="54646" y="13627"/>
                      </a:cubicBezTo>
                      <a:lnTo>
                        <a:pt x="51205" y="11021"/>
                      </a:lnTo>
                      <a:lnTo>
                        <a:pt x="51205" y="11021"/>
                      </a:lnTo>
                      <a:cubicBezTo>
                        <a:pt x="52703" y="11416"/>
                        <a:pt x="54269" y="11532"/>
                        <a:pt x="55590" y="11532"/>
                      </a:cubicBezTo>
                      <a:cubicBezTo>
                        <a:pt x="57463" y="11532"/>
                        <a:pt x="58843" y="11299"/>
                        <a:pt x="58843" y="11299"/>
                      </a:cubicBezTo>
                      <a:cubicBezTo>
                        <a:pt x="51841" y="10344"/>
                        <a:pt x="30258" y="378"/>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0"/>
                <p:cNvSpPr/>
                <p:nvPr/>
              </p:nvSpPr>
              <p:spPr>
                <a:xfrm>
                  <a:off x="6810950" y="3533350"/>
                  <a:ext cx="1171700" cy="487875"/>
                </a:xfrm>
                <a:custGeom>
                  <a:avLst/>
                  <a:gdLst/>
                  <a:ahLst/>
                  <a:cxnLst/>
                  <a:rect l="l" t="t" r="r" b="b"/>
                  <a:pathLst>
                    <a:path w="46868" h="19515" extrusionOk="0">
                      <a:moveTo>
                        <a:pt x="32823" y="0"/>
                      </a:moveTo>
                      <a:cubicBezTo>
                        <a:pt x="32107" y="279"/>
                        <a:pt x="5670" y="9927"/>
                        <a:pt x="1" y="10285"/>
                      </a:cubicBezTo>
                      <a:cubicBezTo>
                        <a:pt x="1" y="10285"/>
                        <a:pt x="1778" y="10813"/>
                        <a:pt x="3928" y="10813"/>
                      </a:cubicBezTo>
                      <a:cubicBezTo>
                        <a:pt x="4638" y="10813"/>
                        <a:pt x="5387" y="10756"/>
                        <a:pt x="6128" y="10603"/>
                      </a:cubicBezTo>
                      <a:lnTo>
                        <a:pt x="6128" y="10603"/>
                      </a:lnTo>
                      <a:lnTo>
                        <a:pt x="3144" y="12732"/>
                      </a:lnTo>
                      <a:cubicBezTo>
                        <a:pt x="3144" y="12732"/>
                        <a:pt x="3223" y="12733"/>
                        <a:pt x="3369" y="12733"/>
                      </a:cubicBezTo>
                      <a:cubicBezTo>
                        <a:pt x="4274" y="12733"/>
                        <a:pt x="7734" y="12660"/>
                        <a:pt x="10663" y="11598"/>
                      </a:cubicBezTo>
                      <a:lnTo>
                        <a:pt x="10663" y="11598"/>
                      </a:lnTo>
                      <a:cubicBezTo>
                        <a:pt x="10663" y="11598"/>
                        <a:pt x="10046" y="14582"/>
                        <a:pt x="11101" y="15536"/>
                      </a:cubicBezTo>
                      <a:lnTo>
                        <a:pt x="14085" y="12254"/>
                      </a:lnTo>
                      <a:cubicBezTo>
                        <a:pt x="14085" y="12254"/>
                        <a:pt x="14801" y="16292"/>
                        <a:pt x="16313" y="16889"/>
                      </a:cubicBezTo>
                      <a:lnTo>
                        <a:pt x="16631" y="13428"/>
                      </a:lnTo>
                      <a:cubicBezTo>
                        <a:pt x="16631" y="13428"/>
                        <a:pt x="18680" y="16591"/>
                        <a:pt x="20351" y="17605"/>
                      </a:cubicBezTo>
                      <a:lnTo>
                        <a:pt x="20291" y="13527"/>
                      </a:lnTo>
                      <a:lnTo>
                        <a:pt x="20291" y="13527"/>
                      </a:lnTo>
                      <a:cubicBezTo>
                        <a:pt x="20291" y="13528"/>
                        <a:pt x="22479" y="17904"/>
                        <a:pt x="25463" y="19197"/>
                      </a:cubicBezTo>
                      <a:lnTo>
                        <a:pt x="24290" y="15596"/>
                      </a:lnTo>
                      <a:lnTo>
                        <a:pt x="26856" y="18898"/>
                      </a:lnTo>
                      <a:cubicBezTo>
                        <a:pt x="26856" y="18898"/>
                        <a:pt x="26776" y="14800"/>
                        <a:pt x="26756" y="13746"/>
                      </a:cubicBezTo>
                      <a:lnTo>
                        <a:pt x="26756" y="13746"/>
                      </a:lnTo>
                      <a:cubicBezTo>
                        <a:pt x="26756" y="13747"/>
                        <a:pt x="27930" y="18918"/>
                        <a:pt x="29322" y="19515"/>
                      </a:cubicBezTo>
                      <a:lnTo>
                        <a:pt x="30615" y="15536"/>
                      </a:lnTo>
                      <a:cubicBezTo>
                        <a:pt x="30615" y="15536"/>
                        <a:pt x="33042" y="19177"/>
                        <a:pt x="34713" y="19296"/>
                      </a:cubicBezTo>
                      <a:lnTo>
                        <a:pt x="33500" y="15914"/>
                      </a:lnTo>
                      <a:lnTo>
                        <a:pt x="33500" y="15914"/>
                      </a:lnTo>
                      <a:cubicBezTo>
                        <a:pt x="33500" y="15915"/>
                        <a:pt x="36782" y="18321"/>
                        <a:pt x="38752" y="18819"/>
                      </a:cubicBezTo>
                      <a:lnTo>
                        <a:pt x="36882" y="14979"/>
                      </a:lnTo>
                      <a:lnTo>
                        <a:pt x="36882" y="14979"/>
                      </a:lnTo>
                      <a:cubicBezTo>
                        <a:pt x="36882" y="14980"/>
                        <a:pt x="40960" y="18222"/>
                        <a:pt x="44262" y="18600"/>
                      </a:cubicBezTo>
                      <a:lnTo>
                        <a:pt x="41795" y="14741"/>
                      </a:lnTo>
                      <a:cubicBezTo>
                        <a:pt x="41796" y="14740"/>
                        <a:pt x="41796" y="14740"/>
                        <a:pt x="41797" y="14740"/>
                      </a:cubicBezTo>
                      <a:cubicBezTo>
                        <a:pt x="41882" y="14740"/>
                        <a:pt x="43891" y="16279"/>
                        <a:pt x="46577" y="16279"/>
                      </a:cubicBezTo>
                      <a:cubicBezTo>
                        <a:pt x="46673" y="16279"/>
                        <a:pt x="46770" y="16277"/>
                        <a:pt x="46868" y="16272"/>
                      </a:cubicBezTo>
                      <a:cubicBezTo>
                        <a:pt x="46868" y="16272"/>
                        <a:pt x="39945" y="11140"/>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0"/>
                <p:cNvSpPr/>
                <p:nvPr/>
              </p:nvSpPr>
              <p:spPr>
                <a:xfrm>
                  <a:off x="6861175" y="4169425"/>
                  <a:ext cx="737050" cy="324325"/>
                </a:xfrm>
                <a:custGeom>
                  <a:avLst/>
                  <a:gdLst/>
                  <a:ahLst/>
                  <a:cxnLst/>
                  <a:rect l="l" t="t" r="r" b="b"/>
                  <a:pathLst>
                    <a:path w="29482" h="12973" extrusionOk="0">
                      <a:moveTo>
                        <a:pt x="29422" y="0"/>
                      </a:moveTo>
                      <a:lnTo>
                        <a:pt x="27831" y="279"/>
                      </a:lnTo>
                      <a:cubicBezTo>
                        <a:pt x="21286" y="8813"/>
                        <a:pt x="1" y="12910"/>
                        <a:pt x="1" y="12910"/>
                      </a:cubicBezTo>
                      <a:cubicBezTo>
                        <a:pt x="353" y="12957"/>
                        <a:pt x="692" y="12973"/>
                        <a:pt x="1022" y="12973"/>
                      </a:cubicBezTo>
                      <a:cubicBezTo>
                        <a:pt x="1400" y="12973"/>
                        <a:pt x="1768" y="12952"/>
                        <a:pt x="2129" y="12930"/>
                      </a:cubicBezTo>
                      <a:cubicBezTo>
                        <a:pt x="2030" y="12930"/>
                        <a:pt x="1930" y="12930"/>
                        <a:pt x="1831" y="12910"/>
                      </a:cubicBezTo>
                      <a:cubicBezTo>
                        <a:pt x="1831" y="12910"/>
                        <a:pt x="3462" y="12592"/>
                        <a:pt x="5949" y="11956"/>
                      </a:cubicBezTo>
                      <a:cubicBezTo>
                        <a:pt x="6247" y="11836"/>
                        <a:pt x="6426" y="11737"/>
                        <a:pt x="6426" y="11737"/>
                      </a:cubicBezTo>
                      <a:lnTo>
                        <a:pt x="6426" y="11737"/>
                      </a:lnTo>
                      <a:lnTo>
                        <a:pt x="6307" y="11856"/>
                      </a:lnTo>
                      <a:cubicBezTo>
                        <a:pt x="20968" y="8832"/>
                        <a:pt x="29482" y="20"/>
                        <a:pt x="29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0"/>
                <p:cNvSpPr/>
                <p:nvPr/>
              </p:nvSpPr>
              <p:spPr>
                <a:xfrm>
                  <a:off x="6810950" y="3533350"/>
                  <a:ext cx="826075" cy="270825"/>
                </a:xfrm>
                <a:custGeom>
                  <a:avLst/>
                  <a:gdLst/>
                  <a:ahLst/>
                  <a:cxnLst/>
                  <a:rect l="l" t="t" r="r" b="b"/>
                  <a:pathLst>
                    <a:path w="33043" h="10833" extrusionOk="0">
                      <a:moveTo>
                        <a:pt x="32823" y="0"/>
                      </a:moveTo>
                      <a:cubicBezTo>
                        <a:pt x="32107" y="279"/>
                        <a:pt x="5670" y="9927"/>
                        <a:pt x="1" y="10285"/>
                      </a:cubicBezTo>
                      <a:cubicBezTo>
                        <a:pt x="1" y="10302"/>
                        <a:pt x="1785" y="10832"/>
                        <a:pt x="3957" y="10832"/>
                      </a:cubicBezTo>
                      <a:cubicBezTo>
                        <a:pt x="4244" y="10832"/>
                        <a:pt x="4537" y="10823"/>
                        <a:pt x="4834" y="10802"/>
                      </a:cubicBezTo>
                      <a:cubicBezTo>
                        <a:pt x="3104" y="10683"/>
                        <a:pt x="33042" y="458"/>
                        <a:pt x="33022" y="378"/>
                      </a:cubicBezTo>
                      <a:lnTo>
                        <a:pt x="3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0"/>
                <p:cNvSpPr/>
                <p:nvPr/>
              </p:nvSpPr>
              <p:spPr>
                <a:xfrm>
                  <a:off x="6922350" y="3083275"/>
                  <a:ext cx="703725" cy="317475"/>
                </a:xfrm>
                <a:custGeom>
                  <a:avLst/>
                  <a:gdLst/>
                  <a:ahLst/>
                  <a:cxnLst/>
                  <a:rect l="l" t="t" r="r" b="b"/>
                  <a:pathLst>
                    <a:path w="28149" h="12699" extrusionOk="0">
                      <a:moveTo>
                        <a:pt x="27830" y="0"/>
                      </a:moveTo>
                      <a:cubicBezTo>
                        <a:pt x="21286" y="8534"/>
                        <a:pt x="1" y="12632"/>
                        <a:pt x="1" y="12632"/>
                      </a:cubicBezTo>
                      <a:cubicBezTo>
                        <a:pt x="420" y="12679"/>
                        <a:pt x="840" y="12698"/>
                        <a:pt x="1251" y="12698"/>
                      </a:cubicBezTo>
                      <a:cubicBezTo>
                        <a:pt x="1542" y="12698"/>
                        <a:pt x="1829" y="12688"/>
                        <a:pt x="2109" y="12672"/>
                      </a:cubicBezTo>
                      <a:cubicBezTo>
                        <a:pt x="2010" y="12672"/>
                        <a:pt x="1910" y="12632"/>
                        <a:pt x="1811" y="12632"/>
                      </a:cubicBezTo>
                      <a:cubicBezTo>
                        <a:pt x="1811" y="12632"/>
                        <a:pt x="3462" y="12314"/>
                        <a:pt x="5948" y="11697"/>
                      </a:cubicBezTo>
                      <a:cubicBezTo>
                        <a:pt x="6247" y="11578"/>
                        <a:pt x="6406" y="11478"/>
                        <a:pt x="6406" y="11478"/>
                      </a:cubicBezTo>
                      <a:lnTo>
                        <a:pt x="6406" y="11478"/>
                      </a:lnTo>
                      <a:lnTo>
                        <a:pt x="6287" y="11598"/>
                      </a:lnTo>
                      <a:cubicBezTo>
                        <a:pt x="26100" y="7400"/>
                        <a:pt x="28149" y="478"/>
                        <a:pt x="28089" y="458"/>
                      </a:cubicBezTo>
                      <a:lnTo>
                        <a:pt x="2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0"/>
                <p:cNvSpPr/>
                <p:nvPr/>
              </p:nvSpPr>
              <p:spPr>
                <a:xfrm>
                  <a:off x="7283900" y="2298500"/>
                  <a:ext cx="543100" cy="470200"/>
                </a:xfrm>
                <a:custGeom>
                  <a:avLst/>
                  <a:gdLst/>
                  <a:ahLst/>
                  <a:cxnLst/>
                  <a:rect l="l" t="t" r="r" b="b"/>
                  <a:pathLst>
                    <a:path w="21724" h="18808" extrusionOk="0">
                      <a:moveTo>
                        <a:pt x="21146" y="1"/>
                      </a:moveTo>
                      <a:cubicBezTo>
                        <a:pt x="18282" y="4636"/>
                        <a:pt x="0" y="18799"/>
                        <a:pt x="0" y="18799"/>
                      </a:cubicBezTo>
                      <a:cubicBezTo>
                        <a:pt x="115" y="18805"/>
                        <a:pt x="228" y="18808"/>
                        <a:pt x="339" y="18808"/>
                      </a:cubicBezTo>
                      <a:cubicBezTo>
                        <a:pt x="980" y="18808"/>
                        <a:pt x="1564" y="18713"/>
                        <a:pt x="2089" y="18560"/>
                      </a:cubicBezTo>
                      <a:cubicBezTo>
                        <a:pt x="16392" y="6386"/>
                        <a:pt x="21723" y="120"/>
                        <a:pt x="21723" y="120"/>
                      </a:cubicBezTo>
                      <a:lnTo>
                        <a:pt x="211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0"/>
                <p:cNvSpPr/>
                <p:nvPr/>
              </p:nvSpPr>
              <p:spPr>
                <a:xfrm>
                  <a:off x="7325175" y="1861850"/>
                  <a:ext cx="328750" cy="372025"/>
                </a:xfrm>
                <a:custGeom>
                  <a:avLst/>
                  <a:gdLst/>
                  <a:ahLst/>
                  <a:cxnLst/>
                  <a:rect l="l" t="t" r="r" b="b"/>
                  <a:pathLst>
                    <a:path w="13150" h="14881" extrusionOk="0">
                      <a:moveTo>
                        <a:pt x="13150" y="1"/>
                      </a:moveTo>
                      <a:cubicBezTo>
                        <a:pt x="13113" y="58"/>
                        <a:pt x="13077" y="116"/>
                        <a:pt x="13040" y="174"/>
                      </a:cubicBezTo>
                      <a:lnTo>
                        <a:pt x="13040" y="174"/>
                      </a:lnTo>
                      <a:cubicBezTo>
                        <a:pt x="13113" y="66"/>
                        <a:pt x="13150" y="1"/>
                        <a:pt x="13150" y="1"/>
                      </a:cubicBezTo>
                      <a:close/>
                      <a:moveTo>
                        <a:pt x="13040" y="174"/>
                      </a:moveTo>
                      <a:lnTo>
                        <a:pt x="13040" y="174"/>
                      </a:lnTo>
                      <a:cubicBezTo>
                        <a:pt x="12786" y="549"/>
                        <a:pt x="12093" y="1449"/>
                        <a:pt x="10981" y="1990"/>
                      </a:cubicBezTo>
                      <a:lnTo>
                        <a:pt x="10882" y="2487"/>
                      </a:lnTo>
                      <a:cubicBezTo>
                        <a:pt x="6665" y="9132"/>
                        <a:pt x="1" y="14841"/>
                        <a:pt x="1" y="14841"/>
                      </a:cubicBezTo>
                      <a:cubicBezTo>
                        <a:pt x="215" y="14868"/>
                        <a:pt x="424" y="14881"/>
                        <a:pt x="626" y="14881"/>
                      </a:cubicBezTo>
                      <a:cubicBezTo>
                        <a:pt x="1154" y="14881"/>
                        <a:pt x="1638" y="14797"/>
                        <a:pt x="2069" y="14682"/>
                      </a:cubicBezTo>
                      <a:cubicBezTo>
                        <a:pt x="3251" y="13637"/>
                        <a:pt x="9272" y="6077"/>
                        <a:pt x="13040" y="1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0"/>
                <p:cNvSpPr/>
                <p:nvPr/>
              </p:nvSpPr>
              <p:spPr>
                <a:xfrm>
                  <a:off x="7531075" y="1363550"/>
                  <a:ext cx="179525" cy="557025"/>
                </a:xfrm>
                <a:custGeom>
                  <a:avLst/>
                  <a:gdLst/>
                  <a:ahLst/>
                  <a:cxnLst/>
                  <a:rect l="l" t="t" r="r" b="b"/>
                  <a:pathLst>
                    <a:path w="7181" h="22281" extrusionOk="0">
                      <a:moveTo>
                        <a:pt x="4436" y="0"/>
                      </a:moveTo>
                      <a:lnTo>
                        <a:pt x="4436" y="0"/>
                      </a:lnTo>
                      <a:cubicBezTo>
                        <a:pt x="6286" y="8952"/>
                        <a:pt x="0" y="22280"/>
                        <a:pt x="0" y="22280"/>
                      </a:cubicBezTo>
                      <a:cubicBezTo>
                        <a:pt x="1094" y="22021"/>
                        <a:pt x="1930" y="21345"/>
                        <a:pt x="2447" y="20788"/>
                      </a:cubicBezTo>
                      <a:cubicBezTo>
                        <a:pt x="7181" y="10982"/>
                        <a:pt x="4437" y="3"/>
                        <a:pt x="4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0"/>
                <p:cNvSpPr/>
                <p:nvPr/>
              </p:nvSpPr>
              <p:spPr>
                <a:xfrm>
                  <a:off x="7325175" y="2035925"/>
                  <a:ext cx="992175" cy="288950"/>
                </a:xfrm>
                <a:custGeom>
                  <a:avLst/>
                  <a:gdLst/>
                  <a:ahLst/>
                  <a:cxnLst/>
                  <a:rect l="l" t="t" r="r" b="b"/>
                  <a:pathLst>
                    <a:path w="39687" h="11558" extrusionOk="0">
                      <a:moveTo>
                        <a:pt x="28746" y="0"/>
                      </a:moveTo>
                      <a:lnTo>
                        <a:pt x="29143" y="3561"/>
                      </a:lnTo>
                      <a:cubicBezTo>
                        <a:pt x="28248" y="3322"/>
                        <a:pt x="23992" y="339"/>
                        <a:pt x="23991" y="338"/>
                      </a:cubicBezTo>
                      <a:lnTo>
                        <a:pt x="23991" y="338"/>
                      </a:lnTo>
                      <a:lnTo>
                        <a:pt x="25702" y="3004"/>
                      </a:lnTo>
                      <a:cubicBezTo>
                        <a:pt x="23991" y="2467"/>
                        <a:pt x="22718" y="1612"/>
                        <a:pt x="22718" y="1612"/>
                      </a:cubicBezTo>
                      <a:lnTo>
                        <a:pt x="20510" y="5769"/>
                      </a:lnTo>
                      <a:cubicBezTo>
                        <a:pt x="20729" y="4874"/>
                        <a:pt x="19575" y="2825"/>
                        <a:pt x="19575" y="2825"/>
                      </a:cubicBezTo>
                      <a:lnTo>
                        <a:pt x="18123" y="5908"/>
                      </a:lnTo>
                      <a:cubicBezTo>
                        <a:pt x="17446" y="5471"/>
                        <a:pt x="15517" y="2527"/>
                        <a:pt x="15517" y="2527"/>
                      </a:cubicBezTo>
                      <a:lnTo>
                        <a:pt x="15119" y="6565"/>
                      </a:lnTo>
                      <a:lnTo>
                        <a:pt x="12811" y="1691"/>
                      </a:lnTo>
                      <a:lnTo>
                        <a:pt x="7779" y="5073"/>
                      </a:lnTo>
                      <a:lnTo>
                        <a:pt x="7997" y="3143"/>
                      </a:lnTo>
                      <a:lnTo>
                        <a:pt x="7997" y="3143"/>
                      </a:lnTo>
                      <a:cubicBezTo>
                        <a:pt x="5610" y="6227"/>
                        <a:pt x="1" y="7918"/>
                        <a:pt x="1" y="7918"/>
                      </a:cubicBezTo>
                      <a:cubicBezTo>
                        <a:pt x="165" y="7932"/>
                        <a:pt x="327" y="7939"/>
                        <a:pt x="486" y="7939"/>
                      </a:cubicBezTo>
                      <a:cubicBezTo>
                        <a:pt x="2657" y="7939"/>
                        <a:pt x="4297" y="6645"/>
                        <a:pt x="4297" y="6644"/>
                      </a:cubicBezTo>
                      <a:lnTo>
                        <a:pt x="4297" y="6644"/>
                      </a:lnTo>
                      <a:lnTo>
                        <a:pt x="2129" y="10126"/>
                      </a:lnTo>
                      <a:cubicBezTo>
                        <a:pt x="4954" y="9907"/>
                        <a:pt x="8455" y="7043"/>
                        <a:pt x="8455" y="7042"/>
                      </a:cubicBezTo>
                      <a:lnTo>
                        <a:pt x="8455" y="7042"/>
                      </a:lnTo>
                      <a:lnTo>
                        <a:pt x="6784" y="10543"/>
                      </a:lnTo>
                      <a:cubicBezTo>
                        <a:pt x="8455" y="10165"/>
                        <a:pt x="11279" y="8057"/>
                        <a:pt x="11280" y="8057"/>
                      </a:cubicBezTo>
                      <a:lnTo>
                        <a:pt x="11280" y="8057"/>
                      </a:lnTo>
                      <a:lnTo>
                        <a:pt x="10166" y="11140"/>
                      </a:lnTo>
                      <a:cubicBezTo>
                        <a:pt x="11558" y="11100"/>
                        <a:pt x="13727" y="7838"/>
                        <a:pt x="13727" y="7838"/>
                      </a:cubicBezTo>
                      <a:lnTo>
                        <a:pt x="14721" y="11558"/>
                      </a:lnTo>
                      <a:cubicBezTo>
                        <a:pt x="15895" y="11061"/>
                        <a:pt x="17009" y="6307"/>
                        <a:pt x="17009" y="6306"/>
                      </a:cubicBezTo>
                      <a:lnTo>
                        <a:pt x="17009" y="6306"/>
                      </a:lnTo>
                      <a:cubicBezTo>
                        <a:pt x="16949" y="7281"/>
                        <a:pt x="16810" y="11061"/>
                        <a:pt x="16810" y="11061"/>
                      </a:cubicBezTo>
                      <a:lnTo>
                        <a:pt x="19038" y="8116"/>
                      </a:lnTo>
                      <a:lnTo>
                        <a:pt x="17984" y="11399"/>
                      </a:lnTo>
                      <a:cubicBezTo>
                        <a:pt x="20530" y="10325"/>
                        <a:pt x="22479" y="6347"/>
                        <a:pt x="22479" y="6346"/>
                      </a:cubicBezTo>
                      <a:lnTo>
                        <a:pt x="22479" y="6346"/>
                      </a:lnTo>
                      <a:lnTo>
                        <a:pt x="22320" y="10126"/>
                      </a:lnTo>
                      <a:cubicBezTo>
                        <a:pt x="23752" y="9250"/>
                        <a:pt x="25563" y="6386"/>
                        <a:pt x="25563" y="6386"/>
                      </a:cubicBezTo>
                      <a:lnTo>
                        <a:pt x="25762" y="9589"/>
                      </a:lnTo>
                      <a:cubicBezTo>
                        <a:pt x="27055" y="9091"/>
                        <a:pt x="27751" y="5411"/>
                        <a:pt x="27751" y="5411"/>
                      </a:cubicBezTo>
                      <a:lnTo>
                        <a:pt x="30178" y="8574"/>
                      </a:lnTo>
                      <a:cubicBezTo>
                        <a:pt x="31073" y="7739"/>
                        <a:pt x="30635" y="4954"/>
                        <a:pt x="30635" y="4954"/>
                      </a:cubicBezTo>
                      <a:lnTo>
                        <a:pt x="30635" y="4954"/>
                      </a:lnTo>
                      <a:cubicBezTo>
                        <a:pt x="33500" y="6247"/>
                        <a:pt x="36981" y="6286"/>
                        <a:pt x="36981" y="6286"/>
                      </a:cubicBezTo>
                      <a:lnTo>
                        <a:pt x="34514" y="4198"/>
                      </a:lnTo>
                      <a:lnTo>
                        <a:pt x="34514" y="4198"/>
                      </a:lnTo>
                      <a:cubicBezTo>
                        <a:pt x="35291" y="4413"/>
                        <a:pt x="36082" y="4488"/>
                        <a:pt x="36805" y="4488"/>
                      </a:cubicBezTo>
                      <a:cubicBezTo>
                        <a:pt x="38416" y="4488"/>
                        <a:pt x="39686" y="4118"/>
                        <a:pt x="39686" y="4118"/>
                      </a:cubicBezTo>
                      <a:cubicBezTo>
                        <a:pt x="38195" y="3959"/>
                        <a:pt x="36185" y="2885"/>
                        <a:pt x="34097" y="1432"/>
                      </a:cubicBezTo>
                      <a:cubicBezTo>
                        <a:pt x="31531" y="1214"/>
                        <a:pt x="28746" y="0"/>
                        <a:pt x="28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0"/>
                <p:cNvSpPr/>
                <p:nvPr/>
              </p:nvSpPr>
              <p:spPr>
                <a:xfrm>
                  <a:off x="7797125" y="2117975"/>
                  <a:ext cx="66175" cy="189500"/>
                </a:xfrm>
                <a:custGeom>
                  <a:avLst/>
                  <a:gdLst/>
                  <a:ahLst/>
                  <a:cxnLst/>
                  <a:rect l="l" t="t" r="r" b="b"/>
                  <a:pathLst>
                    <a:path w="2647" h="7580" extrusionOk="0">
                      <a:moveTo>
                        <a:pt x="995" y="1"/>
                      </a:moveTo>
                      <a:cubicBezTo>
                        <a:pt x="896" y="1910"/>
                        <a:pt x="717" y="4894"/>
                        <a:pt x="1" y="7580"/>
                      </a:cubicBezTo>
                      <a:cubicBezTo>
                        <a:pt x="836" y="6983"/>
                        <a:pt x="1592" y="6147"/>
                        <a:pt x="2189" y="5332"/>
                      </a:cubicBezTo>
                      <a:cubicBezTo>
                        <a:pt x="2448" y="3581"/>
                        <a:pt x="2587" y="1910"/>
                        <a:pt x="2646" y="617"/>
                      </a:cubicBezTo>
                      <a:lnTo>
                        <a:pt x="2646" y="617"/>
                      </a:lnTo>
                      <a:lnTo>
                        <a:pt x="1692" y="2467"/>
                      </a:lnTo>
                      <a:cubicBezTo>
                        <a:pt x="1831" y="1851"/>
                        <a:pt x="1314" y="657"/>
                        <a:pt x="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0"/>
                <p:cNvSpPr/>
                <p:nvPr/>
              </p:nvSpPr>
              <p:spPr>
                <a:xfrm>
                  <a:off x="7606650" y="2876875"/>
                  <a:ext cx="36825" cy="218350"/>
                </a:xfrm>
                <a:custGeom>
                  <a:avLst/>
                  <a:gdLst/>
                  <a:ahLst/>
                  <a:cxnLst/>
                  <a:rect l="l" t="t" r="r" b="b"/>
                  <a:pathLst>
                    <a:path w="1473" h="8734" extrusionOk="0">
                      <a:moveTo>
                        <a:pt x="1473" y="1"/>
                      </a:moveTo>
                      <a:lnTo>
                        <a:pt x="220" y="4815"/>
                      </a:lnTo>
                      <a:lnTo>
                        <a:pt x="1" y="8734"/>
                      </a:lnTo>
                      <a:lnTo>
                        <a:pt x="717" y="8694"/>
                      </a:lnTo>
                      <a:lnTo>
                        <a:pt x="1354" y="3462"/>
                      </a:lnTo>
                      <a:lnTo>
                        <a:pt x="14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0"/>
                <p:cNvSpPr/>
                <p:nvPr/>
              </p:nvSpPr>
              <p:spPr>
                <a:xfrm>
                  <a:off x="6995950" y="3273250"/>
                  <a:ext cx="1398475" cy="259625"/>
                </a:xfrm>
                <a:custGeom>
                  <a:avLst/>
                  <a:gdLst/>
                  <a:ahLst/>
                  <a:cxnLst/>
                  <a:rect l="l" t="t" r="r" b="b"/>
                  <a:pathLst>
                    <a:path w="55939" h="10385" extrusionOk="0">
                      <a:moveTo>
                        <a:pt x="40025" y="0"/>
                      </a:moveTo>
                      <a:lnTo>
                        <a:pt x="40403" y="4198"/>
                      </a:lnTo>
                      <a:cubicBezTo>
                        <a:pt x="39169" y="3879"/>
                        <a:pt x="33481" y="120"/>
                        <a:pt x="33480" y="120"/>
                      </a:cubicBezTo>
                      <a:lnTo>
                        <a:pt x="33480" y="120"/>
                      </a:lnTo>
                      <a:lnTo>
                        <a:pt x="35688" y="3342"/>
                      </a:lnTo>
                      <a:cubicBezTo>
                        <a:pt x="33361" y="2606"/>
                        <a:pt x="31670" y="1532"/>
                        <a:pt x="31670" y="1532"/>
                      </a:cubicBezTo>
                      <a:lnTo>
                        <a:pt x="28407" y="6286"/>
                      </a:lnTo>
                      <a:cubicBezTo>
                        <a:pt x="28746" y="5232"/>
                        <a:pt x="27254" y="2785"/>
                        <a:pt x="27254" y="2785"/>
                      </a:cubicBezTo>
                      <a:lnTo>
                        <a:pt x="25125" y="6286"/>
                      </a:lnTo>
                      <a:cubicBezTo>
                        <a:pt x="24210" y="5710"/>
                        <a:pt x="21684" y="2149"/>
                        <a:pt x="21684" y="2149"/>
                      </a:cubicBezTo>
                      <a:lnTo>
                        <a:pt x="20928" y="6863"/>
                      </a:lnTo>
                      <a:lnTo>
                        <a:pt x="17944" y="1035"/>
                      </a:lnTo>
                      <a:lnTo>
                        <a:pt x="10882" y="4715"/>
                      </a:lnTo>
                      <a:lnTo>
                        <a:pt x="11300" y="2447"/>
                      </a:lnTo>
                      <a:lnTo>
                        <a:pt x="11300" y="2447"/>
                      </a:lnTo>
                      <a:cubicBezTo>
                        <a:pt x="8157" y="5590"/>
                        <a:pt x="1493" y="7221"/>
                        <a:pt x="259" y="7520"/>
                      </a:cubicBezTo>
                      <a:lnTo>
                        <a:pt x="1" y="7798"/>
                      </a:lnTo>
                      <a:cubicBezTo>
                        <a:pt x="4158" y="7758"/>
                        <a:pt x="9608" y="4636"/>
                        <a:pt x="9609" y="4635"/>
                      </a:cubicBezTo>
                      <a:lnTo>
                        <a:pt x="9609" y="4635"/>
                      </a:lnTo>
                      <a:lnTo>
                        <a:pt x="6844" y="8614"/>
                      </a:lnTo>
                      <a:cubicBezTo>
                        <a:pt x="9350" y="8296"/>
                        <a:pt x="13706" y="6028"/>
                        <a:pt x="13707" y="6028"/>
                      </a:cubicBezTo>
                      <a:lnTo>
                        <a:pt x="13707" y="6028"/>
                      </a:lnTo>
                      <a:lnTo>
                        <a:pt x="11777" y="9549"/>
                      </a:lnTo>
                      <a:cubicBezTo>
                        <a:pt x="11783" y="9549"/>
                        <a:pt x="11788" y="9549"/>
                        <a:pt x="11793" y="9549"/>
                      </a:cubicBezTo>
                      <a:cubicBezTo>
                        <a:pt x="13805" y="9549"/>
                        <a:pt x="17267" y="5908"/>
                        <a:pt x="17267" y="5908"/>
                      </a:cubicBezTo>
                      <a:lnTo>
                        <a:pt x="18381" y="10325"/>
                      </a:lnTo>
                      <a:cubicBezTo>
                        <a:pt x="20172" y="9827"/>
                        <a:pt x="22260" y="4397"/>
                        <a:pt x="22261" y="4397"/>
                      </a:cubicBezTo>
                      <a:lnTo>
                        <a:pt x="22261" y="4397"/>
                      </a:lnTo>
                      <a:cubicBezTo>
                        <a:pt x="22121" y="5511"/>
                        <a:pt x="21544" y="9927"/>
                        <a:pt x="21544" y="9927"/>
                      </a:cubicBezTo>
                      <a:lnTo>
                        <a:pt x="25125" y="6625"/>
                      </a:lnTo>
                      <a:lnTo>
                        <a:pt x="23235" y="10384"/>
                      </a:lnTo>
                      <a:cubicBezTo>
                        <a:pt x="27074" y="9290"/>
                        <a:pt x="30317" y="4815"/>
                        <a:pt x="30317" y="4814"/>
                      </a:cubicBezTo>
                      <a:lnTo>
                        <a:pt x="30317" y="4814"/>
                      </a:lnTo>
                      <a:lnTo>
                        <a:pt x="29780" y="9211"/>
                      </a:lnTo>
                      <a:cubicBezTo>
                        <a:pt x="31968" y="8296"/>
                        <a:pt x="34873" y="5113"/>
                        <a:pt x="34873" y="5113"/>
                      </a:cubicBezTo>
                      <a:lnTo>
                        <a:pt x="34873" y="8872"/>
                      </a:lnTo>
                      <a:cubicBezTo>
                        <a:pt x="36842" y="8395"/>
                        <a:pt x="38195" y="4118"/>
                        <a:pt x="38195" y="4118"/>
                      </a:cubicBezTo>
                      <a:lnTo>
                        <a:pt x="41517" y="7977"/>
                      </a:lnTo>
                      <a:cubicBezTo>
                        <a:pt x="42929" y="7062"/>
                        <a:pt x="42531" y="3780"/>
                        <a:pt x="42531" y="3780"/>
                      </a:cubicBezTo>
                      <a:lnTo>
                        <a:pt x="42531" y="3780"/>
                      </a:lnTo>
                      <a:cubicBezTo>
                        <a:pt x="46609" y="5471"/>
                        <a:pt x="51761" y="5789"/>
                        <a:pt x="51761" y="5789"/>
                      </a:cubicBezTo>
                      <a:lnTo>
                        <a:pt x="48300" y="3183"/>
                      </a:lnTo>
                      <a:lnTo>
                        <a:pt x="48300" y="3183"/>
                      </a:lnTo>
                      <a:cubicBezTo>
                        <a:pt x="49781" y="3572"/>
                        <a:pt x="51321" y="3687"/>
                        <a:pt x="52627" y="3687"/>
                      </a:cubicBezTo>
                      <a:cubicBezTo>
                        <a:pt x="54532" y="3687"/>
                        <a:pt x="55939" y="3442"/>
                        <a:pt x="55939" y="3442"/>
                      </a:cubicBezTo>
                      <a:cubicBezTo>
                        <a:pt x="54288" y="3223"/>
                        <a:pt x="51841" y="2507"/>
                        <a:pt x="49016" y="1512"/>
                      </a:cubicBezTo>
                      <a:cubicBezTo>
                        <a:pt x="45197" y="1134"/>
                        <a:pt x="40025" y="0"/>
                        <a:pt x="40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0"/>
                <p:cNvSpPr/>
                <p:nvPr/>
              </p:nvSpPr>
              <p:spPr>
                <a:xfrm>
                  <a:off x="7582300" y="3341875"/>
                  <a:ext cx="101475" cy="189000"/>
                </a:xfrm>
                <a:custGeom>
                  <a:avLst/>
                  <a:gdLst/>
                  <a:ahLst/>
                  <a:cxnLst/>
                  <a:rect l="l" t="t" r="r" b="b"/>
                  <a:pathLst>
                    <a:path w="4059" h="7560" extrusionOk="0">
                      <a:moveTo>
                        <a:pt x="3760" y="1"/>
                      </a:moveTo>
                      <a:lnTo>
                        <a:pt x="1631" y="3522"/>
                      </a:lnTo>
                      <a:cubicBezTo>
                        <a:pt x="1333" y="3323"/>
                        <a:pt x="836" y="2786"/>
                        <a:pt x="298" y="2169"/>
                      </a:cubicBezTo>
                      <a:cubicBezTo>
                        <a:pt x="259" y="3183"/>
                        <a:pt x="179" y="4218"/>
                        <a:pt x="139" y="5272"/>
                      </a:cubicBezTo>
                      <a:lnTo>
                        <a:pt x="1651" y="3880"/>
                      </a:lnTo>
                      <a:lnTo>
                        <a:pt x="40" y="7122"/>
                      </a:lnTo>
                      <a:cubicBezTo>
                        <a:pt x="40" y="7261"/>
                        <a:pt x="0" y="7421"/>
                        <a:pt x="0" y="7560"/>
                      </a:cubicBezTo>
                      <a:cubicBezTo>
                        <a:pt x="1432" y="7122"/>
                        <a:pt x="2745" y="6247"/>
                        <a:pt x="3839" y="5292"/>
                      </a:cubicBezTo>
                      <a:cubicBezTo>
                        <a:pt x="3899" y="3661"/>
                        <a:pt x="3979" y="2049"/>
                        <a:pt x="4058" y="478"/>
                      </a:cubicBezTo>
                      <a:cubicBezTo>
                        <a:pt x="3879" y="180"/>
                        <a:pt x="3760" y="1"/>
                        <a:pt x="3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0"/>
                <p:cNvSpPr/>
                <p:nvPr/>
              </p:nvSpPr>
              <p:spPr>
                <a:xfrm>
                  <a:off x="6889025" y="3756150"/>
                  <a:ext cx="1093625" cy="266075"/>
                </a:xfrm>
                <a:custGeom>
                  <a:avLst/>
                  <a:gdLst/>
                  <a:ahLst/>
                  <a:cxnLst/>
                  <a:rect l="l" t="t" r="r" b="b"/>
                  <a:pathLst>
                    <a:path w="43745" h="10643" extrusionOk="0">
                      <a:moveTo>
                        <a:pt x="14483" y="0"/>
                      </a:moveTo>
                      <a:lnTo>
                        <a:pt x="7938" y="2427"/>
                      </a:lnTo>
                      <a:lnTo>
                        <a:pt x="8634" y="398"/>
                      </a:lnTo>
                      <a:lnTo>
                        <a:pt x="8634" y="398"/>
                      </a:lnTo>
                      <a:cubicBezTo>
                        <a:pt x="6526" y="2049"/>
                        <a:pt x="3124" y="2905"/>
                        <a:pt x="796" y="3282"/>
                      </a:cubicBezTo>
                      <a:lnTo>
                        <a:pt x="1" y="3839"/>
                      </a:lnTo>
                      <a:cubicBezTo>
                        <a:pt x="1" y="3839"/>
                        <a:pt x="81" y="3841"/>
                        <a:pt x="227" y="3841"/>
                      </a:cubicBezTo>
                      <a:cubicBezTo>
                        <a:pt x="1136" y="3841"/>
                        <a:pt x="4611" y="3768"/>
                        <a:pt x="7540" y="2706"/>
                      </a:cubicBezTo>
                      <a:lnTo>
                        <a:pt x="7540" y="2706"/>
                      </a:lnTo>
                      <a:cubicBezTo>
                        <a:pt x="7540" y="2706"/>
                        <a:pt x="6923" y="5690"/>
                        <a:pt x="7958" y="6664"/>
                      </a:cubicBezTo>
                      <a:lnTo>
                        <a:pt x="10942" y="3382"/>
                      </a:lnTo>
                      <a:cubicBezTo>
                        <a:pt x="10942" y="3382"/>
                        <a:pt x="11678" y="7400"/>
                        <a:pt x="13190" y="7997"/>
                      </a:cubicBezTo>
                      <a:lnTo>
                        <a:pt x="13508" y="4536"/>
                      </a:lnTo>
                      <a:cubicBezTo>
                        <a:pt x="13508" y="4536"/>
                        <a:pt x="15557" y="7699"/>
                        <a:pt x="17208" y="8713"/>
                      </a:cubicBezTo>
                      <a:lnTo>
                        <a:pt x="17168" y="4635"/>
                      </a:lnTo>
                      <a:lnTo>
                        <a:pt x="17168" y="4635"/>
                      </a:lnTo>
                      <a:cubicBezTo>
                        <a:pt x="17168" y="4636"/>
                        <a:pt x="19356" y="9012"/>
                        <a:pt x="22340" y="10305"/>
                      </a:cubicBezTo>
                      <a:lnTo>
                        <a:pt x="21167" y="6704"/>
                      </a:lnTo>
                      <a:lnTo>
                        <a:pt x="23733" y="10006"/>
                      </a:lnTo>
                      <a:cubicBezTo>
                        <a:pt x="23733" y="10006"/>
                        <a:pt x="23693" y="6406"/>
                        <a:pt x="23653" y="4973"/>
                      </a:cubicBezTo>
                      <a:lnTo>
                        <a:pt x="23653" y="4973"/>
                      </a:lnTo>
                      <a:cubicBezTo>
                        <a:pt x="23932" y="6107"/>
                        <a:pt x="25026" y="10106"/>
                        <a:pt x="26199" y="10643"/>
                      </a:cubicBezTo>
                      <a:lnTo>
                        <a:pt x="27492" y="6664"/>
                      </a:lnTo>
                      <a:cubicBezTo>
                        <a:pt x="27492" y="6664"/>
                        <a:pt x="29919" y="10285"/>
                        <a:pt x="31590" y="10404"/>
                      </a:cubicBezTo>
                      <a:lnTo>
                        <a:pt x="30377" y="7022"/>
                      </a:lnTo>
                      <a:lnTo>
                        <a:pt x="30377" y="7022"/>
                      </a:lnTo>
                      <a:cubicBezTo>
                        <a:pt x="30377" y="7023"/>
                        <a:pt x="33659" y="9449"/>
                        <a:pt x="35609" y="9947"/>
                      </a:cubicBezTo>
                      <a:lnTo>
                        <a:pt x="33759" y="6087"/>
                      </a:lnTo>
                      <a:lnTo>
                        <a:pt x="33759" y="6087"/>
                      </a:lnTo>
                      <a:cubicBezTo>
                        <a:pt x="33759" y="6088"/>
                        <a:pt x="37837" y="9350"/>
                        <a:pt x="41139" y="9708"/>
                      </a:cubicBezTo>
                      <a:lnTo>
                        <a:pt x="38672" y="5869"/>
                      </a:lnTo>
                      <a:cubicBezTo>
                        <a:pt x="38673" y="5867"/>
                        <a:pt x="38675" y="5866"/>
                        <a:pt x="38678" y="5866"/>
                      </a:cubicBezTo>
                      <a:cubicBezTo>
                        <a:pt x="38807" y="5866"/>
                        <a:pt x="40799" y="7367"/>
                        <a:pt x="43454" y="7367"/>
                      </a:cubicBezTo>
                      <a:cubicBezTo>
                        <a:pt x="43550" y="7367"/>
                        <a:pt x="43647" y="7365"/>
                        <a:pt x="43745" y="7360"/>
                      </a:cubicBezTo>
                      <a:cubicBezTo>
                        <a:pt x="43745" y="7360"/>
                        <a:pt x="42969" y="6784"/>
                        <a:pt x="41716" y="5650"/>
                      </a:cubicBezTo>
                      <a:cubicBezTo>
                        <a:pt x="41159" y="5351"/>
                        <a:pt x="40661" y="5152"/>
                        <a:pt x="40263" y="5073"/>
                      </a:cubicBezTo>
                      <a:cubicBezTo>
                        <a:pt x="37061" y="4456"/>
                        <a:pt x="33381" y="1989"/>
                        <a:pt x="33381" y="1989"/>
                      </a:cubicBezTo>
                      <a:lnTo>
                        <a:pt x="33062" y="5908"/>
                      </a:lnTo>
                      <a:cubicBezTo>
                        <a:pt x="32068" y="5471"/>
                        <a:pt x="27811" y="1234"/>
                        <a:pt x="27811" y="1234"/>
                      </a:cubicBezTo>
                      <a:lnTo>
                        <a:pt x="27811" y="1234"/>
                      </a:lnTo>
                      <a:lnTo>
                        <a:pt x="29203" y="4496"/>
                      </a:lnTo>
                      <a:cubicBezTo>
                        <a:pt x="27333" y="3501"/>
                        <a:pt x="26060" y="2288"/>
                        <a:pt x="26060" y="2288"/>
                      </a:cubicBezTo>
                      <a:lnTo>
                        <a:pt x="23633" y="4755"/>
                      </a:lnTo>
                      <a:lnTo>
                        <a:pt x="22579" y="6207"/>
                      </a:lnTo>
                      <a:cubicBezTo>
                        <a:pt x="23056" y="5292"/>
                        <a:pt x="22141" y="2825"/>
                        <a:pt x="22141" y="2825"/>
                      </a:cubicBezTo>
                      <a:lnTo>
                        <a:pt x="19774" y="5789"/>
                      </a:lnTo>
                      <a:cubicBezTo>
                        <a:pt x="19098" y="5152"/>
                        <a:pt x="17486" y="1532"/>
                        <a:pt x="17486" y="1532"/>
                      </a:cubicBezTo>
                      <a:lnTo>
                        <a:pt x="16114" y="5749"/>
                      </a:lnTo>
                      <a:lnTo>
                        <a:pt x="144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0"/>
                <p:cNvSpPr/>
                <p:nvPr/>
              </p:nvSpPr>
              <p:spPr>
                <a:xfrm>
                  <a:off x="7553950" y="3786475"/>
                  <a:ext cx="106450" cy="217350"/>
                </a:xfrm>
                <a:custGeom>
                  <a:avLst/>
                  <a:gdLst/>
                  <a:ahLst/>
                  <a:cxnLst/>
                  <a:rect l="l" t="t" r="r" b="b"/>
                  <a:pathLst>
                    <a:path w="4258" h="8694" extrusionOk="0">
                      <a:moveTo>
                        <a:pt x="1214" y="1"/>
                      </a:moveTo>
                      <a:lnTo>
                        <a:pt x="2606" y="3263"/>
                      </a:lnTo>
                      <a:cubicBezTo>
                        <a:pt x="1711" y="2786"/>
                        <a:pt x="935" y="2229"/>
                        <a:pt x="398" y="1811"/>
                      </a:cubicBezTo>
                      <a:cubicBezTo>
                        <a:pt x="279" y="4039"/>
                        <a:pt x="120" y="6167"/>
                        <a:pt x="0" y="8236"/>
                      </a:cubicBezTo>
                      <a:lnTo>
                        <a:pt x="915" y="5392"/>
                      </a:lnTo>
                      <a:cubicBezTo>
                        <a:pt x="915" y="5392"/>
                        <a:pt x="2487" y="7699"/>
                        <a:pt x="3959" y="8694"/>
                      </a:cubicBezTo>
                      <a:cubicBezTo>
                        <a:pt x="3979" y="7978"/>
                        <a:pt x="4019" y="7261"/>
                        <a:pt x="4058" y="6525"/>
                      </a:cubicBezTo>
                      <a:lnTo>
                        <a:pt x="3780" y="5750"/>
                      </a:lnTo>
                      <a:lnTo>
                        <a:pt x="4078" y="5968"/>
                      </a:lnTo>
                      <a:cubicBezTo>
                        <a:pt x="4158" y="4974"/>
                        <a:pt x="4198" y="3939"/>
                        <a:pt x="4257" y="2885"/>
                      </a:cubicBezTo>
                      <a:cubicBezTo>
                        <a:pt x="2785" y="1572"/>
                        <a:pt x="1214" y="1"/>
                        <a:pt x="1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0"/>
                <p:cNvSpPr/>
                <p:nvPr/>
              </p:nvSpPr>
              <p:spPr>
                <a:xfrm>
                  <a:off x="6934775" y="4420050"/>
                  <a:ext cx="395400" cy="184050"/>
                </a:xfrm>
                <a:custGeom>
                  <a:avLst/>
                  <a:gdLst/>
                  <a:ahLst/>
                  <a:cxnLst/>
                  <a:rect l="l" t="t" r="r" b="b"/>
                  <a:pathLst>
                    <a:path w="15816" h="7362" extrusionOk="0">
                      <a:moveTo>
                        <a:pt x="12414" y="1"/>
                      </a:moveTo>
                      <a:lnTo>
                        <a:pt x="5253" y="3820"/>
                      </a:lnTo>
                      <a:lnTo>
                        <a:pt x="5551" y="1692"/>
                      </a:lnTo>
                      <a:lnTo>
                        <a:pt x="5551" y="1692"/>
                      </a:lnTo>
                      <a:cubicBezTo>
                        <a:pt x="4318" y="2905"/>
                        <a:pt x="2507" y="3960"/>
                        <a:pt x="697" y="4795"/>
                      </a:cubicBezTo>
                      <a:lnTo>
                        <a:pt x="1" y="5571"/>
                      </a:lnTo>
                      <a:cubicBezTo>
                        <a:pt x="4158" y="5511"/>
                        <a:pt x="9589" y="2408"/>
                        <a:pt x="9589" y="2408"/>
                      </a:cubicBezTo>
                      <a:lnTo>
                        <a:pt x="9589" y="2408"/>
                      </a:lnTo>
                      <a:lnTo>
                        <a:pt x="6804" y="6446"/>
                      </a:lnTo>
                      <a:cubicBezTo>
                        <a:pt x="9330" y="6108"/>
                        <a:pt x="13667" y="3860"/>
                        <a:pt x="13667" y="3860"/>
                      </a:cubicBezTo>
                      <a:lnTo>
                        <a:pt x="13667" y="3860"/>
                      </a:lnTo>
                      <a:lnTo>
                        <a:pt x="11738" y="7361"/>
                      </a:lnTo>
                      <a:cubicBezTo>
                        <a:pt x="11747" y="7361"/>
                        <a:pt x="11757" y="7362"/>
                        <a:pt x="11767" y="7362"/>
                      </a:cubicBezTo>
                      <a:cubicBezTo>
                        <a:pt x="12958" y="7362"/>
                        <a:pt x="14632" y="6159"/>
                        <a:pt x="15816" y="5113"/>
                      </a:cubicBezTo>
                      <a:lnTo>
                        <a:pt x="124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0"/>
                <p:cNvSpPr/>
                <p:nvPr/>
              </p:nvSpPr>
              <p:spPr>
                <a:xfrm>
                  <a:off x="7333625" y="4363875"/>
                  <a:ext cx="999150" cy="262600"/>
                </a:xfrm>
                <a:custGeom>
                  <a:avLst/>
                  <a:gdLst/>
                  <a:ahLst/>
                  <a:cxnLst/>
                  <a:rect l="l" t="t" r="r" b="b"/>
                  <a:pathLst>
                    <a:path w="39966" h="10504" extrusionOk="0">
                      <a:moveTo>
                        <a:pt x="19496" y="0"/>
                      </a:moveTo>
                      <a:lnTo>
                        <a:pt x="20152" y="3919"/>
                      </a:lnTo>
                      <a:cubicBezTo>
                        <a:pt x="18839" y="3680"/>
                        <a:pt x="12673" y="537"/>
                        <a:pt x="12672" y="537"/>
                      </a:cubicBezTo>
                      <a:lnTo>
                        <a:pt x="12672" y="537"/>
                      </a:lnTo>
                      <a:lnTo>
                        <a:pt x="15199" y="3382"/>
                      </a:lnTo>
                      <a:cubicBezTo>
                        <a:pt x="12712" y="2845"/>
                        <a:pt x="10882" y="1950"/>
                        <a:pt x="10882" y="1950"/>
                      </a:cubicBezTo>
                      <a:lnTo>
                        <a:pt x="7759" y="6545"/>
                      </a:lnTo>
                      <a:cubicBezTo>
                        <a:pt x="8057" y="5550"/>
                        <a:pt x="6347" y="3362"/>
                        <a:pt x="6347" y="3362"/>
                      </a:cubicBezTo>
                      <a:lnTo>
                        <a:pt x="4337" y="6764"/>
                      </a:lnTo>
                      <a:cubicBezTo>
                        <a:pt x="3343" y="6306"/>
                        <a:pt x="478" y="3143"/>
                        <a:pt x="478" y="3143"/>
                      </a:cubicBezTo>
                      <a:lnTo>
                        <a:pt x="1" y="7360"/>
                      </a:lnTo>
                      <a:cubicBezTo>
                        <a:pt x="796" y="6664"/>
                        <a:pt x="1373" y="6067"/>
                        <a:pt x="1373" y="6067"/>
                      </a:cubicBezTo>
                      <a:lnTo>
                        <a:pt x="2487" y="10503"/>
                      </a:lnTo>
                      <a:cubicBezTo>
                        <a:pt x="4278" y="10006"/>
                        <a:pt x="6366" y="4556"/>
                        <a:pt x="6366" y="4556"/>
                      </a:cubicBezTo>
                      <a:lnTo>
                        <a:pt x="6366" y="4556"/>
                      </a:lnTo>
                      <a:cubicBezTo>
                        <a:pt x="6227" y="5670"/>
                        <a:pt x="5650" y="10106"/>
                        <a:pt x="5650" y="10106"/>
                      </a:cubicBezTo>
                      <a:lnTo>
                        <a:pt x="9132" y="6724"/>
                      </a:lnTo>
                      <a:lnTo>
                        <a:pt x="7242" y="10484"/>
                      </a:lnTo>
                      <a:cubicBezTo>
                        <a:pt x="11101" y="9409"/>
                        <a:pt x="14363" y="4934"/>
                        <a:pt x="14363" y="4933"/>
                      </a:cubicBezTo>
                      <a:lnTo>
                        <a:pt x="14363" y="4933"/>
                      </a:lnTo>
                      <a:lnTo>
                        <a:pt x="13806" y="9330"/>
                      </a:lnTo>
                      <a:cubicBezTo>
                        <a:pt x="15994" y="8415"/>
                        <a:pt x="18899" y="5232"/>
                        <a:pt x="18899" y="5232"/>
                      </a:cubicBezTo>
                      <a:lnTo>
                        <a:pt x="18899" y="8992"/>
                      </a:lnTo>
                      <a:cubicBezTo>
                        <a:pt x="20868" y="8514"/>
                        <a:pt x="22241" y="4237"/>
                        <a:pt x="22241" y="4237"/>
                      </a:cubicBezTo>
                      <a:lnTo>
                        <a:pt x="25543" y="8096"/>
                      </a:lnTo>
                      <a:cubicBezTo>
                        <a:pt x="26955" y="7161"/>
                        <a:pt x="26558" y="3879"/>
                        <a:pt x="26557" y="3879"/>
                      </a:cubicBezTo>
                      <a:lnTo>
                        <a:pt x="26557" y="3879"/>
                      </a:lnTo>
                      <a:cubicBezTo>
                        <a:pt x="30636" y="5570"/>
                        <a:pt x="35788" y="5908"/>
                        <a:pt x="35788" y="5908"/>
                      </a:cubicBezTo>
                      <a:lnTo>
                        <a:pt x="32326" y="3282"/>
                      </a:lnTo>
                      <a:lnTo>
                        <a:pt x="32326" y="3282"/>
                      </a:lnTo>
                      <a:cubicBezTo>
                        <a:pt x="33825" y="3684"/>
                        <a:pt x="35385" y="3802"/>
                        <a:pt x="36701" y="3802"/>
                      </a:cubicBezTo>
                      <a:cubicBezTo>
                        <a:pt x="38582" y="3802"/>
                        <a:pt x="39965" y="3561"/>
                        <a:pt x="39965" y="3561"/>
                      </a:cubicBezTo>
                      <a:cubicBezTo>
                        <a:pt x="37538" y="3243"/>
                        <a:pt x="33301" y="1790"/>
                        <a:pt x="28805" y="60"/>
                      </a:cubicBezTo>
                      <a:cubicBezTo>
                        <a:pt x="28339" y="62"/>
                        <a:pt x="27861" y="63"/>
                        <a:pt x="27381" y="63"/>
                      </a:cubicBezTo>
                      <a:cubicBezTo>
                        <a:pt x="23535" y="63"/>
                        <a:pt x="19496" y="0"/>
                        <a:pt x="194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0"/>
                <p:cNvSpPr/>
                <p:nvPr/>
              </p:nvSpPr>
              <p:spPr>
                <a:xfrm>
                  <a:off x="7516650" y="4412100"/>
                  <a:ext cx="124350" cy="213875"/>
                </a:xfrm>
                <a:custGeom>
                  <a:avLst/>
                  <a:gdLst/>
                  <a:ahLst/>
                  <a:cxnLst/>
                  <a:rect l="l" t="t" r="r" b="b"/>
                  <a:pathLst>
                    <a:path w="4974" h="8555" extrusionOk="0">
                      <a:moveTo>
                        <a:pt x="3501" y="1"/>
                      </a:moveTo>
                      <a:lnTo>
                        <a:pt x="398" y="4596"/>
                      </a:lnTo>
                      <a:cubicBezTo>
                        <a:pt x="498" y="4278"/>
                        <a:pt x="378" y="3800"/>
                        <a:pt x="140" y="3323"/>
                      </a:cubicBezTo>
                      <a:cubicBezTo>
                        <a:pt x="120" y="4278"/>
                        <a:pt x="80" y="5312"/>
                        <a:pt x="40" y="6426"/>
                      </a:cubicBezTo>
                      <a:lnTo>
                        <a:pt x="1811" y="4815"/>
                      </a:lnTo>
                      <a:lnTo>
                        <a:pt x="0" y="8415"/>
                      </a:lnTo>
                      <a:lnTo>
                        <a:pt x="0" y="8555"/>
                      </a:lnTo>
                      <a:cubicBezTo>
                        <a:pt x="1930" y="7998"/>
                        <a:pt x="3700" y="6585"/>
                        <a:pt x="4973" y="5332"/>
                      </a:cubicBezTo>
                      <a:cubicBezTo>
                        <a:pt x="4775" y="3283"/>
                        <a:pt x="4615" y="1592"/>
                        <a:pt x="4556" y="438"/>
                      </a:cubicBezTo>
                      <a:cubicBezTo>
                        <a:pt x="3879" y="200"/>
                        <a:pt x="3501" y="1"/>
                        <a:pt x="3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0"/>
                <p:cNvSpPr/>
                <p:nvPr/>
              </p:nvSpPr>
              <p:spPr>
                <a:xfrm>
                  <a:off x="7530075" y="1725100"/>
                  <a:ext cx="542100" cy="232775"/>
                </a:xfrm>
                <a:custGeom>
                  <a:avLst/>
                  <a:gdLst/>
                  <a:ahLst/>
                  <a:cxnLst/>
                  <a:rect l="l" t="t" r="r" b="b"/>
                  <a:pathLst>
                    <a:path w="21684" h="9311" extrusionOk="0">
                      <a:moveTo>
                        <a:pt x="15676" y="0"/>
                      </a:moveTo>
                      <a:lnTo>
                        <a:pt x="16392" y="2666"/>
                      </a:lnTo>
                      <a:cubicBezTo>
                        <a:pt x="15676" y="2586"/>
                        <a:pt x="12016" y="776"/>
                        <a:pt x="12016" y="776"/>
                      </a:cubicBezTo>
                      <a:lnTo>
                        <a:pt x="12016" y="776"/>
                      </a:lnTo>
                      <a:lnTo>
                        <a:pt x="13667" y="2646"/>
                      </a:lnTo>
                      <a:cubicBezTo>
                        <a:pt x="12254" y="2407"/>
                        <a:pt x="11180" y="1890"/>
                        <a:pt x="11180" y="1890"/>
                      </a:cubicBezTo>
                      <a:lnTo>
                        <a:pt x="9927" y="5391"/>
                      </a:lnTo>
                      <a:cubicBezTo>
                        <a:pt x="10006" y="4675"/>
                        <a:pt x="8833" y="3243"/>
                        <a:pt x="8833" y="3243"/>
                      </a:cubicBezTo>
                      <a:lnTo>
                        <a:pt x="8057" y="5789"/>
                      </a:lnTo>
                      <a:cubicBezTo>
                        <a:pt x="7599" y="4834"/>
                        <a:pt x="7420" y="3402"/>
                        <a:pt x="7420" y="3402"/>
                      </a:cubicBezTo>
                      <a:lnTo>
                        <a:pt x="3740" y="6764"/>
                      </a:lnTo>
                      <a:lnTo>
                        <a:pt x="3700" y="3183"/>
                      </a:lnTo>
                      <a:lnTo>
                        <a:pt x="1075" y="5292"/>
                      </a:lnTo>
                      <a:cubicBezTo>
                        <a:pt x="458" y="6863"/>
                        <a:pt x="0" y="7818"/>
                        <a:pt x="0" y="7818"/>
                      </a:cubicBezTo>
                      <a:cubicBezTo>
                        <a:pt x="2049" y="7361"/>
                        <a:pt x="3143" y="5471"/>
                        <a:pt x="3143" y="5471"/>
                      </a:cubicBezTo>
                      <a:lnTo>
                        <a:pt x="3143" y="5471"/>
                      </a:lnTo>
                      <a:lnTo>
                        <a:pt x="2467" y="9310"/>
                      </a:lnTo>
                      <a:cubicBezTo>
                        <a:pt x="3442" y="8912"/>
                        <a:pt x="4337" y="8017"/>
                        <a:pt x="5073" y="7122"/>
                      </a:cubicBezTo>
                      <a:lnTo>
                        <a:pt x="5073" y="7142"/>
                      </a:lnTo>
                      <a:cubicBezTo>
                        <a:pt x="5889" y="6366"/>
                        <a:pt x="6724" y="4755"/>
                        <a:pt x="6724" y="4755"/>
                      </a:cubicBezTo>
                      <a:lnTo>
                        <a:pt x="6724" y="4755"/>
                      </a:lnTo>
                      <a:lnTo>
                        <a:pt x="6465" y="8455"/>
                      </a:lnTo>
                      <a:cubicBezTo>
                        <a:pt x="7739" y="7659"/>
                        <a:pt x="9370" y="4934"/>
                        <a:pt x="9370" y="4934"/>
                      </a:cubicBezTo>
                      <a:lnTo>
                        <a:pt x="9430" y="8116"/>
                      </a:lnTo>
                      <a:cubicBezTo>
                        <a:pt x="10583" y="7679"/>
                        <a:pt x="11299" y="4078"/>
                        <a:pt x="11299" y="4078"/>
                      </a:cubicBezTo>
                      <a:lnTo>
                        <a:pt x="13309" y="7281"/>
                      </a:lnTo>
                      <a:cubicBezTo>
                        <a:pt x="14124" y="6485"/>
                        <a:pt x="13826" y="3740"/>
                        <a:pt x="13826" y="3740"/>
                      </a:cubicBezTo>
                      <a:lnTo>
                        <a:pt x="13826" y="3740"/>
                      </a:lnTo>
                      <a:cubicBezTo>
                        <a:pt x="16273" y="5133"/>
                        <a:pt x="19276" y="5312"/>
                        <a:pt x="19276" y="5312"/>
                      </a:cubicBezTo>
                      <a:lnTo>
                        <a:pt x="17208" y="3163"/>
                      </a:lnTo>
                      <a:lnTo>
                        <a:pt x="17208" y="3163"/>
                      </a:lnTo>
                      <a:cubicBezTo>
                        <a:pt x="18021" y="3457"/>
                        <a:pt x="18860" y="3548"/>
                        <a:pt x="19589" y="3548"/>
                      </a:cubicBezTo>
                      <a:cubicBezTo>
                        <a:pt x="20785" y="3548"/>
                        <a:pt x="21683" y="3302"/>
                        <a:pt x="21683" y="3302"/>
                      </a:cubicBezTo>
                      <a:cubicBezTo>
                        <a:pt x="19694" y="2964"/>
                        <a:pt x="17645" y="1691"/>
                        <a:pt x="156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0"/>
                <p:cNvSpPr/>
                <p:nvPr/>
              </p:nvSpPr>
              <p:spPr>
                <a:xfrm>
                  <a:off x="7283900" y="2550650"/>
                  <a:ext cx="992175" cy="310350"/>
                </a:xfrm>
                <a:custGeom>
                  <a:avLst/>
                  <a:gdLst/>
                  <a:ahLst/>
                  <a:cxnLst/>
                  <a:rect l="l" t="t" r="r" b="b"/>
                  <a:pathLst>
                    <a:path w="39687" h="12414" extrusionOk="0">
                      <a:moveTo>
                        <a:pt x="27631" y="0"/>
                      </a:moveTo>
                      <a:lnTo>
                        <a:pt x="28029" y="3561"/>
                      </a:lnTo>
                      <a:cubicBezTo>
                        <a:pt x="27134" y="3322"/>
                        <a:pt x="22878" y="339"/>
                        <a:pt x="22877" y="338"/>
                      </a:cubicBezTo>
                      <a:lnTo>
                        <a:pt x="22877" y="338"/>
                      </a:lnTo>
                      <a:lnTo>
                        <a:pt x="24588" y="3004"/>
                      </a:lnTo>
                      <a:cubicBezTo>
                        <a:pt x="22877" y="2467"/>
                        <a:pt x="21604" y="1612"/>
                        <a:pt x="21604" y="1612"/>
                      </a:cubicBezTo>
                      <a:lnTo>
                        <a:pt x="19396" y="5769"/>
                      </a:lnTo>
                      <a:cubicBezTo>
                        <a:pt x="19615" y="4874"/>
                        <a:pt x="18461" y="2825"/>
                        <a:pt x="18461" y="2825"/>
                      </a:cubicBezTo>
                      <a:lnTo>
                        <a:pt x="17009" y="5908"/>
                      </a:lnTo>
                      <a:cubicBezTo>
                        <a:pt x="16332" y="5471"/>
                        <a:pt x="14403" y="2527"/>
                        <a:pt x="14403" y="2527"/>
                      </a:cubicBezTo>
                      <a:lnTo>
                        <a:pt x="14005" y="6565"/>
                      </a:lnTo>
                      <a:lnTo>
                        <a:pt x="11658" y="1731"/>
                      </a:lnTo>
                      <a:lnTo>
                        <a:pt x="6645" y="5113"/>
                      </a:lnTo>
                      <a:lnTo>
                        <a:pt x="6645" y="5113"/>
                      </a:lnTo>
                      <a:lnTo>
                        <a:pt x="6863" y="3282"/>
                      </a:lnTo>
                      <a:lnTo>
                        <a:pt x="6863" y="3282"/>
                      </a:lnTo>
                      <a:cubicBezTo>
                        <a:pt x="6784" y="3322"/>
                        <a:pt x="0" y="8753"/>
                        <a:pt x="0" y="8753"/>
                      </a:cubicBezTo>
                      <a:cubicBezTo>
                        <a:pt x="164" y="8768"/>
                        <a:pt x="324" y="8775"/>
                        <a:pt x="482" y="8775"/>
                      </a:cubicBezTo>
                      <a:cubicBezTo>
                        <a:pt x="2637" y="8775"/>
                        <a:pt x="4277" y="7480"/>
                        <a:pt x="4277" y="7480"/>
                      </a:cubicBezTo>
                      <a:lnTo>
                        <a:pt x="4277" y="7480"/>
                      </a:lnTo>
                      <a:lnTo>
                        <a:pt x="2109" y="10961"/>
                      </a:lnTo>
                      <a:cubicBezTo>
                        <a:pt x="4934" y="10742"/>
                        <a:pt x="8435" y="7878"/>
                        <a:pt x="8435" y="7878"/>
                      </a:cubicBezTo>
                      <a:lnTo>
                        <a:pt x="8435" y="7878"/>
                      </a:lnTo>
                      <a:lnTo>
                        <a:pt x="6764" y="11379"/>
                      </a:lnTo>
                      <a:cubicBezTo>
                        <a:pt x="8435" y="11021"/>
                        <a:pt x="11259" y="8892"/>
                        <a:pt x="11260" y="8892"/>
                      </a:cubicBezTo>
                      <a:lnTo>
                        <a:pt x="11260" y="8892"/>
                      </a:lnTo>
                      <a:lnTo>
                        <a:pt x="10146" y="11976"/>
                      </a:lnTo>
                      <a:cubicBezTo>
                        <a:pt x="11538" y="11936"/>
                        <a:pt x="13707" y="8673"/>
                        <a:pt x="13707" y="8673"/>
                      </a:cubicBezTo>
                      <a:lnTo>
                        <a:pt x="14701" y="12413"/>
                      </a:lnTo>
                      <a:cubicBezTo>
                        <a:pt x="15875" y="11916"/>
                        <a:pt x="16989" y="7162"/>
                        <a:pt x="16989" y="7162"/>
                      </a:cubicBezTo>
                      <a:lnTo>
                        <a:pt x="16989" y="7162"/>
                      </a:lnTo>
                      <a:cubicBezTo>
                        <a:pt x="16929" y="8136"/>
                        <a:pt x="16790" y="11916"/>
                        <a:pt x="16790" y="11916"/>
                      </a:cubicBezTo>
                      <a:lnTo>
                        <a:pt x="19018" y="8952"/>
                      </a:lnTo>
                      <a:lnTo>
                        <a:pt x="17964" y="12234"/>
                      </a:lnTo>
                      <a:cubicBezTo>
                        <a:pt x="20530" y="11100"/>
                        <a:pt x="22479" y="7142"/>
                        <a:pt x="22479" y="7142"/>
                      </a:cubicBezTo>
                      <a:lnTo>
                        <a:pt x="22479" y="7142"/>
                      </a:lnTo>
                      <a:lnTo>
                        <a:pt x="22340" y="10921"/>
                      </a:lnTo>
                      <a:cubicBezTo>
                        <a:pt x="23752" y="10046"/>
                        <a:pt x="25563" y="7181"/>
                        <a:pt x="25563" y="7181"/>
                      </a:cubicBezTo>
                      <a:lnTo>
                        <a:pt x="25762" y="10384"/>
                      </a:lnTo>
                      <a:cubicBezTo>
                        <a:pt x="27055" y="9887"/>
                        <a:pt x="27751" y="6207"/>
                        <a:pt x="27751" y="6207"/>
                      </a:cubicBezTo>
                      <a:lnTo>
                        <a:pt x="30198" y="9370"/>
                      </a:lnTo>
                      <a:cubicBezTo>
                        <a:pt x="31093" y="8534"/>
                        <a:pt x="30635" y="5749"/>
                        <a:pt x="30635" y="5749"/>
                      </a:cubicBezTo>
                      <a:lnTo>
                        <a:pt x="30635" y="5749"/>
                      </a:lnTo>
                      <a:cubicBezTo>
                        <a:pt x="33500" y="7042"/>
                        <a:pt x="36981" y="7082"/>
                        <a:pt x="36981" y="7082"/>
                      </a:cubicBezTo>
                      <a:lnTo>
                        <a:pt x="34514" y="4993"/>
                      </a:lnTo>
                      <a:lnTo>
                        <a:pt x="34514" y="4993"/>
                      </a:lnTo>
                      <a:cubicBezTo>
                        <a:pt x="35291" y="5209"/>
                        <a:pt x="36082" y="5283"/>
                        <a:pt x="36805" y="5283"/>
                      </a:cubicBezTo>
                      <a:cubicBezTo>
                        <a:pt x="38416" y="5283"/>
                        <a:pt x="39686" y="4914"/>
                        <a:pt x="39686" y="4914"/>
                      </a:cubicBezTo>
                      <a:cubicBezTo>
                        <a:pt x="38254" y="4774"/>
                        <a:pt x="36106" y="3362"/>
                        <a:pt x="33798" y="1492"/>
                      </a:cubicBezTo>
                      <a:cubicBezTo>
                        <a:pt x="33780" y="1492"/>
                        <a:pt x="33762" y="1492"/>
                        <a:pt x="33744" y="1492"/>
                      </a:cubicBezTo>
                      <a:cubicBezTo>
                        <a:pt x="31009" y="1492"/>
                        <a:pt x="27632" y="0"/>
                        <a:pt x="27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0"/>
                <p:cNvSpPr/>
                <p:nvPr/>
              </p:nvSpPr>
              <p:spPr>
                <a:xfrm>
                  <a:off x="7650425" y="2620775"/>
                  <a:ext cx="111925" cy="238225"/>
                </a:xfrm>
                <a:custGeom>
                  <a:avLst/>
                  <a:gdLst/>
                  <a:ahLst/>
                  <a:cxnLst/>
                  <a:rect l="l" t="t" r="r" b="b"/>
                  <a:pathLst>
                    <a:path w="4477" h="9529" extrusionOk="0">
                      <a:moveTo>
                        <a:pt x="3820" y="0"/>
                      </a:moveTo>
                      <a:lnTo>
                        <a:pt x="2388" y="3083"/>
                      </a:lnTo>
                      <a:cubicBezTo>
                        <a:pt x="2228" y="2984"/>
                        <a:pt x="2010" y="2765"/>
                        <a:pt x="1751" y="2467"/>
                      </a:cubicBezTo>
                      <a:cubicBezTo>
                        <a:pt x="1134" y="4874"/>
                        <a:pt x="518" y="7241"/>
                        <a:pt x="0" y="9250"/>
                      </a:cubicBezTo>
                      <a:lnTo>
                        <a:pt x="60" y="9529"/>
                      </a:lnTo>
                      <a:cubicBezTo>
                        <a:pt x="1234" y="9031"/>
                        <a:pt x="2348" y="4278"/>
                        <a:pt x="2348" y="4277"/>
                      </a:cubicBezTo>
                      <a:lnTo>
                        <a:pt x="2348" y="4277"/>
                      </a:lnTo>
                      <a:cubicBezTo>
                        <a:pt x="2308" y="5252"/>
                        <a:pt x="2149" y="9031"/>
                        <a:pt x="2149" y="9031"/>
                      </a:cubicBezTo>
                      <a:lnTo>
                        <a:pt x="3223" y="7619"/>
                      </a:lnTo>
                      <a:cubicBezTo>
                        <a:pt x="3601" y="5669"/>
                        <a:pt x="4019" y="3481"/>
                        <a:pt x="4476" y="1333"/>
                      </a:cubicBezTo>
                      <a:cubicBezTo>
                        <a:pt x="4178" y="657"/>
                        <a:pt x="3820" y="0"/>
                        <a:pt x="38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70"/>
              <p:cNvGrpSpPr/>
              <p:nvPr/>
            </p:nvGrpSpPr>
            <p:grpSpPr>
              <a:xfrm flipH="1">
                <a:off x="6053013" y="575050"/>
                <a:ext cx="1836625" cy="3993400"/>
                <a:chOff x="8663125" y="1053800"/>
                <a:chExt cx="1836625" cy="3993400"/>
              </a:xfrm>
            </p:grpSpPr>
            <p:sp>
              <p:nvSpPr>
                <p:cNvPr id="2205" name="Google Shape;2205;p70"/>
                <p:cNvSpPr/>
                <p:nvPr/>
              </p:nvSpPr>
              <p:spPr>
                <a:xfrm flipH="1">
                  <a:off x="9234050" y="2959925"/>
                  <a:ext cx="301400" cy="2087275"/>
                </a:xfrm>
                <a:custGeom>
                  <a:avLst/>
                  <a:gdLst/>
                  <a:ahLst/>
                  <a:cxnLst/>
                  <a:rect l="l" t="t" r="r" b="b"/>
                  <a:pathLst>
                    <a:path w="12056" h="83491" extrusionOk="0">
                      <a:moveTo>
                        <a:pt x="9708" y="1"/>
                      </a:moveTo>
                      <a:cubicBezTo>
                        <a:pt x="9648" y="319"/>
                        <a:pt x="1671" y="40403"/>
                        <a:pt x="856" y="44322"/>
                      </a:cubicBezTo>
                      <a:cubicBezTo>
                        <a:pt x="0" y="48400"/>
                        <a:pt x="319" y="80109"/>
                        <a:pt x="418" y="83491"/>
                      </a:cubicBezTo>
                      <a:lnTo>
                        <a:pt x="9111" y="83491"/>
                      </a:lnTo>
                      <a:cubicBezTo>
                        <a:pt x="8733" y="70322"/>
                        <a:pt x="3283" y="47783"/>
                        <a:pt x="3879" y="44978"/>
                      </a:cubicBezTo>
                      <a:cubicBezTo>
                        <a:pt x="4695" y="40980"/>
                        <a:pt x="11837" y="3621"/>
                        <a:pt x="12055" y="2249"/>
                      </a:cubicBezTo>
                      <a:lnTo>
                        <a:pt x="97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0"/>
                <p:cNvSpPr/>
                <p:nvPr/>
              </p:nvSpPr>
              <p:spPr>
                <a:xfrm flipH="1">
                  <a:off x="8903825" y="3136975"/>
                  <a:ext cx="562500" cy="901175"/>
                </a:xfrm>
                <a:custGeom>
                  <a:avLst/>
                  <a:gdLst/>
                  <a:ahLst/>
                  <a:cxnLst/>
                  <a:rect l="l" t="t" r="r" b="b"/>
                  <a:pathLst>
                    <a:path w="22500" h="36047" extrusionOk="0">
                      <a:moveTo>
                        <a:pt x="21266" y="1"/>
                      </a:moveTo>
                      <a:cubicBezTo>
                        <a:pt x="19993" y="5392"/>
                        <a:pt x="18441" y="11340"/>
                        <a:pt x="18023" y="11956"/>
                      </a:cubicBezTo>
                      <a:cubicBezTo>
                        <a:pt x="17844" y="12215"/>
                        <a:pt x="17605" y="12613"/>
                        <a:pt x="17287" y="13110"/>
                      </a:cubicBezTo>
                      <a:cubicBezTo>
                        <a:pt x="16352" y="14562"/>
                        <a:pt x="14761" y="17009"/>
                        <a:pt x="12970" y="18720"/>
                      </a:cubicBezTo>
                      <a:cubicBezTo>
                        <a:pt x="10524" y="21027"/>
                        <a:pt x="438" y="31033"/>
                        <a:pt x="0" y="31610"/>
                      </a:cubicBezTo>
                      <a:lnTo>
                        <a:pt x="478" y="36046"/>
                      </a:lnTo>
                      <a:cubicBezTo>
                        <a:pt x="577" y="35907"/>
                        <a:pt x="11439" y="21903"/>
                        <a:pt x="13846" y="19635"/>
                      </a:cubicBezTo>
                      <a:cubicBezTo>
                        <a:pt x="15755" y="17844"/>
                        <a:pt x="17367" y="15318"/>
                        <a:pt x="18342" y="13786"/>
                      </a:cubicBezTo>
                      <a:cubicBezTo>
                        <a:pt x="18640" y="13329"/>
                        <a:pt x="18899" y="12931"/>
                        <a:pt x="19038" y="12732"/>
                      </a:cubicBezTo>
                      <a:cubicBezTo>
                        <a:pt x="19794" y="11757"/>
                        <a:pt x="21882" y="2945"/>
                        <a:pt x="22499" y="299"/>
                      </a:cubicBezTo>
                      <a:lnTo>
                        <a:pt x="212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0"/>
                <p:cNvSpPr/>
                <p:nvPr/>
              </p:nvSpPr>
              <p:spPr>
                <a:xfrm flipH="1">
                  <a:off x="9096300" y="3184225"/>
                  <a:ext cx="89550" cy="434175"/>
                </a:xfrm>
                <a:custGeom>
                  <a:avLst/>
                  <a:gdLst/>
                  <a:ahLst/>
                  <a:cxnLst/>
                  <a:rect l="l" t="t" r="r" b="b"/>
                  <a:pathLst>
                    <a:path w="3582" h="17367" extrusionOk="0">
                      <a:moveTo>
                        <a:pt x="2229" y="1"/>
                      </a:moveTo>
                      <a:cubicBezTo>
                        <a:pt x="2010" y="796"/>
                        <a:pt x="1" y="7639"/>
                        <a:pt x="1214" y="10126"/>
                      </a:cubicBezTo>
                      <a:cubicBezTo>
                        <a:pt x="2090" y="11876"/>
                        <a:pt x="1732" y="15815"/>
                        <a:pt x="1533" y="17188"/>
                      </a:cubicBezTo>
                      <a:lnTo>
                        <a:pt x="2806" y="17367"/>
                      </a:lnTo>
                      <a:cubicBezTo>
                        <a:pt x="2826" y="17148"/>
                        <a:pt x="3582" y="12056"/>
                        <a:pt x="2348" y="9569"/>
                      </a:cubicBezTo>
                      <a:cubicBezTo>
                        <a:pt x="2129" y="9092"/>
                        <a:pt x="1831" y="7779"/>
                        <a:pt x="2507" y="4277"/>
                      </a:cubicBezTo>
                      <a:cubicBezTo>
                        <a:pt x="2905" y="2209"/>
                        <a:pt x="3442" y="398"/>
                        <a:pt x="3442" y="378"/>
                      </a:cubicBezTo>
                      <a:lnTo>
                        <a:pt x="2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p:nvPr/>
              </p:nvSpPr>
              <p:spPr>
                <a:xfrm flipH="1">
                  <a:off x="8734250" y="3106650"/>
                  <a:ext cx="286475" cy="358575"/>
                </a:xfrm>
                <a:custGeom>
                  <a:avLst/>
                  <a:gdLst/>
                  <a:ahLst/>
                  <a:cxnLst/>
                  <a:rect l="l" t="t" r="r" b="b"/>
                  <a:pathLst>
                    <a:path w="11459" h="14343" extrusionOk="0">
                      <a:moveTo>
                        <a:pt x="10703" y="0"/>
                      </a:moveTo>
                      <a:cubicBezTo>
                        <a:pt x="10046" y="458"/>
                        <a:pt x="4377" y="4814"/>
                        <a:pt x="3899" y="7560"/>
                      </a:cubicBezTo>
                      <a:cubicBezTo>
                        <a:pt x="3561" y="9489"/>
                        <a:pt x="975" y="12453"/>
                        <a:pt x="0" y="13448"/>
                      </a:cubicBezTo>
                      <a:lnTo>
                        <a:pt x="915" y="14343"/>
                      </a:lnTo>
                      <a:cubicBezTo>
                        <a:pt x="1075" y="14184"/>
                        <a:pt x="4675" y="10484"/>
                        <a:pt x="5172" y="7778"/>
                      </a:cubicBezTo>
                      <a:cubicBezTo>
                        <a:pt x="5252" y="7261"/>
                        <a:pt x="5789" y="6028"/>
                        <a:pt x="8415" y="3601"/>
                      </a:cubicBezTo>
                      <a:cubicBezTo>
                        <a:pt x="9947" y="2149"/>
                        <a:pt x="11439" y="1015"/>
                        <a:pt x="11458" y="1015"/>
                      </a:cubicBezTo>
                      <a:lnTo>
                        <a:pt x="107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0"/>
                <p:cNvSpPr/>
                <p:nvPr/>
              </p:nvSpPr>
              <p:spPr>
                <a:xfrm flipH="1">
                  <a:off x="8663125" y="2669225"/>
                  <a:ext cx="421750" cy="119150"/>
                </a:xfrm>
                <a:custGeom>
                  <a:avLst/>
                  <a:gdLst/>
                  <a:ahLst/>
                  <a:cxnLst/>
                  <a:rect l="l" t="t" r="r" b="b"/>
                  <a:pathLst>
                    <a:path w="16870" h="4766" extrusionOk="0">
                      <a:moveTo>
                        <a:pt x="15040" y="0"/>
                      </a:moveTo>
                      <a:cubicBezTo>
                        <a:pt x="12554" y="0"/>
                        <a:pt x="8341" y="187"/>
                        <a:pt x="6803" y="1464"/>
                      </a:cubicBezTo>
                      <a:cubicBezTo>
                        <a:pt x="5272" y="2737"/>
                        <a:pt x="1373" y="3373"/>
                        <a:pt x="0" y="3493"/>
                      </a:cubicBezTo>
                      <a:lnTo>
                        <a:pt x="139" y="4766"/>
                      </a:lnTo>
                      <a:cubicBezTo>
                        <a:pt x="358" y="4726"/>
                        <a:pt x="5510" y="4229"/>
                        <a:pt x="7619" y="2438"/>
                      </a:cubicBezTo>
                      <a:cubicBezTo>
                        <a:pt x="8017" y="2100"/>
                        <a:pt x="9230" y="1523"/>
                        <a:pt x="12791" y="1324"/>
                      </a:cubicBezTo>
                      <a:cubicBezTo>
                        <a:pt x="13574" y="1280"/>
                        <a:pt x="14330" y="1266"/>
                        <a:pt x="14969" y="1266"/>
                      </a:cubicBezTo>
                      <a:cubicBezTo>
                        <a:pt x="16034" y="1266"/>
                        <a:pt x="16777" y="1305"/>
                        <a:pt x="16790" y="1305"/>
                      </a:cubicBezTo>
                      <a:lnTo>
                        <a:pt x="16869" y="31"/>
                      </a:lnTo>
                      <a:cubicBezTo>
                        <a:pt x="16648" y="26"/>
                        <a:pt x="15963" y="0"/>
                        <a:pt x="150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0"/>
                <p:cNvSpPr/>
                <p:nvPr/>
              </p:nvSpPr>
              <p:spPr>
                <a:xfrm flipH="1">
                  <a:off x="8843650" y="1932975"/>
                  <a:ext cx="266100" cy="374000"/>
                </a:xfrm>
                <a:custGeom>
                  <a:avLst/>
                  <a:gdLst/>
                  <a:ahLst/>
                  <a:cxnLst/>
                  <a:rect l="l" t="t" r="r" b="b"/>
                  <a:pathLst>
                    <a:path w="10644" h="14960" extrusionOk="0">
                      <a:moveTo>
                        <a:pt x="9827" y="0"/>
                      </a:moveTo>
                      <a:cubicBezTo>
                        <a:pt x="9211" y="518"/>
                        <a:pt x="3840" y="5212"/>
                        <a:pt x="3541" y="7977"/>
                      </a:cubicBezTo>
                      <a:cubicBezTo>
                        <a:pt x="3323" y="9947"/>
                        <a:pt x="896" y="13070"/>
                        <a:pt x="1" y="14124"/>
                      </a:cubicBezTo>
                      <a:lnTo>
                        <a:pt x="975" y="14960"/>
                      </a:lnTo>
                      <a:cubicBezTo>
                        <a:pt x="1134" y="14781"/>
                        <a:pt x="4476" y="10882"/>
                        <a:pt x="4815" y="8117"/>
                      </a:cubicBezTo>
                      <a:cubicBezTo>
                        <a:pt x="4854" y="7599"/>
                        <a:pt x="5332" y="6326"/>
                        <a:pt x="7759" y="3740"/>
                      </a:cubicBezTo>
                      <a:cubicBezTo>
                        <a:pt x="9211" y="2209"/>
                        <a:pt x="10623" y="955"/>
                        <a:pt x="10643" y="955"/>
                      </a:cubicBezTo>
                      <a:lnTo>
                        <a:pt x="98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0"/>
                <p:cNvSpPr/>
                <p:nvPr/>
              </p:nvSpPr>
              <p:spPr>
                <a:xfrm flipH="1">
                  <a:off x="9418050" y="3070825"/>
                  <a:ext cx="180075" cy="782825"/>
                </a:xfrm>
                <a:custGeom>
                  <a:avLst/>
                  <a:gdLst/>
                  <a:ahLst/>
                  <a:cxnLst/>
                  <a:rect l="l" t="t" r="r" b="b"/>
                  <a:pathLst>
                    <a:path w="7203" h="31313" extrusionOk="0">
                      <a:moveTo>
                        <a:pt x="3383" y="1"/>
                      </a:moveTo>
                      <a:cubicBezTo>
                        <a:pt x="3363" y="41"/>
                        <a:pt x="2289" y="2826"/>
                        <a:pt x="1413" y="5949"/>
                      </a:cubicBezTo>
                      <a:cubicBezTo>
                        <a:pt x="220" y="10286"/>
                        <a:pt x="1" y="13269"/>
                        <a:pt x="737" y="14801"/>
                      </a:cubicBezTo>
                      <a:cubicBezTo>
                        <a:pt x="2308" y="18064"/>
                        <a:pt x="5193" y="31193"/>
                        <a:pt x="5213" y="31312"/>
                      </a:cubicBezTo>
                      <a:lnTo>
                        <a:pt x="7202" y="26558"/>
                      </a:lnTo>
                      <a:cubicBezTo>
                        <a:pt x="7083" y="26021"/>
                        <a:pt x="3522" y="17666"/>
                        <a:pt x="1891" y="14264"/>
                      </a:cubicBezTo>
                      <a:cubicBezTo>
                        <a:pt x="637" y="11698"/>
                        <a:pt x="3403" y="3442"/>
                        <a:pt x="4576" y="478"/>
                      </a:cubicBezTo>
                      <a:lnTo>
                        <a:pt x="33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0"/>
                <p:cNvSpPr/>
                <p:nvPr/>
              </p:nvSpPr>
              <p:spPr>
                <a:xfrm flipH="1">
                  <a:off x="9067450" y="1926500"/>
                  <a:ext cx="225300" cy="1089650"/>
                </a:xfrm>
                <a:custGeom>
                  <a:avLst/>
                  <a:gdLst/>
                  <a:ahLst/>
                  <a:cxnLst/>
                  <a:rect l="l" t="t" r="r" b="b"/>
                  <a:pathLst>
                    <a:path w="9012" h="43586" extrusionOk="0">
                      <a:moveTo>
                        <a:pt x="6863" y="1"/>
                      </a:moveTo>
                      <a:lnTo>
                        <a:pt x="5610" y="259"/>
                      </a:lnTo>
                      <a:cubicBezTo>
                        <a:pt x="6624" y="5690"/>
                        <a:pt x="7619" y="11757"/>
                        <a:pt x="7500" y="12493"/>
                      </a:cubicBezTo>
                      <a:lnTo>
                        <a:pt x="7281" y="13826"/>
                      </a:lnTo>
                      <a:cubicBezTo>
                        <a:pt x="7002" y="15537"/>
                        <a:pt x="6565" y="18421"/>
                        <a:pt x="5610" y="20709"/>
                      </a:cubicBezTo>
                      <a:cubicBezTo>
                        <a:pt x="4317" y="23852"/>
                        <a:pt x="159" y="40602"/>
                        <a:pt x="0" y="41318"/>
                      </a:cubicBezTo>
                      <a:lnTo>
                        <a:pt x="2347" y="43586"/>
                      </a:lnTo>
                      <a:cubicBezTo>
                        <a:pt x="2407" y="43427"/>
                        <a:pt x="5530" y="24250"/>
                        <a:pt x="6783" y="21206"/>
                      </a:cubicBezTo>
                      <a:cubicBezTo>
                        <a:pt x="7778" y="18780"/>
                        <a:pt x="8255" y="15796"/>
                        <a:pt x="8514" y="14025"/>
                      </a:cubicBezTo>
                      <a:cubicBezTo>
                        <a:pt x="8614" y="13448"/>
                        <a:pt x="8693" y="13011"/>
                        <a:pt x="8753" y="12752"/>
                      </a:cubicBezTo>
                      <a:cubicBezTo>
                        <a:pt x="9011" y="11598"/>
                        <a:pt x="7380" y="2686"/>
                        <a:pt x="6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0"/>
                <p:cNvSpPr/>
                <p:nvPr/>
              </p:nvSpPr>
              <p:spPr>
                <a:xfrm flipH="1">
                  <a:off x="9143050" y="1849425"/>
                  <a:ext cx="196950" cy="705725"/>
                </a:xfrm>
                <a:custGeom>
                  <a:avLst/>
                  <a:gdLst/>
                  <a:ahLst/>
                  <a:cxnLst/>
                  <a:rect l="l" t="t" r="r" b="b"/>
                  <a:pathLst>
                    <a:path w="7878" h="28229" extrusionOk="0">
                      <a:moveTo>
                        <a:pt x="0" y="0"/>
                      </a:moveTo>
                      <a:cubicBezTo>
                        <a:pt x="139" y="1174"/>
                        <a:pt x="1612" y="11459"/>
                        <a:pt x="3581" y="14542"/>
                      </a:cubicBezTo>
                      <a:cubicBezTo>
                        <a:pt x="4973" y="16730"/>
                        <a:pt x="6286" y="26239"/>
                        <a:pt x="6724" y="28228"/>
                      </a:cubicBezTo>
                      <a:lnTo>
                        <a:pt x="7878" y="24190"/>
                      </a:lnTo>
                      <a:cubicBezTo>
                        <a:pt x="7798" y="23892"/>
                        <a:pt x="6167" y="16452"/>
                        <a:pt x="4198" y="13388"/>
                      </a:cubicBezTo>
                      <a:cubicBezTo>
                        <a:pt x="3820" y="12772"/>
                        <a:pt x="3024" y="11041"/>
                        <a:pt x="2029" y="5889"/>
                      </a:cubicBezTo>
                      <a:cubicBezTo>
                        <a:pt x="1432" y="2865"/>
                        <a:pt x="1055" y="120"/>
                        <a:pt x="1055" y="100"/>
                      </a:cubicBez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flipH="1">
                  <a:off x="9256925" y="2208975"/>
                  <a:ext cx="656500" cy="841000"/>
                </a:xfrm>
                <a:custGeom>
                  <a:avLst/>
                  <a:gdLst/>
                  <a:ahLst/>
                  <a:cxnLst/>
                  <a:rect l="l" t="t" r="r" b="b"/>
                  <a:pathLst>
                    <a:path w="26260" h="33640" extrusionOk="0">
                      <a:moveTo>
                        <a:pt x="697" y="1"/>
                      </a:moveTo>
                      <a:lnTo>
                        <a:pt x="1" y="1055"/>
                      </a:lnTo>
                      <a:cubicBezTo>
                        <a:pt x="4616" y="4099"/>
                        <a:pt x="9669" y="7600"/>
                        <a:pt x="10126" y="8197"/>
                      </a:cubicBezTo>
                      <a:cubicBezTo>
                        <a:pt x="10266" y="8455"/>
                        <a:pt x="10564" y="8813"/>
                        <a:pt x="10922" y="9291"/>
                      </a:cubicBezTo>
                      <a:cubicBezTo>
                        <a:pt x="11976" y="10663"/>
                        <a:pt x="13727" y="12991"/>
                        <a:pt x="14722" y="15259"/>
                      </a:cubicBezTo>
                      <a:cubicBezTo>
                        <a:pt x="16094" y="18362"/>
                        <a:pt x="25245" y="33023"/>
                        <a:pt x="25643" y="33639"/>
                      </a:cubicBezTo>
                      <a:lnTo>
                        <a:pt x="26259" y="27851"/>
                      </a:lnTo>
                      <a:cubicBezTo>
                        <a:pt x="26160" y="27692"/>
                        <a:pt x="17208" y="17765"/>
                        <a:pt x="15895" y="14761"/>
                      </a:cubicBezTo>
                      <a:cubicBezTo>
                        <a:pt x="14841" y="12354"/>
                        <a:pt x="13031" y="9967"/>
                        <a:pt x="11937" y="8515"/>
                      </a:cubicBezTo>
                      <a:cubicBezTo>
                        <a:pt x="11618" y="8077"/>
                        <a:pt x="11340" y="7719"/>
                        <a:pt x="11181" y="7500"/>
                      </a:cubicBezTo>
                      <a:cubicBezTo>
                        <a:pt x="10524" y="6486"/>
                        <a:pt x="2985" y="1493"/>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flipH="1">
                  <a:off x="9530450" y="1993150"/>
                  <a:ext cx="139275" cy="426225"/>
                </a:xfrm>
                <a:custGeom>
                  <a:avLst/>
                  <a:gdLst/>
                  <a:ahLst/>
                  <a:cxnLst/>
                  <a:rect l="l" t="t" r="r" b="b"/>
                  <a:pathLst>
                    <a:path w="5571" h="17049" extrusionOk="0">
                      <a:moveTo>
                        <a:pt x="4377" y="0"/>
                      </a:moveTo>
                      <a:cubicBezTo>
                        <a:pt x="4297" y="199"/>
                        <a:pt x="2467" y="5013"/>
                        <a:pt x="3084" y="7739"/>
                      </a:cubicBezTo>
                      <a:cubicBezTo>
                        <a:pt x="3203" y="8236"/>
                        <a:pt x="3183" y="9589"/>
                        <a:pt x="1771" y="12851"/>
                      </a:cubicBezTo>
                      <a:cubicBezTo>
                        <a:pt x="935" y="14761"/>
                        <a:pt x="0" y="16412"/>
                        <a:pt x="0" y="16432"/>
                      </a:cubicBezTo>
                      <a:lnTo>
                        <a:pt x="1114" y="17049"/>
                      </a:lnTo>
                      <a:cubicBezTo>
                        <a:pt x="1512" y="16332"/>
                        <a:pt x="4974" y="10086"/>
                        <a:pt x="4337" y="7401"/>
                      </a:cubicBezTo>
                      <a:cubicBezTo>
                        <a:pt x="3879" y="5491"/>
                        <a:pt x="5073" y="1731"/>
                        <a:pt x="5570" y="438"/>
                      </a:cubicBezTo>
                      <a:lnTo>
                        <a:pt x="43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0"/>
                <p:cNvSpPr/>
                <p:nvPr/>
              </p:nvSpPr>
              <p:spPr>
                <a:xfrm flipH="1">
                  <a:off x="8893900" y="2575000"/>
                  <a:ext cx="340675" cy="303400"/>
                </a:xfrm>
                <a:custGeom>
                  <a:avLst/>
                  <a:gdLst/>
                  <a:ahLst/>
                  <a:cxnLst/>
                  <a:rect l="l" t="t" r="r" b="b"/>
                  <a:pathLst>
                    <a:path w="13627" h="12136" extrusionOk="0">
                      <a:moveTo>
                        <a:pt x="12911" y="1"/>
                      </a:moveTo>
                      <a:cubicBezTo>
                        <a:pt x="12732" y="120"/>
                        <a:pt x="8455" y="3025"/>
                        <a:pt x="7440" y="5591"/>
                      </a:cubicBezTo>
                      <a:cubicBezTo>
                        <a:pt x="7241" y="6088"/>
                        <a:pt x="6466" y="7182"/>
                        <a:pt x="3442" y="9052"/>
                      </a:cubicBezTo>
                      <a:cubicBezTo>
                        <a:pt x="2845" y="9428"/>
                        <a:pt x="2261" y="9552"/>
                        <a:pt x="1749" y="9552"/>
                      </a:cubicBezTo>
                      <a:cubicBezTo>
                        <a:pt x="743" y="9552"/>
                        <a:pt x="14" y="9072"/>
                        <a:pt x="0" y="9072"/>
                      </a:cubicBezTo>
                      <a:lnTo>
                        <a:pt x="0" y="9072"/>
                      </a:lnTo>
                      <a:lnTo>
                        <a:pt x="498" y="12135"/>
                      </a:lnTo>
                      <a:cubicBezTo>
                        <a:pt x="1214" y="11777"/>
                        <a:pt x="7619" y="8654"/>
                        <a:pt x="8634" y="6068"/>
                      </a:cubicBezTo>
                      <a:cubicBezTo>
                        <a:pt x="9350" y="4218"/>
                        <a:pt x="12493" y="1811"/>
                        <a:pt x="13627" y="1035"/>
                      </a:cubicBezTo>
                      <a:lnTo>
                        <a:pt x="129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0"/>
                <p:cNvSpPr/>
                <p:nvPr/>
              </p:nvSpPr>
              <p:spPr>
                <a:xfrm flipH="1">
                  <a:off x="9025175" y="1705700"/>
                  <a:ext cx="110425" cy="358100"/>
                </a:xfrm>
                <a:custGeom>
                  <a:avLst/>
                  <a:gdLst/>
                  <a:ahLst/>
                  <a:cxnLst/>
                  <a:rect l="l" t="t" r="r" b="b"/>
                  <a:pathLst>
                    <a:path w="4417" h="14324" extrusionOk="0">
                      <a:moveTo>
                        <a:pt x="3322" y="0"/>
                      </a:moveTo>
                      <a:cubicBezTo>
                        <a:pt x="3282" y="160"/>
                        <a:pt x="1790" y="3760"/>
                        <a:pt x="2467" y="5928"/>
                      </a:cubicBezTo>
                      <a:cubicBezTo>
                        <a:pt x="2586" y="6326"/>
                        <a:pt x="2626" y="7361"/>
                        <a:pt x="1472" y="9808"/>
                      </a:cubicBezTo>
                      <a:cubicBezTo>
                        <a:pt x="796" y="11240"/>
                        <a:pt x="0" y="12473"/>
                        <a:pt x="0" y="12473"/>
                      </a:cubicBezTo>
                      <a:lnTo>
                        <a:pt x="1233" y="14323"/>
                      </a:lnTo>
                      <a:cubicBezTo>
                        <a:pt x="1572" y="13806"/>
                        <a:pt x="4277" y="7918"/>
                        <a:pt x="3581" y="5769"/>
                      </a:cubicBezTo>
                      <a:cubicBezTo>
                        <a:pt x="3083" y="4257"/>
                        <a:pt x="4018" y="1433"/>
                        <a:pt x="4416" y="458"/>
                      </a:cubicBezTo>
                      <a:lnTo>
                        <a:pt x="33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0"/>
                <p:cNvSpPr/>
                <p:nvPr/>
              </p:nvSpPr>
              <p:spPr>
                <a:xfrm flipH="1">
                  <a:off x="9528475" y="1335200"/>
                  <a:ext cx="111425" cy="431700"/>
                </a:xfrm>
                <a:custGeom>
                  <a:avLst/>
                  <a:gdLst/>
                  <a:ahLst/>
                  <a:cxnLst/>
                  <a:rect l="l" t="t" r="r" b="b"/>
                  <a:pathLst>
                    <a:path w="4457" h="17268" extrusionOk="0">
                      <a:moveTo>
                        <a:pt x="3283" y="0"/>
                      </a:moveTo>
                      <a:cubicBezTo>
                        <a:pt x="2945" y="756"/>
                        <a:pt x="1" y="7241"/>
                        <a:pt x="876" y="9887"/>
                      </a:cubicBezTo>
                      <a:cubicBezTo>
                        <a:pt x="1493" y="11737"/>
                        <a:pt x="618" y="15596"/>
                        <a:pt x="220" y="16909"/>
                      </a:cubicBezTo>
                      <a:lnTo>
                        <a:pt x="1453" y="17267"/>
                      </a:lnTo>
                      <a:cubicBezTo>
                        <a:pt x="1493" y="17068"/>
                        <a:pt x="2945" y="12095"/>
                        <a:pt x="2090" y="9489"/>
                      </a:cubicBezTo>
                      <a:cubicBezTo>
                        <a:pt x="1950" y="8992"/>
                        <a:pt x="1851" y="7639"/>
                        <a:pt x="2985" y="4257"/>
                      </a:cubicBezTo>
                      <a:cubicBezTo>
                        <a:pt x="3661" y="2268"/>
                        <a:pt x="4457" y="557"/>
                        <a:pt x="4457" y="537"/>
                      </a:cubicBezTo>
                      <a:lnTo>
                        <a:pt x="3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0"/>
                <p:cNvSpPr/>
                <p:nvPr/>
              </p:nvSpPr>
              <p:spPr>
                <a:xfrm flipH="1">
                  <a:off x="9333525" y="3144475"/>
                  <a:ext cx="883250" cy="539075"/>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0"/>
                <p:cNvSpPr/>
                <p:nvPr/>
              </p:nvSpPr>
              <p:spPr>
                <a:xfrm flipH="1">
                  <a:off x="9293725" y="1464400"/>
                  <a:ext cx="1206025" cy="1662700"/>
                </a:xfrm>
                <a:custGeom>
                  <a:avLst/>
                  <a:gdLst/>
                  <a:ahLst/>
                  <a:cxnLst/>
                  <a:rect l="l" t="t" r="r" b="b"/>
                  <a:pathLst>
                    <a:path w="48241" h="66508" extrusionOk="0">
                      <a:moveTo>
                        <a:pt x="21820" y="0"/>
                      </a:moveTo>
                      <a:cubicBezTo>
                        <a:pt x="20604" y="0"/>
                        <a:pt x="19319" y="544"/>
                        <a:pt x="18461" y="2392"/>
                      </a:cubicBezTo>
                      <a:cubicBezTo>
                        <a:pt x="18461" y="2392"/>
                        <a:pt x="18224" y="1682"/>
                        <a:pt x="17459" y="1682"/>
                      </a:cubicBezTo>
                      <a:cubicBezTo>
                        <a:pt x="16931" y="1682"/>
                        <a:pt x="16150" y="2021"/>
                        <a:pt x="15019" y="3167"/>
                      </a:cubicBezTo>
                      <a:cubicBezTo>
                        <a:pt x="15019" y="3167"/>
                        <a:pt x="12717" y="1669"/>
                        <a:pt x="9388" y="1669"/>
                      </a:cubicBezTo>
                      <a:cubicBezTo>
                        <a:pt x="8429" y="1669"/>
                        <a:pt x="7385" y="1793"/>
                        <a:pt x="6287" y="2113"/>
                      </a:cubicBezTo>
                      <a:cubicBezTo>
                        <a:pt x="398" y="3864"/>
                        <a:pt x="3780" y="11343"/>
                        <a:pt x="9629" y="14089"/>
                      </a:cubicBezTo>
                      <a:cubicBezTo>
                        <a:pt x="9748" y="14228"/>
                        <a:pt x="8435" y="15600"/>
                        <a:pt x="10146" y="17072"/>
                      </a:cubicBezTo>
                      <a:cubicBezTo>
                        <a:pt x="10822" y="17629"/>
                        <a:pt x="13030" y="18286"/>
                        <a:pt x="15338" y="18664"/>
                      </a:cubicBezTo>
                      <a:cubicBezTo>
                        <a:pt x="15636" y="20892"/>
                        <a:pt x="17327" y="22364"/>
                        <a:pt x="19754" y="23697"/>
                      </a:cubicBezTo>
                      <a:lnTo>
                        <a:pt x="19555" y="23896"/>
                      </a:lnTo>
                      <a:cubicBezTo>
                        <a:pt x="19515" y="23955"/>
                        <a:pt x="19475" y="23975"/>
                        <a:pt x="19456" y="24035"/>
                      </a:cubicBezTo>
                      <a:cubicBezTo>
                        <a:pt x="19456" y="24035"/>
                        <a:pt x="17639" y="22531"/>
                        <a:pt x="15793" y="22531"/>
                      </a:cubicBezTo>
                      <a:cubicBezTo>
                        <a:pt x="14698" y="22531"/>
                        <a:pt x="13592" y="23061"/>
                        <a:pt x="12851" y="24751"/>
                      </a:cubicBezTo>
                      <a:cubicBezTo>
                        <a:pt x="12851" y="24751"/>
                        <a:pt x="12603" y="24041"/>
                        <a:pt x="11847" y="24041"/>
                      </a:cubicBezTo>
                      <a:cubicBezTo>
                        <a:pt x="11319" y="24041"/>
                        <a:pt x="10543" y="24388"/>
                        <a:pt x="9430" y="25567"/>
                      </a:cubicBezTo>
                      <a:cubicBezTo>
                        <a:pt x="9430" y="25567"/>
                        <a:pt x="7069" y="24170"/>
                        <a:pt x="4927" y="24170"/>
                      </a:cubicBezTo>
                      <a:cubicBezTo>
                        <a:pt x="3509" y="24170"/>
                        <a:pt x="2187" y="24783"/>
                        <a:pt x="1711" y="26820"/>
                      </a:cubicBezTo>
                      <a:cubicBezTo>
                        <a:pt x="0" y="34041"/>
                        <a:pt x="5471" y="36607"/>
                        <a:pt x="8534" y="38417"/>
                      </a:cubicBezTo>
                      <a:cubicBezTo>
                        <a:pt x="8674" y="38576"/>
                        <a:pt x="7361" y="39969"/>
                        <a:pt x="9111" y="41401"/>
                      </a:cubicBezTo>
                      <a:cubicBezTo>
                        <a:pt x="9708" y="41899"/>
                        <a:pt x="10424" y="42157"/>
                        <a:pt x="11160" y="42157"/>
                      </a:cubicBezTo>
                      <a:cubicBezTo>
                        <a:pt x="10066" y="44425"/>
                        <a:pt x="10862" y="45738"/>
                        <a:pt x="12612" y="46673"/>
                      </a:cubicBezTo>
                      <a:cubicBezTo>
                        <a:pt x="11240" y="46971"/>
                        <a:pt x="9509" y="48026"/>
                        <a:pt x="9728" y="49836"/>
                      </a:cubicBezTo>
                      <a:cubicBezTo>
                        <a:pt x="10424" y="55764"/>
                        <a:pt x="17605" y="57713"/>
                        <a:pt x="17605" y="57713"/>
                      </a:cubicBezTo>
                      <a:cubicBezTo>
                        <a:pt x="18222" y="58608"/>
                        <a:pt x="18580" y="61871"/>
                        <a:pt x="22539" y="63045"/>
                      </a:cubicBezTo>
                      <a:cubicBezTo>
                        <a:pt x="22479" y="63482"/>
                        <a:pt x="22439" y="64019"/>
                        <a:pt x="22539" y="64556"/>
                      </a:cubicBezTo>
                      <a:cubicBezTo>
                        <a:pt x="22977" y="64377"/>
                        <a:pt x="23394" y="63960"/>
                        <a:pt x="23593" y="63025"/>
                      </a:cubicBezTo>
                      <a:cubicBezTo>
                        <a:pt x="23593" y="63025"/>
                        <a:pt x="25712" y="65551"/>
                        <a:pt x="28350" y="65551"/>
                      </a:cubicBezTo>
                      <a:cubicBezTo>
                        <a:pt x="29208" y="65551"/>
                        <a:pt x="30120" y="65284"/>
                        <a:pt x="31033" y="64576"/>
                      </a:cubicBezTo>
                      <a:cubicBezTo>
                        <a:pt x="31033" y="64576"/>
                        <a:pt x="32474" y="66135"/>
                        <a:pt x="33994" y="66135"/>
                      </a:cubicBezTo>
                      <a:cubicBezTo>
                        <a:pt x="34639" y="66135"/>
                        <a:pt x="35298" y="65854"/>
                        <a:pt x="35867" y="65054"/>
                      </a:cubicBezTo>
                      <a:lnTo>
                        <a:pt x="35867" y="65054"/>
                      </a:lnTo>
                      <a:cubicBezTo>
                        <a:pt x="35867" y="65054"/>
                        <a:pt x="35679" y="66508"/>
                        <a:pt x="36610" y="66508"/>
                      </a:cubicBezTo>
                      <a:cubicBezTo>
                        <a:pt x="36891" y="66508"/>
                        <a:pt x="37275" y="66375"/>
                        <a:pt x="37797" y="66028"/>
                      </a:cubicBezTo>
                      <a:cubicBezTo>
                        <a:pt x="37797" y="66028"/>
                        <a:pt x="38828" y="66380"/>
                        <a:pt x="40183" y="66380"/>
                      </a:cubicBezTo>
                      <a:cubicBezTo>
                        <a:pt x="41619" y="66380"/>
                        <a:pt x="43419" y="65985"/>
                        <a:pt x="44739" y="64357"/>
                      </a:cubicBezTo>
                      <a:cubicBezTo>
                        <a:pt x="48240" y="60160"/>
                        <a:pt x="44739" y="57892"/>
                        <a:pt x="41139" y="55366"/>
                      </a:cubicBezTo>
                      <a:lnTo>
                        <a:pt x="41139" y="55366"/>
                      </a:lnTo>
                      <a:cubicBezTo>
                        <a:pt x="41154" y="55368"/>
                        <a:pt x="41169" y="55368"/>
                        <a:pt x="41185" y="55368"/>
                      </a:cubicBezTo>
                      <a:cubicBezTo>
                        <a:pt x="42060" y="55368"/>
                        <a:pt x="42781" y="52614"/>
                        <a:pt x="38871" y="52223"/>
                      </a:cubicBezTo>
                      <a:cubicBezTo>
                        <a:pt x="38871" y="52223"/>
                        <a:pt x="36165" y="49140"/>
                        <a:pt x="32505" y="49100"/>
                      </a:cubicBezTo>
                      <a:cubicBezTo>
                        <a:pt x="32923" y="48662"/>
                        <a:pt x="33221" y="48065"/>
                        <a:pt x="33380" y="47230"/>
                      </a:cubicBezTo>
                      <a:cubicBezTo>
                        <a:pt x="33380" y="47230"/>
                        <a:pt x="33844" y="48656"/>
                        <a:pt x="34717" y="48656"/>
                      </a:cubicBezTo>
                      <a:cubicBezTo>
                        <a:pt x="35149" y="48656"/>
                        <a:pt x="35680" y="48309"/>
                        <a:pt x="36305" y="47270"/>
                      </a:cubicBezTo>
                      <a:cubicBezTo>
                        <a:pt x="36305" y="47270"/>
                        <a:pt x="37119" y="47543"/>
                        <a:pt x="38160" y="47543"/>
                      </a:cubicBezTo>
                      <a:cubicBezTo>
                        <a:pt x="39769" y="47543"/>
                        <a:pt x="41920" y="46890"/>
                        <a:pt x="42451" y="43570"/>
                      </a:cubicBezTo>
                      <a:cubicBezTo>
                        <a:pt x="42969" y="40367"/>
                        <a:pt x="40661" y="34379"/>
                        <a:pt x="34773" y="33384"/>
                      </a:cubicBezTo>
                      <a:cubicBezTo>
                        <a:pt x="34825" y="32807"/>
                        <a:pt x="33356" y="29140"/>
                        <a:pt x="29392" y="29140"/>
                      </a:cubicBezTo>
                      <a:cubicBezTo>
                        <a:pt x="28846" y="29140"/>
                        <a:pt x="28254" y="29210"/>
                        <a:pt x="27612" y="29366"/>
                      </a:cubicBezTo>
                      <a:cubicBezTo>
                        <a:pt x="27432" y="29227"/>
                        <a:pt x="27293" y="29108"/>
                        <a:pt x="27094" y="28968"/>
                      </a:cubicBezTo>
                      <a:cubicBezTo>
                        <a:pt x="27771" y="28769"/>
                        <a:pt x="28447" y="28372"/>
                        <a:pt x="28984" y="27834"/>
                      </a:cubicBezTo>
                      <a:lnTo>
                        <a:pt x="29004" y="27815"/>
                      </a:lnTo>
                      <a:cubicBezTo>
                        <a:pt x="29004" y="27815"/>
                        <a:pt x="30868" y="29223"/>
                        <a:pt x="32725" y="29223"/>
                      </a:cubicBezTo>
                      <a:cubicBezTo>
                        <a:pt x="33795" y="29223"/>
                        <a:pt x="34863" y="28754"/>
                        <a:pt x="35569" y="27277"/>
                      </a:cubicBezTo>
                      <a:cubicBezTo>
                        <a:pt x="35569" y="27277"/>
                        <a:pt x="35663" y="29054"/>
                        <a:pt x="36723" y="29054"/>
                      </a:cubicBezTo>
                      <a:cubicBezTo>
                        <a:pt x="37122" y="29054"/>
                        <a:pt x="37656" y="28803"/>
                        <a:pt x="38373" y="28113"/>
                      </a:cubicBezTo>
                      <a:cubicBezTo>
                        <a:pt x="38373" y="28113"/>
                        <a:pt x="39768" y="29044"/>
                        <a:pt x="41407" y="29044"/>
                      </a:cubicBezTo>
                      <a:cubicBezTo>
                        <a:pt x="42750" y="29044"/>
                        <a:pt x="44257" y="28419"/>
                        <a:pt x="45296" y="26144"/>
                      </a:cubicBezTo>
                      <a:cubicBezTo>
                        <a:pt x="46629" y="23180"/>
                        <a:pt x="45435" y="17411"/>
                        <a:pt x="40005" y="14884"/>
                      </a:cubicBezTo>
                      <a:cubicBezTo>
                        <a:pt x="40283" y="14208"/>
                        <a:pt x="41337" y="12795"/>
                        <a:pt x="39686" y="11005"/>
                      </a:cubicBezTo>
                      <a:cubicBezTo>
                        <a:pt x="39129" y="10369"/>
                        <a:pt x="38354" y="9971"/>
                        <a:pt x="37558" y="9831"/>
                      </a:cubicBezTo>
                      <a:cubicBezTo>
                        <a:pt x="35390" y="5276"/>
                        <a:pt x="33042" y="5236"/>
                        <a:pt x="30934" y="5097"/>
                      </a:cubicBezTo>
                      <a:cubicBezTo>
                        <a:pt x="31212" y="4441"/>
                        <a:pt x="32286" y="3048"/>
                        <a:pt x="30655" y="1218"/>
                      </a:cubicBezTo>
                      <a:cubicBezTo>
                        <a:pt x="30164" y="671"/>
                        <a:pt x="29338" y="492"/>
                        <a:pt x="28475" y="492"/>
                      </a:cubicBezTo>
                      <a:cubicBezTo>
                        <a:pt x="26890" y="492"/>
                        <a:pt x="25178" y="1093"/>
                        <a:pt x="25165" y="1118"/>
                      </a:cubicBezTo>
                      <a:cubicBezTo>
                        <a:pt x="25165" y="1118"/>
                        <a:pt x="23563" y="0"/>
                        <a:pt x="21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0"/>
                <p:cNvSpPr/>
                <p:nvPr/>
              </p:nvSpPr>
              <p:spPr>
                <a:xfrm flipH="1">
                  <a:off x="9291250" y="1053800"/>
                  <a:ext cx="527675" cy="579400"/>
                </a:xfrm>
                <a:custGeom>
                  <a:avLst/>
                  <a:gdLst/>
                  <a:ahLst/>
                  <a:cxnLst/>
                  <a:rect l="l" t="t" r="r" b="b"/>
                  <a:pathLst>
                    <a:path w="21107" h="23176" extrusionOk="0">
                      <a:moveTo>
                        <a:pt x="6043" y="1"/>
                      </a:moveTo>
                      <a:cubicBezTo>
                        <a:pt x="5952" y="1"/>
                        <a:pt x="5861" y="6"/>
                        <a:pt x="5769" y="17"/>
                      </a:cubicBezTo>
                      <a:cubicBezTo>
                        <a:pt x="2348" y="455"/>
                        <a:pt x="2547" y="3538"/>
                        <a:pt x="3541" y="6761"/>
                      </a:cubicBezTo>
                      <a:cubicBezTo>
                        <a:pt x="1" y="8611"/>
                        <a:pt x="5889" y="13226"/>
                        <a:pt x="5929" y="13246"/>
                      </a:cubicBezTo>
                      <a:cubicBezTo>
                        <a:pt x="5948" y="13484"/>
                        <a:pt x="5232" y="16508"/>
                        <a:pt x="8475" y="16568"/>
                      </a:cubicBezTo>
                      <a:cubicBezTo>
                        <a:pt x="8475" y="16568"/>
                        <a:pt x="8670" y="19062"/>
                        <a:pt x="10361" y="19062"/>
                      </a:cubicBezTo>
                      <a:cubicBezTo>
                        <a:pt x="10537" y="19062"/>
                        <a:pt x="10731" y="19035"/>
                        <a:pt x="10942" y="18975"/>
                      </a:cubicBezTo>
                      <a:lnTo>
                        <a:pt x="10942" y="18975"/>
                      </a:lnTo>
                      <a:cubicBezTo>
                        <a:pt x="10942" y="18975"/>
                        <a:pt x="10743" y="20548"/>
                        <a:pt x="11244" y="20548"/>
                      </a:cubicBezTo>
                      <a:cubicBezTo>
                        <a:pt x="11336" y="20548"/>
                        <a:pt x="11452" y="20494"/>
                        <a:pt x="11598" y="20367"/>
                      </a:cubicBezTo>
                      <a:cubicBezTo>
                        <a:pt x="11598" y="20367"/>
                        <a:pt x="12235" y="22595"/>
                        <a:pt x="14701" y="23093"/>
                      </a:cubicBezTo>
                      <a:cubicBezTo>
                        <a:pt x="14975" y="23148"/>
                        <a:pt x="15232" y="23175"/>
                        <a:pt x="15473" y="23175"/>
                      </a:cubicBezTo>
                      <a:cubicBezTo>
                        <a:pt x="18568" y="23175"/>
                        <a:pt x="18956" y="18778"/>
                        <a:pt x="18163" y="15991"/>
                      </a:cubicBezTo>
                      <a:cubicBezTo>
                        <a:pt x="18918" y="15732"/>
                        <a:pt x="21107" y="13027"/>
                        <a:pt x="16969" y="10421"/>
                      </a:cubicBezTo>
                      <a:cubicBezTo>
                        <a:pt x="17225" y="10165"/>
                        <a:pt x="17004" y="9766"/>
                        <a:pt x="16711" y="9766"/>
                      </a:cubicBezTo>
                      <a:cubicBezTo>
                        <a:pt x="16640" y="9766"/>
                        <a:pt x="16565" y="9790"/>
                        <a:pt x="16492" y="9844"/>
                      </a:cubicBezTo>
                      <a:cubicBezTo>
                        <a:pt x="16432" y="9864"/>
                        <a:pt x="16372" y="9924"/>
                        <a:pt x="16313" y="9963"/>
                      </a:cubicBezTo>
                      <a:cubicBezTo>
                        <a:pt x="16313" y="9963"/>
                        <a:pt x="16429" y="5844"/>
                        <a:pt x="12937" y="5844"/>
                      </a:cubicBezTo>
                      <a:cubicBezTo>
                        <a:pt x="12895" y="5844"/>
                        <a:pt x="12854" y="5844"/>
                        <a:pt x="12811" y="5846"/>
                      </a:cubicBezTo>
                      <a:cubicBezTo>
                        <a:pt x="12811" y="5846"/>
                        <a:pt x="13241" y="4515"/>
                        <a:pt x="11948" y="4515"/>
                      </a:cubicBezTo>
                      <a:cubicBezTo>
                        <a:pt x="11692" y="4515"/>
                        <a:pt x="11369" y="4567"/>
                        <a:pt x="10961" y="4692"/>
                      </a:cubicBezTo>
                      <a:cubicBezTo>
                        <a:pt x="10961" y="4692"/>
                        <a:pt x="8728" y="1"/>
                        <a:pt x="60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2" name="Google Shape;2222;p70"/>
              <p:cNvSpPr/>
              <p:nvPr/>
            </p:nvSpPr>
            <p:spPr>
              <a:xfrm>
                <a:off x="7134438" y="2481175"/>
                <a:ext cx="883250" cy="539075"/>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0"/>
              <p:cNvSpPr/>
              <p:nvPr/>
            </p:nvSpPr>
            <p:spPr>
              <a:xfrm>
                <a:off x="6984058" y="1714304"/>
                <a:ext cx="1128882" cy="688992"/>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0"/>
              <p:cNvSpPr/>
              <p:nvPr/>
            </p:nvSpPr>
            <p:spPr>
              <a:xfrm>
                <a:off x="6888808" y="1025304"/>
                <a:ext cx="1128882" cy="688992"/>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0"/>
              <p:cNvSpPr/>
              <p:nvPr/>
            </p:nvSpPr>
            <p:spPr>
              <a:xfrm>
                <a:off x="5831117" y="3528686"/>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0"/>
              <p:cNvSpPr/>
              <p:nvPr/>
            </p:nvSpPr>
            <p:spPr>
              <a:xfrm>
                <a:off x="5980301" y="3247102"/>
                <a:ext cx="584712" cy="356868"/>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0"/>
              <p:cNvSpPr/>
              <p:nvPr/>
            </p:nvSpPr>
            <p:spPr>
              <a:xfrm>
                <a:off x="6128517" y="3673661"/>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0"/>
              <p:cNvSpPr/>
              <p:nvPr/>
            </p:nvSpPr>
            <p:spPr>
              <a:xfrm>
                <a:off x="7588830" y="3073323"/>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0"/>
              <p:cNvSpPr/>
              <p:nvPr/>
            </p:nvSpPr>
            <p:spPr>
              <a:xfrm>
                <a:off x="7285217" y="3519773"/>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0"/>
              <p:cNvSpPr/>
              <p:nvPr/>
            </p:nvSpPr>
            <p:spPr>
              <a:xfrm>
                <a:off x="6571830" y="3339448"/>
                <a:ext cx="426168" cy="26010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0"/>
              <p:cNvSpPr/>
              <p:nvPr/>
            </p:nvSpPr>
            <p:spPr>
              <a:xfrm>
                <a:off x="6707314" y="3651895"/>
                <a:ext cx="328746" cy="200644"/>
              </a:xfrm>
              <a:custGeom>
                <a:avLst/>
                <a:gdLst/>
                <a:ahLst/>
                <a:cxnLst/>
                <a:rect l="l" t="t" r="r" b="b"/>
                <a:pathLst>
                  <a:path w="35330" h="21563" extrusionOk="0">
                    <a:moveTo>
                      <a:pt x="21666" y="0"/>
                    </a:moveTo>
                    <a:cubicBezTo>
                      <a:pt x="20287" y="0"/>
                      <a:pt x="18930" y="816"/>
                      <a:pt x="18282" y="2068"/>
                    </a:cubicBezTo>
                    <a:cubicBezTo>
                      <a:pt x="18262" y="2068"/>
                      <a:pt x="18262" y="2088"/>
                      <a:pt x="18262" y="2088"/>
                    </a:cubicBezTo>
                    <a:cubicBezTo>
                      <a:pt x="18262" y="2088"/>
                      <a:pt x="16829" y="1459"/>
                      <a:pt x="15319" y="1459"/>
                    </a:cubicBezTo>
                    <a:cubicBezTo>
                      <a:pt x="13911" y="1459"/>
                      <a:pt x="12437" y="2005"/>
                      <a:pt x="11996" y="4117"/>
                    </a:cubicBezTo>
                    <a:cubicBezTo>
                      <a:pt x="11996" y="4117"/>
                      <a:pt x="11559" y="2642"/>
                      <a:pt x="10660" y="2642"/>
                    </a:cubicBezTo>
                    <a:cubicBezTo>
                      <a:pt x="10231" y="2642"/>
                      <a:pt x="9695" y="2980"/>
                      <a:pt x="9052" y="3978"/>
                    </a:cubicBezTo>
                    <a:cubicBezTo>
                      <a:pt x="9052" y="3978"/>
                      <a:pt x="7826" y="3668"/>
                      <a:pt x="6302" y="3668"/>
                    </a:cubicBezTo>
                    <a:cubicBezTo>
                      <a:pt x="4080" y="3668"/>
                      <a:pt x="1222" y="4326"/>
                      <a:pt x="597" y="7558"/>
                    </a:cubicBezTo>
                    <a:cubicBezTo>
                      <a:pt x="0" y="10741"/>
                      <a:pt x="4675" y="16033"/>
                      <a:pt x="10544" y="17226"/>
                    </a:cubicBezTo>
                    <a:cubicBezTo>
                      <a:pt x="10424" y="17922"/>
                      <a:pt x="9748" y="19574"/>
                      <a:pt x="11757" y="20906"/>
                    </a:cubicBezTo>
                    <a:cubicBezTo>
                      <a:pt x="12413" y="21346"/>
                      <a:pt x="13187" y="21563"/>
                      <a:pt x="13947" y="21563"/>
                    </a:cubicBezTo>
                    <a:cubicBezTo>
                      <a:pt x="15214" y="21563"/>
                      <a:pt x="16444" y="20961"/>
                      <a:pt x="17029" y="19792"/>
                    </a:cubicBezTo>
                    <a:lnTo>
                      <a:pt x="17108" y="19633"/>
                    </a:lnTo>
                    <a:cubicBezTo>
                      <a:pt x="17108" y="19633"/>
                      <a:pt x="18558" y="20350"/>
                      <a:pt x="20075" y="20350"/>
                    </a:cubicBezTo>
                    <a:cubicBezTo>
                      <a:pt x="21472" y="20350"/>
                      <a:pt x="22925" y="19742"/>
                      <a:pt x="23354" y="17405"/>
                    </a:cubicBezTo>
                    <a:cubicBezTo>
                      <a:pt x="23354" y="17405"/>
                      <a:pt x="23663" y="17876"/>
                      <a:pt x="24227" y="17876"/>
                    </a:cubicBezTo>
                    <a:cubicBezTo>
                      <a:pt x="24762" y="17876"/>
                      <a:pt x="25528" y="17451"/>
                      <a:pt x="26478" y="15794"/>
                    </a:cubicBezTo>
                    <a:cubicBezTo>
                      <a:pt x="26478" y="15794"/>
                      <a:pt x="27673" y="16183"/>
                      <a:pt x="29103" y="16183"/>
                    </a:cubicBezTo>
                    <a:cubicBezTo>
                      <a:pt x="30904" y="16183"/>
                      <a:pt x="33078" y="15565"/>
                      <a:pt x="33699" y="12770"/>
                    </a:cubicBezTo>
                    <a:cubicBezTo>
                      <a:pt x="35330" y="5470"/>
                      <a:pt x="30695" y="4276"/>
                      <a:pt x="24349" y="3082"/>
                    </a:cubicBezTo>
                    <a:cubicBezTo>
                      <a:pt x="24170" y="2983"/>
                      <a:pt x="25125" y="1312"/>
                      <a:pt x="23096" y="317"/>
                    </a:cubicBezTo>
                    <a:cubicBezTo>
                      <a:pt x="22636" y="101"/>
                      <a:pt x="22150" y="0"/>
                      <a:pt x="21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2" name="Google Shape;2232;p70"/>
            <p:cNvSpPr/>
            <p:nvPr/>
          </p:nvSpPr>
          <p:spPr>
            <a:xfrm flipH="1">
              <a:off x="5432506" y="3919469"/>
              <a:ext cx="3782125" cy="647025"/>
            </a:xfrm>
            <a:custGeom>
              <a:avLst/>
              <a:gdLst/>
              <a:ahLst/>
              <a:cxnLst/>
              <a:rect l="l" t="t" r="r" b="b"/>
              <a:pathLst>
                <a:path w="151285" h="25881" extrusionOk="0">
                  <a:moveTo>
                    <a:pt x="1" y="0"/>
                  </a:moveTo>
                  <a:lnTo>
                    <a:pt x="1" y="20649"/>
                  </a:lnTo>
                  <a:lnTo>
                    <a:pt x="151285" y="25881"/>
                  </a:lnTo>
                  <a:cubicBezTo>
                    <a:pt x="151285" y="25881"/>
                    <a:pt x="93516" y="19117"/>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3" name="Google Shape;2233;p70"/>
          <p:cNvSpPr/>
          <p:nvPr/>
        </p:nvSpPr>
        <p:spPr>
          <a:xfrm flipH="1">
            <a:off x="4907031" y="2158300"/>
            <a:ext cx="2000" cy="1025"/>
          </a:xfrm>
          <a:custGeom>
            <a:avLst/>
            <a:gdLst/>
            <a:ahLst/>
            <a:cxnLst/>
            <a:rect l="l" t="t" r="r" b="b"/>
            <a:pathLst>
              <a:path w="80" h="41" extrusionOk="0">
                <a:moveTo>
                  <a:pt x="0" y="1"/>
                </a:moveTo>
                <a:cubicBezTo>
                  <a:pt x="0" y="15"/>
                  <a:pt x="20" y="19"/>
                  <a:pt x="46" y="27"/>
                </a:cubicBezTo>
                <a:lnTo>
                  <a:pt x="46" y="27"/>
                </a:lnTo>
                <a:cubicBezTo>
                  <a:pt x="34" y="20"/>
                  <a:pt x="19" y="10"/>
                  <a:pt x="0" y="1"/>
                </a:cubicBezTo>
                <a:close/>
                <a:moveTo>
                  <a:pt x="46" y="27"/>
                </a:moveTo>
                <a:cubicBezTo>
                  <a:pt x="59" y="35"/>
                  <a:pt x="70" y="41"/>
                  <a:pt x="80" y="41"/>
                </a:cubicBezTo>
                <a:cubicBezTo>
                  <a:pt x="68" y="35"/>
                  <a:pt x="57" y="31"/>
                  <a:pt x="46" y="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0"/>
          <p:cNvSpPr/>
          <p:nvPr/>
        </p:nvSpPr>
        <p:spPr>
          <a:xfrm flipH="1">
            <a:off x="4912481" y="2154325"/>
            <a:ext cx="1025" cy="1025"/>
          </a:xfrm>
          <a:custGeom>
            <a:avLst/>
            <a:gdLst/>
            <a:ahLst/>
            <a:cxnLst/>
            <a:rect l="l" t="t" r="r" b="b"/>
            <a:pathLst>
              <a:path w="41" h="41" extrusionOk="0">
                <a:moveTo>
                  <a:pt x="0" y="1"/>
                </a:moveTo>
                <a:cubicBezTo>
                  <a:pt x="0" y="1"/>
                  <a:pt x="20" y="41"/>
                  <a:pt x="40" y="41"/>
                </a:cubicBezTo>
                <a:cubicBezTo>
                  <a:pt x="40" y="41"/>
                  <a:pt x="2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0"/>
          <p:cNvSpPr/>
          <p:nvPr/>
        </p:nvSpPr>
        <p:spPr>
          <a:xfrm flipH="1">
            <a:off x="4905031" y="2160800"/>
            <a:ext cx="1525" cy="1025"/>
          </a:xfrm>
          <a:custGeom>
            <a:avLst/>
            <a:gdLst/>
            <a:ahLst/>
            <a:cxnLst/>
            <a:rect l="l" t="t" r="r" b="b"/>
            <a:pathLst>
              <a:path w="61" h="41" extrusionOk="0">
                <a:moveTo>
                  <a:pt x="60" y="40"/>
                </a:moveTo>
                <a:lnTo>
                  <a:pt x="60" y="40"/>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0"/>
          <p:cNvSpPr/>
          <p:nvPr/>
        </p:nvSpPr>
        <p:spPr>
          <a:xfrm flipH="1">
            <a:off x="4910006" y="2155825"/>
            <a:ext cx="1025" cy="1025"/>
          </a:xfrm>
          <a:custGeom>
            <a:avLst/>
            <a:gdLst/>
            <a:ahLst/>
            <a:cxnLst/>
            <a:rect l="l" t="t" r="r" b="b"/>
            <a:pathLst>
              <a:path w="41" h="41" extrusionOk="0">
                <a:moveTo>
                  <a:pt x="1" y="0"/>
                </a:moveTo>
                <a:cubicBezTo>
                  <a:pt x="1" y="20"/>
                  <a:pt x="21" y="40"/>
                  <a:pt x="40" y="4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0"/>
          <p:cNvSpPr/>
          <p:nvPr/>
        </p:nvSpPr>
        <p:spPr>
          <a:xfrm flipH="1">
            <a:off x="4937356" y="2156325"/>
            <a:ext cx="3000" cy="5000"/>
          </a:xfrm>
          <a:custGeom>
            <a:avLst/>
            <a:gdLst/>
            <a:ahLst/>
            <a:cxnLst/>
            <a:rect l="l" t="t" r="r" b="b"/>
            <a:pathLst>
              <a:path w="120" h="200" extrusionOk="0">
                <a:moveTo>
                  <a:pt x="119" y="0"/>
                </a:moveTo>
                <a:lnTo>
                  <a:pt x="119" y="0"/>
                </a:lnTo>
                <a:cubicBezTo>
                  <a:pt x="80" y="60"/>
                  <a:pt x="20" y="120"/>
                  <a:pt x="0" y="199"/>
                </a:cubicBezTo>
                <a:cubicBezTo>
                  <a:pt x="40" y="120"/>
                  <a:pt x="99" y="8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0"/>
          <p:cNvSpPr/>
          <p:nvPr/>
        </p:nvSpPr>
        <p:spPr>
          <a:xfrm flipH="1">
            <a:off x="4947306" y="2170250"/>
            <a:ext cx="5500" cy="6475"/>
          </a:xfrm>
          <a:custGeom>
            <a:avLst/>
            <a:gdLst/>
            <a:ahLst/>
            <a:cxnLst/>
            <a:rect l="l" t="t" r="r" b="b"/>
            <a:pathLst>
              <a:path w="220" h="259" extrusionOk="0">
                <a:moveTo>
                  <a:pt x="220" y="0"/>
                </a:moveTo>
                <a:cubicBezTo>
                  <a:pt x="140" y="100"/>
                  <a:pt x="80" y="159"/>
                  <a:pt x="1" y="259"/>
                </a:cubicBezTo>
                <a:cubicBezTo>
                  <a:pt x="80" y="159"/>
                  <a:pt x="140" y="100"/>
                  <a:pt x="2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0"/>
          <p:cNvSpPr/>
          <p:nvPr/>
        </p:nvSpPr>
        <p:spPr>
          <a:xfrm flipH="1">
            <a:off x="4941831" y="2163275"/>
            <a:ext cx="5000" cy="6000"/>
          </a:xfrm>
          <a:custGeom>
            <a:avLst/>
            <a:gdLst/>
            <a:ahLst/>
            <a:cxnLst/>
            <a:rect l="l" t="t" r="r" b="b"/>
            <a:pathLst>
              <a:path w="200" h="240" extrusionOk="0">
                <a:moveTo>
                  <a:pt x="199" y="1"/>
                </a:moveTo>
                <a:lnTo>
                  <a:pt x="199" y="1"/>
                </a:lnTo>
                <a:cubicBezTo>
                  <a:pt x="140" y="80"/>
                  <a:pt x="80" y="140"/>
                  <a:pt x="0" y="240"/>
                </a:cubicBezTo>
                <a:cubicBezTo>
                  <a:pt x="80" y="180"/>
                  <a:pt x="160" y="80"/>
                  <a:pt x="1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0"/>
          <p:cNvSpPr txBox="1">
            <a:spLocks noGrp="1"/>
          </p:cNvSpPr>
          <p:nvPr>
            <p:ph type="title"/>
          </p:nvPr>
        </p:nvSpPr>
        <p:spPr>
          <a:xfrm>
            <a:off x="722428" y="595292"/>
            <a:ext cx="3824400" cy="111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241" name="Google Shape;2241;p70"/>
          <p:cNvSpPr txBox="1">
            <a:spLocks noGrp="1"/>
          </p:cNvSpPr>
          <p:nvPr>
            <p:ph type="subTitle" idx="1"/>
          </p:nvPr>
        </p:nvSpPr>
        <p:spPr>
          <a:xfrm>
            <a:off x="722428" y="1654946"/>
            <a:ext cx="3824400" cy="95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2242" name="Google Shape;2242;p70"/>
          <p:cNvSpPr txBox="1"/>
          <p:nvPr/>
        </p:nvSpPr>
        <p:spPr>
          <a:xfrm>
            <a:off x="722428" y="3949681"/>
            <a:ext cx="36120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DM Sans"/>
                <a:ea typeface="DM Sans"/>
                <a:cs typeface="DM Sans"/>
                <a:sym typeface="DM Sans"/>
              </a:rPr>
              <a:t>Please keep this slide for attribution</a:t>
            </a:r>
            <a:endParaRPr sz="1000">
              <a:solidFill>
                <a:schemeClr val="dk1"/>
              </a:solidFill>
              <a:latin typeface="DM Sans"/>
              <a:ea typeface="DM Sans"/>
              <a:cs typeface="DM Sans"/>
              <a:sym typeface="DM Sans"/>
            </a:endParaRPr>
          </a:p>
        </p:txBody>
      </p:sp>
      <p:grpSp>
        <p:nvGrpSpPr>
          <p:cNvPr id="2243" name="Google Shape;2243;p70"/>
          <p:cNvGrpSpPr/>
          <p:nvPr/>
        </p:nvGrpSpPr>
        <p:grpSpPr>
          <a:xfrm>
            <a:off x="722436" y="2794425"/>
            <a:ext cx="387681" cy="387661"/>
            <a:chOff x="266768" y="1721375"/>
            <a:chExt cx="397907" cy="397887"/>
          </a:xfrm>
        </p:grpSpPr>
        <p:sp>
          <p:nvSpPr>
            <p:cNvPr id="2244" name="Google Shape;2244;p7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70"/>
          <p:cNvGrpSpPr/>
          <p:nvPr/>
        </p:nvGrpSpPr>
        <p:grpSpPr>
          <a:xfrm>
            <a:off x="1781132" y="2794187"/>
            <a:ext cx="387661" cy="387661"/>
            <a:chOff x="1379798" y="1723250"/>
            <a:chExt cx="397887" cy="397887"/>
          </a:xfrm>
        </p:grpSpPr>
        <p:sp>
          <p:nvSpPr>
            <p:cNvPr id="2247" name="Google Shape;2247;p7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70"/>
          <p:cNvGrpSpPr/>
          <p:nvPr/>
        </p:nvGrpSpPr>
        <p:grpSpPr>
          <a:xfrm>
            <a:off x="1250092" y="2794187"/>
            <a:ext cx="387641" cy="387661"/>
            <a:chOff x="864491" y="1723250"/>
            <a:chExt cx="397866" cy="397887"/>
          </a:xfrm>
        </p:grpSpPr>
        <p:sp>
          <p:nvSpPr>
            <p:cNvPr id="2252" name="Google Shape;2252;p7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 name="Google Shape;2255;p70"/>
          <p:cNvGrpSpPr/>
          <p:nvPr/>
        </p:nvGrpSpPr>
        <p:grpSpPr>
          <a:xfrm>
            <a:off x="2312195" y="2793772"/>
            <a:ext cx="388966" cy="388966"/>
            <a:chOff x="1190625" y="238125"/>
            <a:chExt cx="5235075" cy="5235075"/>
          </a:xfrm>
        </p:grpSpPr>
        <p:sp>
          <p:nvSpPr>
            <p:cNvPr id="2256" name="Google Shape;2256;p70"/>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0"/>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70"/>
          <p:cNvGrpSpPr/>
          <p:nvPr/>
        </p:nvGrpSpPr>
        <p:grpSpPr>
          <a:xfrm>
            <a:off x="5168825" y="1604207"/>
            <a:ext cx="450575" cy="397400"/>
            <a:chOff x="8512100" y="985082"/>
            <a:chExt cx="450575" cy="397400"/>
          </a:xfrm>
        </p:grpSpPr>
        <p:sp>
          <p:nvSpPr>
            <p:cNvPr id="2259" name="Google Shape;2259;p70"/>
            <p:cNvSpPr/>
            <p:nvPr/>
          </p:nvSpPr>
          <p:spPr>
            <a:xfrm flipH="1">
              <a:off x="8512100" y="1205407"/>
              <a:ext cx="338675" cy="177075"/>
            </a:xfrm>
            <a:custGeom>
              <a:avLst/>
              <a:gdLst/>
              <a:ahLst/>
              <a:cxnLst/>
              <a:rect l="l" t="t" r="r" b="b"/>
              <a:pathLst>
                <a:path w="13547" h="7083" extrusionOk="0">
                  <a:moveTo>
                    <a:pt x="0" y="0"/>
                  </a:moveTo>
                  <a:lnTo>
                    <a:pt x="4834" y="7082"/>
                  </a:lnTo>
                  <a:lnTo>
                    <a:pt x="13547" y="3700"/>
                  </a:lnTo>
                  <a:cubicBezTo>
                    <a:pt x="12824" y="3514"/>
                    <a:pt x="12149" y="3434"/>
                    <a:pt x="11524" y="3434"/>
                  </a:cubicBezTo>
                  <a:cubicBezTo>
                    <a:pt x="7953" y="3434"/>
                    <a:pt x="6008" y="6028"/>
                    <a:pt x="6008" y="6028"/>
                  </a:cubicBezTo>
                  <a:cubicBezTo>
                    <a:pt x="5232" y="1493"/>
                    <a:pt x="0" y="1"/>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0"/>
            <p:cNvSpPr/>
            <p:nvPr/>
          </p:nvSpPr>
          <p:spPr>
            <a:xfrm flipH="1">
              <a:off x="8696600" y="985082"/>
              <a:ext cx="266075" cy="109450"/>
            </a:xfrm>
            <a:custGeom>
              <a:avLst/>
              <a:gdLst/>
              <a:ahLst/>
              <a:cxnLst/>
              <a:rect l="l" t="t" r="r" b="b"/>
              <a:pathLst>
                <a:path w="10643" h="4378" extrusionOk="0">
                  <a:moveTo>
                    <a:pt x="0" y="1"/>
                  </a:moveTo>
                  <a:lnTo>
                    <a:pt x="4794" y="4377"/>
                  </a:lnTo>
                  <a:lnTo>
                    <a:pt x="10643" y="339"/>
                  </a:lnTo>
                  <a:cubicBezTo>
                    <a:pt x="10607" y="339"/>
                    <a:pt x="10571" y="338"/>
                    <a:pt x="10536" y="338"/>
                  </a:cubicBezTo>
                  <a:cubicBezTo>
                    <a:pt x="6837" y="338"/>
                    <a:pt x="5491" y="3403"/>
                    <a:pt x="5491" y="3403"/>
                  </a:cubicBezTo>
                  <a:cubicBezTo>
                    <a:pt x="4138" y="18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64"/>
        <p:cNvGrpSpPr/>
        <p:nvPr/>
      </p:nvGrpSpPr>
      <p:grpSpPr>
        <a:xfrm>
          <a:off x="0" y="0"/>
          <a:ext cx="0" cy="0"/>
          <a:chOff x="0" y="0"/>
          <a:chExt cx="0" cy="0"/>
        </a:xfrm>
      </p:grpSpPr>
      <p:sp>
        <p:nvSpPr>
          <p:cNvPr id="2265" name="Google Shape;2265;p71"/>
          <p:cNvSpPr txBox="1">
            <a:spLocks noGrp="1"/>
          </p:cNvSpPr>
          <p:nvPr>
            <p:ph type="body" idx="1"/>
          </p:nvPr>
        </p:nvSpPr>
        <p:spPr>
          <a:xfrm>
            <a:off x="720000" y="1215750"/>
            <a:ext cx="3929100" cy="1481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Vectors</a:t>
            </a:r>
            <a:endParaRPr b="1"/>
          </a:p>
          <a:p>
            <a:pPr marL="457200" lvl="0" indent="-317500" algn="l" rtl="0">
              <a:lnSpc>
                <a:spcPct val="100000"/>
              </a:lnSpc>
              <a:spcBef>
                <a:spcPts val="800"/>
              </a:spcBef>
              <a:spcAft>
                <a:spcPts val="0"/>
              </a:spcAft>
              <a:buSzPts val="1400"/>
              <a:buFont typeface="DM Sans"/>
              <a:buChar char="●"/>
            </a:pPr>
            <a:r>
              <a:rPr lang="en" u="sng">
                <a:hlinkClick r:id="rId3"/>
              </a:rPr>
              <a:t>Hand drawn wildfire illustration</a:t>
            </a:r>
            <a:endParaRPr u="sng"/>
          </a:p>
          <a:p>
            <a:pPr marL="457200" lvl="0" indent="-317500" algn="l" rtl="0">
              <a:lnSpc>
                <a:spcPct val="100000"/>
              </a:lnSpc>
              <a:spcBef>
                <a:spcPts val="0"/>
              </a:spcBef>
              <a:spcAft>
                <a:spcPts val="0"/>
              </a:spcAft>
              <a:buSzPts val="1400"/>
              <a:buFont typeface="DM Sans"/>
              <a:buChar char="●"/>
            </a:pPr>
            <a:r>
              <a:rPr lang="en" u="sng">
                <a:hlinkClick r:id="rId4"/>
              </a:rPr>
              <a:t>Flat design forest landscape</a:t>
            </a:r>
            <a:endParaRPr u="sng"/>
          </a:p>
        </p:txBody>
      </p:sp>
      <p:sp>
        <p:nvSpPr>
          <p:cNvPr id="2266" name="Google Shape;2266;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2267" name="Google Shape;2267;p71"/>
          <p:cNvGrpSpPr/>
          <p:nvPr/>
        </p:nvGrpSpPr>
        <p:grpSpPr>
          <a:xfrm>
            <a:off x="1009650" y="2828417"/>
            <a:ext cx="2656100" cy="803200"/>
            <a:chOff x="2011600" y="1030350"/>
            <a:chExt cx="2656100" cy="803200"/>
          </a:xfrm>
        </p:grpSpPr>
        <p:sp>
          <p:nvSpPr>
            <p:cNvPr id="2268" name="Google Shape;2268;p71"/>
            <p:cNvSpPr/>
            <p:nvPr/>
          </p:nvSpPr>
          <p:spPr>
            <a:xfrm>
              <a:off x="3566875" y="1560200"/>
              <a:ext cx="623575" cy="260275"/>
            </a:xfrm>
            <a:custGeom>
              <a:avLst/>
              <a:gdLst/>
              <a:ahLst/>
              <a:cxnLst/>
              <a:rect l="l" t="t" r="r" b="b"/>
              <a:pathLst>
                <a:path w="24943" h="10411" extrusionOk="0">
                  <a:moveTo>
                    <a:pt x="20649" y="0"/>
                  </a:moveTo>
                  <a:cubicBezTo>
                    <a:pt x="20529" y="0"/>
                    <a:pt x="20411" y="42"/>
                    <a:pt x="20315" y="122"/>
                  </a:cubicBezTo>
                  <a:cubicBezTo>
                    <a:pt x="20215" y="188"/>
                    <a:pt x="17947" y="2323"/>
                    <a:pt x="18214" y="5859"/>
                  </a:cubicBezTo>
                  <a:cubicBezTo>
                    <a:pt x="15379" y="6626"/>
                    <a:pt x="9474" y="7794"/>
                    <a:pt x="4271" y="8728"/>
                  </a:cubicBezTo>
                  <a:cubicBezTo>
                    <a:pt x="4004" y="5726"/>
                    <a:pt x="5938" y="3891"/>
                    <a:pt x="6005" y="3824"/>
                  </a:cubicBezTo>
                  <a:cubicBezTo>
                    <a:pt x="6205" y="3624"/>
                    <a:pt x="6205" y="3324"/>
                    <a:pt x="6039" y="3124"/>
                  </a:cubicBezTo>
                  <a:cubicBezTo>
                    <a:pt x="5930" y="2997"/>
                    <a:pt x="5792" y="2939"/>
                    <a:pt x="5657" y="2939"/>
                  </a:cubicBezTo>
                  <a:cubicBezTo>
                    <a:pt x="5542" y="2939"/>
                    <a:pt x="5430" y="2981"/>
                    <a:pt x="5338" y="3057"/>
                  </a:cubicBezTo>
                  <a:cubicBezTo>
                    <a:pt x="5271" y="3157"/>
                    <a:pt x="2936" y="5325"/>
                    <a:pt x="3303" y="8895"/>
                  </a:cubicBezTo>
                  <a:cubicBezTo>
                    <a:pt x="2303" y="9061"/>
                    <a:pt x="1335" y="9295"/>
                    <a:pt x="468" y="9395"/>
                  </a:cubicBezTo>
                  <a:cubicBezTo>
                    <a:pt x="168" y="9462"/>
                    <a:pt x="1" y="9728"/>
                    <a:pt x="34" y="9995"/>
                  </a:cubicBezTo>
                  <a:cubicBezTo>
                    <a:pt x="91" y="10251"/>
                    <a:pt x="293" y="10410"/>
                    <a:pt x="517" y="10410"/>
                  </a:cubicBezTo>
                  <a:cubicBezTo>
                    <a:pt x="556" y="10410"/>
                    <a:pt x="595" y="10405"/>
                    <a:pt x="635" y="10396"/>
                  </a:cubicBezTo>
                  <a:cubicBezTo>
                    <a:pt x="1469" y="10229"/>
                    <a:pt x="5305" y="9562"/>
                    <a:pt x="9374" y="8794"/>
                  </a:cubicBezTo>
                  <a:cubicBezTo>
                    <a:pt x="12977" y="8061"/>
                    <a:pt x="16780" y="7293"/>
                    <a:pt x="18881" y="6693"/>
                  </a:cubicBezTo>
                  <a:cubicBezTo>
                    <a:pt x="18948" y="6693"/>
                    <a:pt x="18948" y="6693"/>
                    <a:pt x="18981" y="6660"/>
                  </a:cubicBezTo>
                  <a:cubicBezTo>
                    <a:pt x="19648" y="6459"/>
                    <a:pt x="20149" y="6293"/>
                    <a:pt x="20382" y="6159"/>
                  </a:cubicBezTo>
                  <a:cubicBezTo>
                    <a:pt x="21283" y="5659"/>
                    <a:pt x="21917" y="4725"/>
                    <a:pt x="22550" y="3891"/>
                  </a:cubicBezTo>
                  <a:cubicBezTo>
                    <a:pt x="23217" y="3024"/>
                    <a:pt x="23818" y="2156"/>
                    <a:pt x="24585" y="1890"/>
                  </a:cubicBezTo>
                  <a:cubicBezTo>
                    <a:pt x="24607" y="1896"/>
                    <a:pt x="24629" y="1899"/>
                    <a:pt x="24649" y="1899"/>
                  </a:cubicBezTo>
                  <a:cubicBezTo>
                    <a:pt x="24842" y="1899"/>
                    <a:pt x="24942" y="1627"/>
                    <a:pt x="24852" y="1356"/>
                  </a:cubicBezTo>
                  <a:cubicBezTo>
                    <a:pt x="24795" y="1158"/>
                    <a:pt x="24570" y="1007"/>
                    <a:pt x="24320" y="1007"/>
                  </a:cubicBezTo>
                  <a:cubicBezTo>
                    <a:pt x="24275" y="1007"/>
                    <a:pt x="24230" y="1012"/>
                    <a:pt x="24185" y="1022"/>
                  </a:cubicBezTo>
                  <a:cubicBezTo>
                    <a:pt x="23084" y="1389"/>
                    <a:pt x="22384" y="2423"/>
                    <a:pt x="21683" y="3391"/>
                  </a:cubicBezTo>
                  <a:cubicBezTo>
                    <a:pt x="21149" y="4191"/>
                    <a:pt x="20549" y="4992"/>
                    <a:pt x="19848" y="5359"/>
                  </a:cubicBezTo>
                  <a:cubicBezTo>
                    <a:pt x="19715" y="5459"/>
                    <a:pt x="19515" y="5525"/>
                    <a:pt x="19215" y="5626"/>
                  </a:cubicBezTo>
                  <a:cubicBezTo>
                    <a:pt x="19048" y="2690"/>
                    <a:pt x="20882" y="956"/>
                    <a:pt x="20983" y="855"/>
                  </a:cubicBezTo>
                  <a:cubicBezTo>
                    <a:pt x="21183" y="655"/>
                    <a:pt x="21183" y="355"/>
                    <a:pt x="21016" y="155"/>
                  </a:cubicBezTo>
                  <a:cubicBezTo>
                    <a:pt x="20911" y="50"/>
                    <a:pt x="20779" y="0"/>
                    <a:pt x="206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2824700" y="1080350"/>
              <a:ext cx="1659525" cy="322200"/>
            </a:xfrm>
            <a:custGeom>
              <a:avLst/>
              <a:gdLst/>
              <a:ahLst/>
              <a:cxnLst/>
              <a:rect l="l" t="t" r="r" b="b"/>
              <a:pathLst>
                <a:path w="66381" h="12888" extrusionOk="0">
                  <a:moveTo>
                    <a:pt x="51901" y="1133"/>
                  </a:moveTo>
                  <a:cubicBezTo>
                    <a:pt x="55343" y="1133"/>
                    <a:pt x="59155" y="1386"/>
                    <a:pt x="59342" y="2604"/>
                  </a:cubicBezTo>
                  <a:cubicBezTo>
                    <a:pt x="59543" y="3938"/>
                    <a:pt x="55473" y="5372"/>
                    <a:pt x="52037" y="6373"/>
                  </a:cubicBezTo>
                  <a:cubicBezTo>
                    <a:pt x="50369" y="6840"/>
                    <a:pt x="48535" y="7340"/>
                    <a:pt x="46533" y="7774"/>
                  </a:cubicBezTo>
                  <a:cubicBezTo>
                    <a:pt x="42697" y="8641"/>
                    <a:pt x="38361" y="9442"/>
                    <a:pt x="33791" y="10076"/>
                  </a:cubicBezTo>
                  <a:cubicBezTo>
                    <a:pt x="26788" y="11112"/>
                    <a:pt x="19587" y="11752"/>
                    <a:pt x="14422" y="11752"/>
                  </a:cubicBezTo>
                  <a:cubicBezTo>
                    <a:pt x="10113" y="11752"/>
                    <a:pt x="7220" y="11307"/>
                    <a:pt x="7038" y="10276"/>
                  </a:cubicBezTo>
                  <a:cubicBezTo>
                    <a:pt x="6671" y="7974"/>
                    <a:pt x="19781" y="4672"/>
                    <a:pt x="32623" y="2804"/>
                  </a:cubicBezTo>
                  <a:cubicBezTo>
                    <a:pt x="39562" y="1803"/>
                    <a:pt x="46166" y="1203"/>
                    <a:pt x="51203" y="1136"/>
                  </a:cubicBezTo>
                  <a:cubicBezTo>
                    <a:pt x="51433" y="1134"/>
                    <a:pt x="51666" y="1133"/>
                    <a:pt x="51901" y="1133"/>
                  </a:cubicBezTo>
                  <a:close/>
                  <a:moveTo>
                    <a:pt x="56580" y="0"/>
                  </a:moveTo>
                  <a:cubicBezTo>
                    <a:pt x="56413" y="0"/>
                    <a:pt x="56244" y="1"/>
                    <a:pt x="56073" y="2"/>
                  </a:cubicBezTo>
                  <a:cubicBezTo>
                    <a:pt x="49702" y="102"/>
                    <a:pt x="41330" y="836"/>
                    <a:pt x="32490" y="2137"/>
                  </a:cubicBezTo>
                  <a:cubicBezTo>
                    <a:pt x="26686" y="2971"/>
                    <a:pt x="21148" y="4005"/>
                    <a:pt x="16312" y="5072"/>
                  </a:cubicBezTo>
                  <a:cubicBezTo>
                    <a:pt x="13777" y="5673"/>
                    <a:pt x="11442" y="6240"/>
                    <a:pt x="9307" y="6840"/>
                  </a:cubicBezTo>
                  <a:cubicBezTo>
                    <a:pt x="3436" y="8508"/>
                    <a:pt x="0" y="10176"/>
                    <a:pt x="200" y="11243"/>
                  </a:cubicBezTo>
                  <a:cubicBezTo>
                    <a:pt x="355" y="12268"/>
                    <a:pt x="3633" y="12888"/>
                    <a:pt x="9064" y="12888"/>
                  </a:cubicBezTo>
                  <a:cubicBezTo>
                    <a:pt x="9467" y="12888"/>
                    <a:pt x="9881" y="12885"/>
                    <a:pt x="10307" y="12878"/>
                  </a:cubicBezTo>
                  <a:cubicBezTo>
                    <a:pt x="16679" y="12811"/>
                    <a:pt x="25051" y="12044"/>
                    <a:pt x="33891" y="10776"/>
                  </a:cubicBezTo>
                  <a:cubicBezTo>
                    <a:pt x="42731" y="9475"/>
                    <a:pt x="50970" y="7807"/>
                    <a:pt x="57074" y="6039"/>
                  </a:cubicBezTo>
                  <a:cubicBezTo>
                    <a:pt x="62978" y="4372"/>
                    <a:pt x="66381" y="2704"/>
                    <a:pt x="66181" y="1636"/>
                  </a:cubicBezTo>
                  <a:cubicBezTo>
                    <a:pt x="65986" y="566"/>
                    <a:pt x="62418" y="0"/>
                    <a:pt x="56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3074875" y="1130325"/>
              <a:ext cx="1155000" cy="223625"/>
            </a:xfrm>
            <a:custGeom>
              <a:avLst/>
              <a:gdLst/>
              <a:ahLst/>
              <a:cxnLst/>
              <a:rect l="l" t="t" r="r" b="b"/>
              <a:pathLst>
                <a:path w="46200" h="8945" extrusionOk="0">
                  <a:moveTo>
                    <a:pt x="39816" y="1"/>
                  </a:moveTo>
                  <a:cubicBezTo>
                    <a:pt x="39605" y="1"/>
                    <a:pt x="39387" y="2"/>
                    <a:pt x="39161" y="4"/>
                  </a:cubicBezTo>
                  <a:cubicBezTo>
                    <a:pt x="34692" y="38"/>
                    <a:pt x="28854" y="605"/>
                    <a:pt x="22683" y="1472"/>
                  </a:cubicBezTo>
                  <a:cubicBezTo>
                    <a:pt x="18447" y="2106"/>
                    <a:pt x="14644" y="2806"/>
                    <a:pt x="11442" y="3507"/>
                  </a:cubicBezTo>
                  <a:cubicBezTo>
                    <a:pt x="4270" y="5141"/>
                    <a:pt x="0" y="6809"/>
                    <a:pt x="167" y="7810"/>
                  </a:cubicBezTo>
                  <a:cubicBezTo>
                    <a:pt x="298" y="8530"/>
                    <a:pt x="2634" y="8944"/>
                    <a:pt x="6606" y="8944"/>
                  </a:cubicBezTo>
                  <a:cubicBezTo>
                    <a:pt x="10735" y="8944"/>
                    <a:pt x="16629" y="8496"/>
                    <a:pt x="23650" y="7476"/>
                  </a:cubicBezTo>
                  <a:cubicBezTo>
                    <a:pt x="29821" y="6542"/>
                    <a:pt x="35559" y="5375"/>
                    <a:pt x="39829" y="4174"/>
                  </a:cubicBezTo>
                  <a:cubicBezTo>
                    <a:pt x="45866" y="2439"/>
                    <a:pt x="46200" y="1372"/>
                    <a:pt x="46166" y="1072"/>
                  </a:cubicBezTo>
                  <a:cubicBezTo>
                    <a:pt x="46166" y="846"/>
                    <a:pt x="45546" y="1"/>
                    <a:pt x="398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2641225" y="1032200"/>
              <a:ext cx="2026475" cy="420800"/>
            </a:xfrm>
            <a:custGeom>
              <a:avLst/>
              <a:gdLst/>
              <a:ahLst/>
              <a:cxnLst/>
              <a:rect l="l" t="t" r="r" b="b"/>
              <a:pathLst>
                <a:path w="81059" h="16832" extrusionOk="0">
                  <a:moveTo>
                    <a:pt x="65247" y="1391"/>
                  </a:moveTo>
                  <a:cubicBezTo>
                    <a:pt x="69856" y="1391"/>
                    <a:pt x="75066" y="1712"/>
                    <a:pt x="75288" y="3295"/>
                  </a:cubicBezTo>
                  <a:cubicBezTo>
                    <a:pt x="75588" y="5030"/>
                    <a:pt x="70217" y="6931"/>
                    <a:pt x="65647" y="8232"/>
                  </a:cubicBezTo>
                  <a:cubicBezTo>
                    <a:pt x="63412" y="8866"/>
                    <a:pt x="60977" y="9467"/>
                    <a:pt x="58309" y="10100"/>
                  </a:cubicBezTo>
                  <a:cubicBezTo>
                    <a:pt x="53205" y="11268"/>
                    <a:pt x="47368" y="12302"/>
                    <a:pt x="41297" y="13203"/>
                  </a:cubicBezTo>
                  <a:cubicBezTo>
                    <a:pt x="32023" y="14537"/>
                    <a:pt x="23217" y="15304"/>
                    <a:pt x="16512" y="15404"/>
                  </a:cubicBezTo>
                  <a:cubicBezTo>
                    <a:pt x="16288" y="15406"/>
                    <a:pt x="16062" y="15406"/>
                    <a:pt x="15835" y="15406"/>
                  </a:cubicBezTo>
                  <a:cubicBezTo>
                    <a:pt x="11186" y="15406"/>
                    <a:pt x="5959" y="15059"/>
                    <a:pt x="5705" y="13469"/>
                  </a:cubicBezTo>
                  <a:cubicBezTo>
                    <a:pt x="5471" y="11802"/>
                    <a:pt x="10842" y="9867"/>
                    <a:pt x="15445" y="8566"/>
                  </a:cubicBezTo>
                  <a:cubicBezTo>
                    <a:pt x="21849" y="6731"/>
                    <a:pt x="30489" y="4963"/>
                    <a:pt x="39729" y="3596"/>
                  </a:cubicBezTo>
                  <a:cubicBezTo>
                    <a:pt x="49002" y="2261"/>
                    <a:pt x="57808" y="1461"/>
                    <a:pt x="64513" y="1394"/>
                  </a:cubicBezTo>
                  <a:cubicBezTo>
                    <a:pt x="64756" y="1392"/>
                    <a:pt x="65001" y="1391"/>
                    <a:pt x="65247" y="1391"/>
                  </a:cubicBezTo>
                  <a:close/>
                  <a:moveTo>
                    <a:pt x="67701" y="0"/>
                  </a:moveTo>
                  <a:cubicBezTo>
                    <a:pt x="60326" y="0"/>
                    <a:pt x="50397" y="793"/>
                    <a:pt x="39562" y="2395"/>
                  </a:cubicBezTo>
                  <a:cubicBezTo>
                    <a:pt x="17480" y="5597"/>
                    <a:pt x="0" y="10934"/>
                    <a:pt x="501" y="14270"/>
                  </a:cubicBezTo>
                  <a:cubicBezTo>
                    <a:pt x="773" y="15972"/>
                    <a:pt x="5680" y="16831"/>
                    <a:pt x="13358" y="16831"/>
                  </a:cubicBezTo>
                  <a:cubicBezTo>
                    <a:pt x="20732" y="16831"/>
                    <a:pt x="30662" y="16038"/>
                    <a:pt x="41497" y="14437"/>
                  </a:cubicBezTo>
                  <a:cubicBezTo>
                    <a:pt x="63579" y="11201"/>
                    <a:pt x="81058" y="5897"/>
                    <a:pt x="80558" y="2562"/>
                  </a:cubicBezTo>
                  <a:cubicBezTo>
                    <a:pt x="80286" y="860"/>
                    <a:pt x="75379" y="0"/>
                    <a:pt x="67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3086550" y="1196300"/>
              <a:ext cx="271875" cy="47550"/>
            </a:xfrm>
            <a:custGeom>
              <a:avLst/>
              <a:gdLst/>
              <a:ahLst/>
              <a:cxnLst/>
              <a:rect l="l" t="t" r="r" b="b"/>
              <a:pathLst>
                <a:path w="10875" h="1902" extrusionOk="0">
                  <a:moveTo>
                    <a:pt x="7739" y="0"/>
                  </a:moveTo>
                  <a:cubicBezTo>
                    <a:pt x="7139" y="167"/>
                    <a:pt x="6471" y="301"/>
                    <a:pt x="5838" y="467"/>
                  </a:cubicBezTo>
                  <a:cubicBezTo>
                    <a:pt x="3736" y="901"/>
                    <a:pt x="1801" y="1401"/>
                    <a:pt x="0" y="1902"/>
                  </a:cubicBezTo>
                  <a:lnTo>
                    <a:pt x="4637" y="1702"/>
                  </a:lnTo>
                  <a:cubicBezTo>
                    <a:pt x="6505" y="1201"/>
                    <a:pt x="8640" y="668"/>
                    <a:pt x="10875" y="201"/>
                  </a:cubicBezTo>
                  <a:lnTo>
                    <a:pt x="77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3286675" y="1205475"/>
              <a:ext cx="396150" cy="30050"/>
            </a:xfrm>
            <a:custGeom>
              <a:avLst/>
              <a:gdLst/>
              <a:ahLst/>
              <a:cxnLst/>
              <a:rect l="l" t="t" r="r" b="b"/>
              <a:pathLst>
                <a:path w="15846" h="1202" extrusionOk="0">
                  <a:moveTo>
                    <a:pt x="5371" y="0"/>
                  </a:moveTo>
                  <a:cubicBezTo>
                    <a:pt x="4537" y="167"/>
                    <a:pt x="3704" y="334"/>
                    <a:pt x="2970" y="501"/>
                  </a:cubicBezTo>
                  <a:cubicBezTo>
                    <a:pt x="1902" y="768"/>
                    <a:pt x="902" y="968"/>
                    <a:pt x="1" y="1201"/>
                  </a:cubicBezTo>
                  <a:lnTo>
                    <a:pt x="15846" y="634"/>
                  </a:lnTo>
                  <a:lnTo>
                    <a:pt x="53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3032325" y="1372250"/>
              <a:ext cx="212700" cy="32550"/>
            </a:xfrm>
            <a:custGeom>
              <a:avLst/>
              <a:gdLst/>
              <a:ahLst/>
              <a:cxnLst/>
              <a:rect l="l" t="t" r="r" b="b"/>
              <a:pathLst>
                <a:path w="8508" h="1302" extrusionOk="0">
                  <a:moveTo>
                    <a:pt x="2469" y="1"/>
                  </a:moveTo>
                  <a:lnTo>
                    <a:pt x="1" y="1302"/>
                  </a:lnTo>
                  <a:cubicBezTo>
                    <a:pt x="635" y="1268"/>
                    <a:pt x="1302" y="1268"/>
                    <a:pt x="2002" y="1268"/>
                  </a:cubicBezTo>
                  <a:cubicBezTo>
                    <a:pt x="3070" y="1268"/>
                    <a:pt x="4204" y="1202"/>
                    <a:pt x="5371" y="1168"/>
                  </a:cubicBezTo>
                  <a:lnTo>
                    <a:pt x="8507" y="101"/>
                  </a:lnTo>
                  <a:lnTo>
                    <a:pt x="8507" y="101"/>
                  </a:lnTo>
                  <a:cubicBezTo>
                    <a:pt x="7718" y="123"/>
                    <a:pt x="6961" y="134"/>
                    <a:pt x="6245" y="134"/>
                  </a:cubicBezTo>
                  <a:cubicBezTo>
                    <a:pt x="4812" y="134"/>
                    <a:pt x="3537" y="90"/>
                    <a:pt x="24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3675300" y="1129575"/>
              <a:ext cx="487875" cy="129300"/>
            </a:xfrm>
            <a:custGeom>
              <a:avLst/>
              <a:gdLst/>
              <a:ahLst/>
              <a:cxnLst/>
              <a:rect l="l" t="t" r="r" b="b"/>
              <a:pathLst>
                <a:path w="19515" h="5172" extrusionOk="0">
                  <a:moveTo>
                    <a:pt x="15178" y="1"/>
                  </a:moveTo>
                  <a:cubicBezTo>
                    <a:pt x="14477" y="1"/>
                    <a:pt x="13710" y="34"/>
                    <a:pt x="12976" y="34"/>
                  </a:cubicBezTo>
                  <a:lnTo>
                    <a:pt x="167" y="3804"/>
                  </a:lnTo>
                  <a:lnTo>
                    <a:pt x="0" y="3837"/>
                  </a:lnTo>
                  <a:lnTo>
                    <a:pt x="0" y="3837"/>
                  </a:lnTo>
                  <a:lnTo>
                    <a:pt x="200" y="3804"/>
                  </a:lnTo>
                  <a:lnTo>
                    <a:pt x="12076" y="5171"/>
                  </a:lnTo>
                  <a:cubicBezTo>
                    <a:pt x="13410" y="4838"/>
                    <a:pt x="14677" y="4537"/>
                    <a:pt x="15812" y="4204"/>
                  </a:cubicBezTo>
                  <a:cubicBezTo>
                    <a:pt x="15978" y="4171"/>
                    <a:pt x="16145" y="4137"/>
                    <a:pt x="16312" y="4037"/>
                  </a:cubicBezTo>
                  <a:lnTo>
                    <a:pt x="267" y="3804"/>
                  </a:lnTo>
                  <a:lnTo>
                    <a:pt x="19514" y="168"/>
                  </a:lnTo>
                  <a:cubicBezTo>
                    <a:pt x="18514" y="34"/>
                    <a:pt x="17079" y="1"/>
                    <a:pt x="15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3149925" y="1221325"/>
              <a:ext cx="527900" cy="133000"/>
            </a:xfrm>
            <a:custGeom>
              <a:avLst/>
              <a:gdLst/>
              <a:ahLst/>
              <a:cxnLst/>
              <a:rect l="l" t="t" r="r" b="b"/>
              <a:pathLst>
                <a:path w="21116" h="5320" extrusionOk="0">
                  <a:moveTo>
                    <a:pt x="21115" y="0"/>
                  </a:moveTo>
                  <a:lnTo>
                    <a:pt x="0" y="5171"/>
                  </a:lnTo>
                  <a:cubicBezTo>
                    <a:pt x="875" y="5268"/>
                    <a:pt x="1953" y="5320"/>
                    <a:pt x="3202" y="5320"/>
                  </a:cubicBezTo>
                  <a:cubicBezTo>
                    <a:pt x="4097" y="5320"/>
                    <a:pt x="5080" y="5293"/>
                    <a:pt x="6138" y="5237"/>
                  </a:cubicBezTo>
                  <a:lnTo>
                    <a:pt x="211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2940600" y="1415625"/>
              <a:ext cx="183500" cy="35875"/>
            </a:xfrm>
            <a:custGeom>
              <a:avLst/>
              <a:gdLst/>
              <a:ahLst/>
              <a:cxnLst/>
              <a:rect l="l" t="t" r="r" b="b"/>
              <a:pathLst>
                <a:path w="7340" h="1435" extrusionOk="0">
                  <a:moveTo>
                    <a:pt x="7339" y="0"/>
                  </a:moveTo>
                  <a:cubicBezTo>
                    <a:pt x="6372" y="67"/>
                    <a:pt x="5471" y="67"/>
                    <a:pt x="4537" y="67"/>
                  </a:cubicBezTo>
                  <a:lnTo>
                    <a:pt x="2569" y="67"/>
                  </a:lnTo>
                  <a:lnTo>
                    <a:pt x="1" y="1435"/>
                  </a:lnTo>
                  <a:lnTo>
                    <a:pt x="3303" y="1435"/>
                  </a:lnTo>
                  <a:lnTo>
                    <a:pt x="73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218175" y="1032850"/>
              <a:ext cx="207675" cy="35050"/>
            </a:xfrm>
            <a:custGeom>
              <a:avLst/>
              <a:gdLst/>
              <a:ahLst/>
              <a:cxnLst/>
              <a:rect l="l" t="t" r="r" b="b"/>
              <a:pathLst>
                <a:path w="8307" h="1402" extrusionOk="0">
                  <a:moveTo>
                    <a:pt x="4804" y="0"/>
                  </a:moveTo>
                  <a:lnTo>
                    <a:pt x="1" y="1401"/>
                  </a:lnTo>
                  <a:cubicBezTo>
                    <a:pt x="501" y="1401"/>
                    <a:pt x="968" y="1368"/>
                    <a:pt x="1435" y="1368"/>
                  </a:cubicBezTo>
                  <a:cubicBezTo>
                    <a:pt x="2736" y="1368"/>
                    <a:pt x="4104" y="1368"/>
                    <a:pt x="5371" y="1401"/>
                  </a:cubicBezTo>
                  <a:lnTo>
                    <a:pt x="8307" y="67"/>
                  </a:lnTo>
                  <a:cubicBezTo>
                    <a:pt x="7273" y="34"/>
                    <a:pt x="6072" y="0"/>
                    <a:pt x="48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030550" y="1233000"/>
              <a:ext cx="216850" cy="39200"/>
            </a:xfrm>
            <a:custGeom>
              <a:avLst/>
              <a:gdLst/>
              <a:ahLst/>
              <a:cxnLst/>
              <a:rect l="l" t="t" r="r" b="b"/>
              <a:pathLst>
                <a:path w="8674" h="1568" extrusionOk="0">
                  <a:moveTo>
                    <a:pt x="4837" y="0"/>
                  </a:moveTo>
                  <a:cubicBezTo>
                    <a:pt x="4504" y="100"/>
                    <a:pt x="4137" y="200"/>
                    <a:pt x="3803" y="267"/>
                  </a:cubicBezTo>
                  <a:cubicBezTo>
                    <a:pt x="2636" y="601"/>
                    <a:pt x="1335" y="934"/>
                    <a:pt x="0" y="1268"/>
                  </a:cubicBezTo>
                  <a:lnTo>
                    <a:pt x="2636" y="1568"/>
                  </a:lnTo>
                  <a:cubicBezTo>
                    <a:pt x="4804" y="1068"/>
                    <a:pt x="6839" y="567"/>
                    <a:pt x="8673" y="34"/>
                  </a:cubicBezTo>
                  <a:lnTo>
                    <a:pt x="48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4132300" y="1234650"/>
              <a:ext cx="274375" cy="53400"/>
            </a:xfrm>
            <a:custGeom>
              <a:avLst/>
              <a:gdLst/>
              <a:ahLst/>
              <a:cxnLst/>
              <a:rect l="l" t="t" r="r" b="b"/>
              <a:pathLst>
                <a:path w="10975" h="2136" extrusionOk="0">
                  <a:moveTo>
                    <a:pt x="6505" y="1"/>
                  </a:moveTo>
                  <a:cubicBezTo>
                    <a:pt x="6338" y="34"/>
                    <a:pt x="6171" y="101"/>
                    <a:pt x="5938" y="168"/>
                  </a:cubicBezTo>
                  <a:cubicBezTo>
                    <a:pt x="4103" y="668"/>
                    <a:pt x="2135" y="1202"/>
                    <a:pt x="0" y="1702"/>
                  </a:cubicBezTo>
                  <a:lnTo>
                    <a:pt x="3703" y="2136"/>
                  </a:lnTo>
                  <a:cubicBezTo>
                    <a:pt x="6371" y="1469"/>
                    <a:pt x="8806" y="768"/>
                    <a:pt x="10975" y="101"/>
                  </a:cubicBezTo>
                  <a:lnTo>
                    <a:pt x="65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2891400" y="1187125"/>
              <a:ext cx="342775" cy="64250"/>
            </a:xfrm>
            <a:custGeom>
              <a:avLst/>
              <a:gdLst/>
              <a:ahLst/>
              <a:cxnLst/>
              <a:rect l="l" t="t" r="r" b="b"/>
              <a:pathLst>
                <a:path w="13711" h="2570" extrusionOk="0">
                  <a:moveTo>
                    <a:pt x="9274" y="1"/>
                  </a:moveTo>
                  <a:cubicBezTo>
                    <a:pt x="5805" y="834"/>
                    <a:pt x="2669" y="1702"/>
                    <a:pt x="1" y="2569"/>
                  </a:cubicBezTo>
                  <a:lnTo>
                    <a:pt x="5438" y="2369"/>
                  </a:lnTo>
                  <a:cubicBezTo>
                    <a:pt x="7873" y="1668"/>
                    <a:pt x="10708" y="935"/>
                    <a:pt x="13710" y="267"/>
                  </a:cubicBezTo>
                  <a:lnTo>
                    <a:pt x="92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4070575" y="1080375"/>
              <a:ext cx="251050" cy="35900"/>
            </a:xfrm>
            <a:custGeom>
              <a:avLst/>
              <a:gdLst/>
              <a:ahLst/>
              <a:cxnLst/>
              <a:rect l="l" t="t" r="r" b="b"/>
              <a:pathLst>
                <a:path w="10042" h="1436" extrusionOk="0">
                  <a:moveTo>
                    <a:pt x="6238" y="1"/>
                  </a:moveTo>
                  <a:cubicBezTo>
                    <a:pt x="5505" y="1"/>
                    <a:pt x="4704" y="34"/>
                    <a:pt x="3870" y="34"/>
                  </a:cubicBezTo>
                  <a:lnTo>
                    <a:pt x="1" y="1168"/>
                  </a:lnTo>
                  <a:cubicBezTo>
                    <a:pt x="468" y="1168"/>
                    <a:pt x="901" y="1135"/>
                    <a:pt x="1335" y="1135"/>
                  </a:cubicBezTo>
                  <a:cubicBezTo>
                    <a:pt x="1629" y="1130"/>
                    <a:pt x="1930" y="1127"/>
                    <a:pt x="2233" y="1127"/>
                  </a:cubicBezTo>
                  <a:cubicBezTo>
                    <a:pt x="3894" y="1127"/>
                    <a:pt x="5652" y="1210"/>
                    <a:pt x="7006" y="1435"/>
                  </a:cubicBezTo>
                  <a:lnTo>
                    <a:pt x="10041" y="34"/>
                  </a:lnTo>
                  <a:cubicBezTo>
                    <a:pt x="8907" y="34"/>
                    <a:pt x="7673" y="1"/>
                    <a:pt x="6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3430950" y="1177125"/>
              <a:ext cx="510400" cy="100200"/>
            </a:xfrm>
            <a:custGeom>
              <a:avLst/>
              <a:gdLst/>
              <a:ahLst/>
              <a:cxnLst/>
              <a:rect l="l" t="t" r="r" b="b"/>
              <a:pathLst>
                <a:path w="20416" h="4008" extrusionOk="0">
                  <a:moveTo>
                    <a:pt x="17280" y="0"/>
                  </a:moveTo>
                  <a:cubicBezTo>
                    <a:pt x="15312" y="34"/>
                    <a:pt x="12743" y="267"/>
                    <a:pt x="10008" y="667"/>
                  </a:cubicBezTo>
                  <a:cubicBezTo>
                    <a:pt x="8140" y="968"/>
                    <a:pt x="6472" y="1268"/>
                    <a:pt x="5071" y="1601"/>
                  </a:cubicBezTo>
                  <a:cubicBezTo>
                    <a:pt x="1902" y="2302"/>
                    <a:pt x="1" y="3069"/>
                    <a:pt x="101" y="3503"/>
                  </a:cubicBezTo>
                  <a:cubicBezTo>
                    <a:pt x="134" y="3816"/>
                    <a:pt x="1187" y="4007"/>
                    <a:pt x="2974" y="4007"/>
                  </a:cubicBezTo>
                  <a:cubicBezTo>
                    <a:pt x="4799" y="4007"/>
                    <a:pt x="7390" y="3808"/>
                    <a:pt x="10441" y="3336"/>
                  </a:cubicBezTo>
                  <a:cubicBezTo>
                    <a:pt x="13143" y="2936"/>
                    <a:pt x="15679" y="2435"/>
                    <a:pt x="17580" y="1868"/>
                  </a:cubicBezTo>
                  <a:cubicBezTo>
                    <a:pt x="20248" y="1134"/>
                    <a:pt x="20415" y="634"/>
                    <a:pt x="20349" y="534"/>
                  </a:cubicBezTo>
                  <a:cubicBezTo>
                    <a:pt x="20382" y="401"/>
                    <a:pt x="20082" y="0"/>
                    <a:pt x="17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3678625" y="1202000"/>
              <a:ext cx="36725" cy="82025"/>
            </a:xfrm>
            <a:custGeom>
              <a:avLst/>
              <a:gdLst/>
              <a:ahLst/>
              <a:cxnLst/>
              <a:rect l="l" t="t" r="r" b="b"/>
              <a:pathLst>
                <a:path w="1469" h="3281" extrusionOk="0">
                  <a:moveTo>
                    <a:pt x="448" y="1"/>
                  </a:moveTo>
                  <a:cubicBezTo>
                    <a:pt x="422" y="1"/>
                    <a:pt x="395" y="2"/>
                    <a:pt x="368" y="6"/>
                  </a:cubicBezTo>
                  <a:lnTo>
                    <a:pt x="334" y="6"/>
                  </a:lnTo>
                  <a:cubicBezTo>
                    <a:pt x="134" y="73"/>
                    <a:pt x="1" y="273"/>
                    <a:pt x="34" y="506"/>
                  </a:cubicBezTo>
                  <a:lnTo>
                    <a:pt x="568" y="2975"/>
                  </a:lnTo>
                  <a:cubicBezTo>
                    <a:pt x="628" y="3154"/>
                    <a:pt x="795" y="3280"/>
                    <a:pt x="997" y="3280"/>
                  </a:cubicBezTo>
                  <a:cubicBezTo>
                    <a:pt x="1020" y="3280"/>
                    <a:pt x="1044" y="3278"/>
                    <a:pt x="1068" y="3275"/>
                  </a:cubicBezTo>
                  <a:lnTo>
                    <a:pt x="1135" y="3275"/>
                  </a:lnTo>
                  <a:cubicBezTo>
                    <a:pt x="1335" y="3242"/>
                    <a:pt x="1468" y="3008"/>
                    <a:pt x="1402" y="2775"/>
                  </a:cubicBezTo>
                  <a:lnTo>
                    <a:pt x="868" y="306"/>
                  </a:lnTo>
                  <a:cubicBezTo>
                    <a:pt x="838" y="127"/>
                    <a:pt x="674" y="1"/>
                    <a:pt x="4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2736300" y="1220475"/>
              <a:ext cx="968200" cy="92600"/>
            </a:xfrm>
            <a:custGeom>
              <a:avLst/>
              <a:gdLst/>
              <a:ahLst/>
              <a:cxnLst/>
              <a:rect l="l" t="t" r="r" b="b"/>
              <a:pathLst>
                <a:path w="38728" h="3704" extrusionOk="0">
                  <a:moveTo>
                    <a:pt x="38728" y="1"/>
                  </a:moveTo>
                  <a:lnTo>
                    <a:pt x="2435" y="2436"/>
                  </a:lnTo>
                  <a:lnTo>
                    <a:pt x="0" y="3703"/>
                  </a:lnTo>
                  <a:lnTo>
                    <a:pt x="35492" y="1068"/>
                  </a:lnTo>
                  <a:lnTo>
                    <a:pt x="36526" y="401"/>
                  </a:lnTo>
                  <a:lnTo>
                    <a:pt x="387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3682800" y="1163775"/>
              <a:ext cx="908175" cy="75075"/>
            </a:xfrm>
            <a:custGeom>
              <a:avLst/>
              <a:gdLst/>
              <a:ahLst/>
              <a:cxnLst/>
              <a:rect l="l" t="t" r="r" b="b"/>
              <a:pathLst>
                <a:path w="36327" h="3003" extrusionOk="0">
                  <a:moveTo>
                    <a:pt x="36326" y="1"/>
                  </a:moveTo>
                  <a:lnTo>
                    <a:pt x="1" y="2302"/>
                  </a:lnTo>
                  <a:lnTo>
                    <a:pt x="2302" y="2469"/>
                  </a:lnTo>
                  <a:lnTo>
                    <a:pt x="3370" y="3003"/>
                  </a:lnTo>
                  <a:lnTo>
                    <a:pt x="33691" y="1268"/>
                  </a:lnTo>
                  <a:lnTo>
                    <a:pt x="363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3028175" y="1218825"/>
              <a:ext cx="670500" cy="232675"/>
            </a:xfrm>
            <a:custGeom>
              <a:avLst/>
              <a:gdLst/>
              <a:ahLst/>
              <a:cxnLst/>
              <a:rect l="l" t="t" r="r" b="b"/>
              <a:pathLst>
                <a:path w="26820" h="9307" extrusionOk="0">
                  <a:moveTo>
                    <a:pt x="26819" y="0"/>
                  </a:moveTo>
                  <a:lnTo>
                    <a:pt x="0" y="9307"/>
                  </a:lnTo>
                  <a:lnTo>
                    <a:pt x="4170" y="9173"/>
                  </a:lnTo>
                  <a:lnTo>
                    <a:pt x="24918" y="1601"/>
                  </a:lnTo>
                  <a:lnTo>
                    <a:pt x="25385" y="801"/>
                  </a:lnTo>
                  <a:lnTo>
                    <a:pt x="268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3682800" y="1030350"/>
              <a:ext cx="668000" cy="195150"/>
            </a:xfrm>
            <a:custGeom>
              <a:avLst/>
              <a:gdLst/>
              <a:ahLst/>
              <a:cxnLst/>
              <a:rect l="l" t="t" r="r" b="b"/>
              <a:pathLst>
                <a:path w="26720" h="7806" extrusionOk="0">
                  <a:moveTo>
                    <a:pt x="23551" y="0"/>
                  </a:moveTo>
                  <a:lnTo>
                    <a:pt x="1" y="7773"/>
                  </a:lnTo>
                  <a:lnTo>
                    <a:pt x="1702" y="7506"/>
                  </a:lnTo>
                  <a:lnTo>
                    <a:pt x="2736" y="7806"/>
                  </a:lnTo>
                  <a:lnTo>
                    <a:pt x="267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2232600" y="1497275"/>
              <a:ext cx="125125" cy="121850"/>
            </a:xfrm>
            <a:custGeom>
              <a:avLst/>
              <a:gdLst/>
              <a:ahLst/>
              <a:cxnLst/>
              <a:rect l="l" t="t" r="r" b="b"/>
              <a:pathLst>
                <a:path w="5005" h="4874" extrusionOk="0">
                  <a:moveTo>
                    <a:pt x="165" y="1"/>
                  </a:moveTo>
                  <a:cubicBezTo>
                    <a:pt x="110" y="1"/>
                    <a:pt x="55" y="2"/>
                    <a:pt x="0" y="3"/>
                  </a:cubicBezTo>
                  <a:lnTo>
                    <a:pt x="301" y="4840"/>
                  </a:lnTo>
                  <a:lnTo>
                    <a:pt x="367" y="4840"/>
                  </a:lnTo>
                  <a:lnTo>
                    <a:pt x="334" y="4874"/>
                  </a:lnTo>
                  <a:lnTo>
                    <a:pt x="5004" y="3539"/>
                  </a:lnTo>
                  <a:cubicBezTo>
                    <a:pt x="4704" y="2505"/>
                    <a:pt x="4037" y="1605"/>
                    <a:pt x="3136" y="937"/>
                  </a:cubicBezTo>
                  <a:cubicBezTo>
                    <a:pt x="2217" y="304"/>
                    <a:pt x="1207" y="1"/>
                    <a:pt x="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2231775" y="1451300"/>
              <a:ext cx="168475" cy="128625"/>
            </a:xfrm>
            <a:custGeom>
              <a:avLst/>
              <a:gdLst/>
              <a:ahLst/>
              <a:cxnLst/>
              <a:rect l="l" t="t" r="r" b="b"/>
              <a:pathLst>
                <a:path w="6739" h="5145" extrusionOk="0">
                  <a:moveTo>
                    <a:pt x="341" y="0"/>
                  </a:moveTo>
                  <a:cubicBezTo>
                    <a:pt x="228" y="0"/>
                    <a:pt x="114" y="3"/>
                    <a:pt x="0" y="8"/>
                  </a:cubicBezTo>
                  <a:lnTo>
                    <a:pt x="33" y="1042"/>
                  </a:lnTo>
                  <a:cubicBezTo>
                    <a:pt x="138" y="1036"/>
                    <a:pt x="243" y="1034"/>
                    <a:pt x="347" y="1034"/>
                  </a:cubicBezTo>
                  <a:cubicBezTo>
                    <a:pt x="1504" y="1034"/>
                    <a:pt x="2626" y="1375"/>
                    <a:pt x="3636" y="2109"/>
                  </a:cubicBezTo>
                  <a:cubicBezTo>
                    <a:pt x="4703" y="2843"/>
                    <a:pt x="5404" y="3944"/>
                    <a:pt x="5738" y="5145"/>
                  </a:cubicBezTo>
                  <a:lnTo>
                    <a:pt x="6738" y="4845"/>
                  </a:lnTo>
                  <a:cubicBezTo>
                    <a:pt x="6338" y="3444"/>
                    <a:pt x="5504" y="2143"/>
                    <a:pt x="4203" y="1275"/>
                  </a:cubicBezTo>
                  <a:cubicBezTo>
                    <a:pt x="3093" y="381"/>
                    <a:pt x="1727" y="0"/>
                    <a:pt x="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2232600" y="1405275"/>
              <a:ext cx="212675" cy="158800"/>
            </a:xfrm>
            <a:custGeom>
              <a:avLst/>
              <a:gdLst/>
              <a:ahLst/>
              <a:cxnLst/>
              <a:rect l="l" t="t" r="r" b="b"/>
              <a:pathLst>
                <a:path w="8507" h="6352" extrusionOk="0">
                  <a:moveTo>
                    <a:pt x="482" y="1"/>
                  </a:moveTo>
                  <a:cubicBezTo>
                    <a:pt x="321" y="1"/>
                    <a:pt x="161" y="5"/>
                    <a:pt x="0" y="14"/>
                  </a:cubicBezTo>
                  <a:lnTo>
                    <a:pt x="34" y="1015"/>
                  </a:lnTo>
                  <a:cubicBezTo>
                    <a:pt x="149" y="1010"/>
                    <a:pt x="265" y="1008"/>
                    <a:pt x="381" y="1008"/>
                  </a:cubicBezTo>
                  <a:cubicBezTo>
                    <a:pt x="1903" y="1008"/>
                    <a:pt x="3438" y="1419"/>
                    <a:pt x="4771" y="2349"/>
                  </a:cubicBezTo>
                  <a:cubicBezTo>
                    <a:pt x="6172" y="3350"/>
                    <a:pt x="7139" y="4784"/>
                    <a:pt x="7539" y="6352"/>
                  </a:cubicBezTo>
                  <a:lnTo>
                    <a:pt x="8507" y="6052"/>
                  </a:lnTo>
                  <a:cubicBezTo>
                    <a:pt x="8006" y="4317"/>
                    <a:pt x="6939" y="2683"/>
                    <a:pt x="5338" y="1549"/>
                  </a:cubicBezTo>
                  <a:cubicBezTo>
                    <a:pt x="3846" y="483"/>
                    <a:pt x="2160"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2128350" y="1617425"/>
              <a:ext cx="134300" cy="121300"/>
            </a:xfrm>
            <a:custGeom>
              <a:avLst/>
              <a:gdLst/>
              <a:ahLst/>
              <a:cxnLst/>
              <a:rect l="l" t="t" r="r" b="b"/>
              <a:pathLst>
                <a:path w="5372" h="4852" extrusionOk="0">
                  <a:moveTo>
                    <a:pt x="4471" y="1"/>
                  </a:moveTo>
                  <a:lnTo>
                    <a:pt x="1" y="1869"/>
                  </a:lnTo>
                  <a:cubicBezTo>
                    <a:pt x="434" y="2870"/>
                    <a:pt x="1168" y="3703"/>
                    <a:pt x="2169" y="4237"/>
                  </a:cubicBezTo>
                  <a:cubicBezTo>
                    <a:pt x="2962" y="4672"/>
                    <a:pt x="3814" y="4852"/>
                    <a:pt x="4635" y="4852"/>
                  </a:cubicBezTo>
                  <a:cubicBezTo>
                    <a:pt x="4884" y="4852"/>
                    <a:pt x="5130" y="4835"/>
                    <a:pt x="5371" y="4804"/>
                  </a:cubicBezTo>
                  <a:lnTo>
                    <a:pt x="4537" y="34"/>
                  </a:lnTo>
                  <a:lnTo>
                    <a:pt x="4471" y="68"/>
                  </a:lnTo>
                  <a:lnTo>
                    <a:pt x="44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2086650" y="1674975"/>
              <a:ext cx="182675" cy="111600"/>
            </a:xfrm>
            <a:custGeom>
              <a:avLst/>
              <a:gdLst/>
              <a:ahLst/>
              <a:cxnLst/>
              <a:rect l="l" t="t" r="r" b="b"/>
              <a:pathLst>
                <a:path w="7307" h="4464" extrusionOk="0">
                  <a:moveTo>
                    <a:pt x="968" y="0"/>
                  </a:moveTo>
                  <a:lnTo>
                    <a:pt x="1" y="401"/>
                  </a:lnTo>
                  <a:cubicBezTo>
                    <a:pt x="601" y="1735"/>
                    <a:pt x="1569" y="2936"/>
                    <a:pt x="2903" y="3703"/>
                  </a:cubicBezTo>
                  <a:cubicBezTo>
                    <a:pt x="3934" y="4219"/>
                    <a:pt x="5038" y="4463"/>
                    <a:pt x="6134" y="4463"/>
                  </a:cubicBezTo>
                  <a:cubicBezTo>
                    <a:pt x="6527" y="4463"/>
                    <a:pt x="6919" y="4432"/>
                    <a:pt x="7306" y="4370"/>
                  </a:cubicBezTo>
                  <a:lnTo>
                    <a:pt x="7139" y="3336"/>
                  </a:lnTo>
                  <a:cubicBezTo>
                    <a:pt x="6814" y="3389"/>
                    <a:pt x="6485" y="3416"/>
                    <a:pt x="6154" y="3416"/>
                  </a:cubicBezTo>
                  <a:cubicBezTo>
                    <a:pt x="5227" y="3416"/>
                    <a:pt x="4288" y="3203"/>
                    <a:pt x="3403" y="2736"/>
                  </a:cubicBezTo>
                  <a:cubicBezTo>
                    <a:pt x="2269" y="2102"/>
                    <a:pt x="1435" y="1101"/>
                    <a:pt x="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2044125" y="1694150"/>
              <a:ext cx="230200" cy="139400"/>
            </a:xfrm>
            <a:custGeom>
              <a:avLst/>
              <a:gdLst/>
              <a:ahLst/>
              <a:cxnLst/>
              <a:rect l="l" t="t" r="r" b="b"/>
              <a:pathLst>
                <a:path w="9208" h="5576" extrusionOk="0">
                  <a:moveTo>
                    <a:pt x="901" y="1"/>
                  </a:moveTo>
                  <a:lnTo>
                    <a:pt x="1" y="434"/>
                  </a:lnTo>
                  <a:cubicBezTo>
                    <a:pt x="701" y="2136"/>
                    <a:pt x="1969" y="3603"/>
                    <a:pt x="3703" y="4571"/>
                  </a:cubicBezTo>
                  <a:cubicBezTo>
                    <a:pt x="4988" y="5249"/>
                    <a:pt x="6342" y="5576"/>
                    <a:pt x="7690" y="5576"/>
                  </a:cubicBezTo>
                  <a:cubicBezTo>
                    <a:pt x="8198" y="5576"/>
                    <a:pt x="8705" y="5529"/>
                    <a:pt x="9207" y="5438"/>
                  </a:cubicBezTo>
                  <a:lnTo>
                    <a:pt x="9041" y="4437"/>
                  </a:lnTo>
                  <a:cubicBezTo>
                    <a:pt x="8608" y="4517"/>
                    <a:pt x="8171" y="4556"/>
                    <a:pt x="7733" y="4556"/>
                  </a:cubicBezTo>
                  <a:cubicBezTo>
                    <a:pt x="6517" y="4556"/>
                    <a:pt x="5299" y="4250"/>
                    <a:pt x="4170" y="3637"/>
                  </a:cubicBezTo>
                  <a:cubicBezTo>
                    <a:pt x="2669" y="2803"/>
                    <a:pt x="1535" y="1502"/>
                    <a:pt x="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2227600" y="1259675"/>
              <a:ext cx="2245475" cy="571375"/>
            </a:xfrm>
            <a:custGeom>
              <a:avLst/>
              <a:gdLst/>
              <a:ahLst/>
              <a:cxnLst/>
              <a:rect l="l" t="t" r="r" b="b"/>
              <a:pathLst>
                <a:path w="89819" h="22855" extrusionOk="0">
                  <a:moveTo>
                    <a:pt x="76555" y="1"/>
                  </a:moveTo>
                  <a:cubicBezTo>
                    <a:pt x="75921" y="1"/>
                    <a:pt x="67782" y="1869"/>
                    <a:pt x="67215" y="2002"/>
                  </a:cubicBezTo>
                  <a:cubicBezTo>
                    <a:pt x="67195" y="2007"/>
                    <a:pt x="67168" y="2009"/>
                    <a:pt x="67135" y="2009"/>
                  </a:cubicBezTo>
                  <a:cubicBezTo>
                    <a:pt x="66277" y="2009"/>
                    <a:pt x="61312" y="528"/>
                    <a:pt x="59619" y="528"/>
                  </a:cubicBezTo>
                  <a:cubicBezTo>
                    <a:pt x="59464" y="528"/>
                    <a:pt x="59337" y="541"/>
                    <a:pt x="59243" y="568"/>
                  </a:cubicBezTo>
                  <a:cubicBezTo>
                    <a:pt x="58075" y="901"/>
                    <a:pt x="54439" y="2836"/>
                    <a:pt x="54439" y="2836"/>
                  </a:cubicBezTo>
                  <a:cubicBezTo>
                    <a:pt x="54439" y="2836"/>
                    <a:pt x="42030" y="6305"/>
                    <a:pt x="41430" y="6639"/>
                  </a:cubicBezTo>
                  <a:cubicBezTo>
                    <a:pt x="40996" y="6839"/>
                    <a:pt x="41397" y="9974"/>
                    <a:pt x="41763" y="11576"/>
                  </a:cubicBezTo>
                  <a:cubicBezTo>
                    <a:pt x="41897" y="12043"/>
                    <a:pt x="41597" y="12510"/>
                    <a:pt x="41163" y="12576"/>
                  </a:cubicBezTo>
                  <a:lnTo>
                    <a:pt x="12176" y="18547"/>
                  </a:lnTo>
                  <a:cubicBezTo>
                    <a:pt x="12064" y="18589"/>
                    <a:pt x="11958" y="18608"/>
                    <a:pt x="11863" y="18608"/>
                  </a:cubicBezTo>
                  <a:cubicBezTo>
                    <a:pt x="11731" y="18608"/>
                    <a:pt x="11619" y="18572"/>
                    <a:pt x="11542" y="18514"/>
                  </a:cubicBezTo>
                  <a:lnTo>
                    <a:pt x="1902" y="12843"/>
                  </a:lnTo>
                  <a:cubicBezTo>
                    <a:pt x="1834" y="12804"/>
                    <a:pt x="1757" y="12785"/>
                    <a:pt x="1679" y="12785"/>
                  </a:cubicBezTo>
                  <a:cubicBezTo>
                    <a:pt x="1491" y="12785"/>
                    <a:pt x="1296" y="12897"/>
                    <a:pt x="1201" y="13110"/>
                  </a:cubicBezTo>
                  <a:lnTo>
                    <a:pt x="67" y="15678"/>
                  </a:lnTo>
                  <a:cubicBezTo>
                    <a:pt x="0" y="15879"/>
                    <a:pt x="34" y="16112"/>
                    <a:pt x="167" y="16212"/>
                  </a:cubicBezTo>
                  <a:lnTo>
                    <a:pt x="5104" y="21516"/>
                  </a:lnTo>
                  <a:lnTo>
                    <a:pt x="5404" y="22517"/>
                  </a:lnTo>
                  <a:cubicBezTo>
                    <a:pt x="5465" y="22700"/>
                    <a:pt x="5637" y="22855"/>
                    <a:pt x="5845" y="22855"/>
                  </a:cubicBezTo>
                  <a:cubicBezTo>
                    <a:pt x="5864" y="22855"/>
                    <a:pt x="5884" y="22853"/>
                    <a:pt x="5905" y="22850"/>
                  </a:cubicBezTo>
                  <a:lnTo>
                    <a:pt x="43198" y="19114"/>
                  </a:lnTo>
                  <a:cubicBezTo>
                    <a:pt x="43220" y="19092"/>
                    <a:pt x="43246" y="19085"/>
                    <a:pt x="43273" y="19085"/>
                  </a:cubicBezTo>
                  <a:cubicBezTo>
                    <a:pt x="43328" y="19085"/>
                    <a:pt x="43387" y="19114"/>
                    <a:pt x="43431" y="19114"/>
                  </a:cubicBezTo>
                  <a:cubicBezTo>
                    <a:pt x="44329" y="19307"/>
                    <a:pt x="49757" y="20454"/>
                    <a:pt x="50829" y="20454"/>
                  </a:cubicBezTo>
                  <a:cubicBezTo>
                    <a:pt x="50872" y="20454"/>
                    <a:pt x="50908" y="20452"/>
                    <a:pt x="50937" y="20449"/>
                  </a:cubicBezTo>
                  <a:cubicBezTo>
                    <a:pt x="51771" y="20315"/>
                    <a:pt x="70918" y="16179"/>
                    <a:pt x="79023" y="14011"/>
                  </a:cubicBezTo>
                  <a:cubicBezTo>
                    <a:pt x="87062" y="11876"/>
                    <a:pt x="87696" y="9140"/>
                    <a:pt x="88897" y="6539"/>
                  </a:cubicBezTo>
                  <a:cubicBezTo>
                    <a:pt x="89818" y="4517"/>
                    <a:pt x="85519" y="4282"/>
                    <a:pt x="83466" y="4282"/>
                  </a:cubicBezTo>
                  <a:cubicBezTo>
                    <a:pt x="82842" y="4282"/>
                    <a:pt x="82426" y="4304"/>
                    <a:pt x="82426" y="4304"/>
                  </a:cubicBezTo>
                  <a:cubicBezTo>
                    <a:pt x="82426" y="4304"/>
                    <a:pt x="77155" y="1"/>
                    <a:pt x="76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2224250" y="1258850"/>
              <a:ext cx="2250125" cy="557075"/>
            </a:xfrm>
            <a:custGeom>
              <a:avLst/>
              <a:gdLst/>
              <a:ahLst/>
              <a:cxnLst/>
              <a:rect l="l" t="t" r="r" b="b"/>
              <a:pathLst>
                <a:path w="90005" h="22283" extrusionOk="0">
                  <a:moveTo>
                    <a:pt x="76689" y="0"/>
                  </a:moveTo>
                  <a:cubicBezTo>
                    <a:pt x="76055" y="0"/>
                    <a:pt x="67916" y="1868"/>
                    <a:pt x="67349" y="2002"/>
                  </a:cubicBezTo>
                  <a:cubicBezTo>
                    <a:pt x="67333" y="2004"/>
                    <a:pt x="67314" y="2006"/>
                    <a:pt x="67291" y="2006"/>
                  </a:cubicBezTo>
                  <a:cubicBezTo>
                    <a:pt x="66499" y="2006"/>
                    <a:pt x="61448" y="527"/>
                    <a:pt x="59753" y="527"/>
                  </a:cubicBezTo>
                  <a:cubicBezTo>
                    <a:pt x="59597" y="527"/>
                    <a:pt x="59470" y="540"/>
                    <a:pt x="59377" y="567"/>
                  </a:cubicBezTo>
                  <a:cubicBezTo>
                    <a:pt x="58209" y="901"/>
                    <a:pt x="54573" y="2836"/>
                    <a:pt x="54573" y="2836"/>
                  </a:cubicBezTo>
                  <a:cubicBezTo>
                    <a:pt x="54573" y="2836"/>
                    <a:pt x="42198" y="6271"/>
                    <a:pt x="41564" y="6605"/>
                  </a:cubicBezTo>
                  <a:cubicBezTo>
                    <a:pt x="41130" y="6872"/>
                    <a:pt x="41531" y="9941"/>
                    <a:pt x="41897" y="11575"/>
                  </a:cubicBezTo>
                  <a:cubicBezTo>
                    <a:pt x="42031" y="12042"/>
                    <a:pt x="41731" y="12509"/>
                    <a:pt x="41297" y="12576"/>
                  </a:cubicBezTo>
                  <a:lnTo>
                    <a:pt x="12310" y="18547"/>
                  </a:lnTo>
                  <a:cubicBezTo>
                    <a:pt x="12247" y="18555"/>
                    <a:pt x="12186" y="18559"/>
                    <a:pt x="12125" y="18559"/>
                  </a:cubicBezTo>
                  <a:cubicBezTo>
                    <a:pt x="11931" y="18559"/>
                    <a:pt x="11746" y="18515"/>
                    <a:pt x="11542" y="18413"/>
                  </a:cubicBezTo>
                  <a:lnTo>
                    <a:pt x="1936" y="12743"/>
                  </a:lnTo>
                  <a:cubicBezTo>
                    <a:pt x="1856" y="12693"/>
                    <a:pt x="1771" y="12670"/>
                    <a:pt x="1687" y="12670"/>
                  </a:cubicBezTo>
                  <a:cubicBezTo>
                    <a:pt x="1488" y="12670"/>
                    <a:pt x="1295" y="12799"/>
                    <a:pt x="1202" y="13010"/>
                  </a:cubicBezTo>
                  <a:lnTo>
                    <a:pt x="101" y="15578"/>
                  </a:lnTo>
                  <a:cubicBezTo>
                    <a:pt x="1" y="15745"/>
                    <a:pt x="34" y="15945"/>
                    <a:pt x="168" y="16145"/>
                  </a:cubicBezTo>
                  <a:lnTo>
                    <a:pt x="5138" y="21416"/>
                  </a:lnTo>
                  <a:lnTo>
                    <a:pt x="5371" y="22283"/>
                  </a:lnTo>
                  <a:cubicBezTo>
                    <a:pt x="14645" y="20915"/>
                    <a:pt x="37294" y="17513"/>
                    <a:pt x="55507" y="14744"/>
                  </a:cubicBezTo>
                  <a:cubicBezTo>
                    <a:pt x="72686" y="12176"/>
                    <a:pt x="82426" y="10541"/>
                    <a:pt x="87930" y="8807"/>
                  </a:cubicBezTo>
                  <a:cubicBezTo>
                    <a:pt x="88397" y="8039"/>
                    <a:pt x="88698" y="7305"/>
                    <a:pt x="89031" y="6538"/>
                  </a:cubicBezTo>
                  <a:cubicBezTo>
                    <a:pt x="90004" y="4456"/>
                    <a:pt x="85149" y="4259"/>
                    <a:pt x="83274" y="4259"/>
                  </a:cubicBezTo>
                  <a:cubicBezTo>
                    <a:pt x="82835" y="4259"/>
                    <a:pt x="82560" y="4270"/>
                    <a:pt x="82560" y="4270"/>
                  </a:cubicBezTo>
                  <a:cubicBezTo>
                    <a:pt x="82560" y="4270"/>
                    <a:pt x="77323" y="0"/>
                    <a:pt x="76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566050" y="1400075"/>
              <a:ext cx="142625" cy="125100"/>
            </a:xfrm>
            <a:custGeom>
              <a:avLst/>
              <a:gdLst/>
              <a:ahLst/>
              <a:cxnLst/>
              <a:rect l="l" t="t" r="r" b="b"/>
              <a:pathLst>
                <a:path w="5705" h="5004" extrusionOk="0">
                  <a:moveTo>
                    <a:pt x="4360" y="1"/>
                  </a:moveTo>
                  <a:cubicBezTo>
                    <a:pt x="4309" y="1"/>
                    <a:pt x="4257" y="7"/>
                    <a:pt x="4204" y="22"/>
                  </a:cubicBezTo>
                  <a:lnTo>
                    <a:pt x="568" y="856"/>
                  </a:lnTo>
                  <a:cubicBezTo>
                    <a:pt x="234" y="923"/>
                    <a:pt x="1" y="1256"/>
                    <a:pt x="67" y="1656"/>
                  </a:cubicBezTo>
                  <a:lnTo>
                    <a:pt x="701" y="4492"/>
                  </a:lnTo>
                  <a:cubicBezTo>
                    <a:pt x="790" y="4787"/>
                    <a:pt x="1061" y="5004"/>
                    <a:pt x="1376" y="5004"/>
                  </a:cubicBezTo>
                  <a:cubicBezTo>
                    <a:pt x="1417" y="5004"/>
                    <a:pt x="1459" y="5000"/>
                    <a:pt x="1502" y="4992"/>
                  </a:cubicBezTo>
                  <a:lnTo>
                    <a:pt x="5138" y="4158"/>
                  </a:lnTo>
                  <a:cubicBezTo>
                    <a:pt x="5504" y="4058"/>
                    <a:pt x="5705" y="3691"/>
                    <a:pt x="5605" y="3358"/>
                  </a:cubicBezTo>
                  <a:lnTo>
                    <a:pt x="5004" y="522"/>
                  </a:lnTo>
                  <a:cubicBezTo>
                    <a:pt x="4919" y="237"/>
                    <a:pt x="4662" y="1"/>
                    <a:pt x="43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582725" y="1416100"/>
              <a:ext cx="108450" cy="93050"/>
            </a:xfrm>
            <a:custGeom>
              <a:avLst/>
              <a:gdLst/>
              <a:ahLst/>
              <a:cxnLst/>
              <a:rect l="l" t="t" r="r" b="b"/>
              <a:pathLst>
                <a:path w="4338" h="3722" extrusionOk="0">
                  <a:moveTo>
                    <a:pt x="3299" y="0"/>
                  </a:moveTo>
                  <a:cubicBezTo>
                    <a:pt x="3258" y="0"/>
                    <a:pt x="3214" y="5"/>
                    <a:pt x="3170" y="15"/>
                  </a:cubicBezTo>
                  <a:lnTo>
                    <a:pt x="401" y="615"/>
                  </a:lnTo>
                  <a:cubicBezTo>
                    <a:pt x="167" y="682"/>
                    <a:pt x="1" y="915"/>
                    <a:pt x="34" y="1216"/>
                  </a:cubicBezTo>
                  <a:lnTo>
                    <a:pt x="534" y="3350"/>
                  </a:lnTo>
                  <a:cubicBezTo>
                    <a:pt x="565" y="3564"/>
                    <a:pt x="791" y="3722"/>
                    <a:pt x="1058" y="3722"/>
                  </a:cubicBezTo>
                  <a:cubicBezTo>
                    <a:pt x="1084" y="3722"/>
                    <a:pt x="1109" y="3720"/>
                    <a:pt x="1135" y="3717"/>
                  </a:cubicBezTo>
                  <a:lnTo>
                    <a:pt x="3870" y="3084"/>
                  </a:lnTo>
                  <a:cubicBezTo>
                    <a:pt x="4170" y="3050"/>
                    <a:pt x="4337" y="2750"/>
                    <a:pt x="4237" y="2517"/>
                  </a:cubicBezTo>
                  <a:lnTo>
                    <a:pt x="3737" y="382"/>
                  </a:lnTo>
                  <a:cubicBezTo>
                    <a:pt x="3708" y="155"/>
                    <a:pt x="3535" y="0"/>
                    <a:pt x="3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709475" y="1367550"/>
              <a:ext cx="144300" cy="125100"/>
            </a:xfrm>
            <a:custGeom>
              <a:avLst/>
              <a:gdLst/>
              <a:ahLst/>
              <a:cxnLst/>
              <a:rect l="l" t="t" r="r" b="b"/>
              <a:pathLst>
                <a:path w="5772" h="5004" extrusionOk="0">
                  <a:moveTo>
                    <a:pt x="4394" y="1"/>
                  </a:moveTo>
                  <a:cubicBezTo>
                    <a:pt x="4343" y="1"/>
                    <a:pt x="4291" y="8"/>
                    <a:pt x="4237" y="22"/>
                  </a:cubicBezTo>
                  <a:lnTo>
                    <a:pt x="601" y="856"/>
                  </a:lnTo>
                  <a:cubicBezTo>
                    <a:pt x="268" y="956"/>
                    <a:pt x="1" y="1290"/>
                    <a:pt x="101" y="1657"/>
                  </a:cubicBezTo>
                  <a:lnTo>
                    <a:pt x="735" y="4492"/>
                  </a:lnTo>
                  <a:cubicBezTo>
                    <a:pt x="794" y="4787"/>
                    <a:pt x="1062" y="5004"/>
                    <a:pt x="1377" y="5004"/>
                  </a:cubicBezTo>
                  <a:cubicBezTo>
                    <a:pt x="1418" y="5004"/>
                    <a:pt x="1460" y="5000"/>
                    <a:pt x="1502" y="4992"/>
                  </a:cubicBezTo>
                  <a:lnTo>
                    <a:pt x="5138" y="4158"/>
                  </a:lnTo>
                  <a:cubicBezTo>
                    <a:pt x="5505" y="4058"/>
                    <a:pt x="5772" y="3691"/>
                    <a:pt x="5638" y="3358"/>
                  </a:cubicBezTo>
                  <a:lnTo>
                    <a:pt x="5005" y="522"/>
                  </a:lnTo>
                  <a:cubicBezTo>
                    <a:pt x="4948" y="237"/>
                    <a:pt x="4695" y="1"/>
                    <a:pt x="43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727825" y="1383800"/>
              <a:ext cx="106775" cy="92825"/>
            </a:xfrm>
            <a:custGeom>
              <a:avLst/>
              <a:gdLst/>
              <a:ahLst/>
              <a:cxnLst/>
              <a:rect l="l" t="t" r="r" b="b"/>
              <a:pathLst>
                <a:path w="4271" h="3713" extrusionOk="0">
                  <a:moveTo>
                    <a:pt x="3250" y="1"/>
                  </a:moveTo>
                  <a:cubicBezTo>
                    <a:pt x="3224" y="1"/>
                    <a:pt x="3197" y="2"/>
                    <a:pt x="3170" y="6"/>
                  </a:cubicBezTo>
                  <a:lnTo>
                    <a:pt x="401" y="640"/>
                  </a:lnTo>
                  <a:cubicBezTo>
                    <a:pt x="168" y="673"/>
                    <a:pt x="1" y="906"/>
                    <a:pt x="34" y="1207"/>
                  </a:cubicBezTo>
                  <a:lnTo>
                    <a:pt x="535" y="3342"/>
                  </a:lnTo>
                  <a:cubicBezTo>
                    <a:pt x="565" y="3555"/>
                    <a:pt x="791" y="3713"/>
                    <a:pt x="1033" y="3713"/>
                  </a:cubicBezTo>
                  <a:cubicBezTo>
                    <a:pt x="1056" y="3713"/>
                    <a:pt x="1079" y="3711"/>
                    <a:pt x="1102" y="3708"/>
                  </a:cubicBezTo>
                  <a:lnTo>
                    <a:pt x="3870" y="3075"/>
                  </a:lnTo>
                  <a:cubicBezTo>
                    <a:pt x="4104" y="3008"/>
                    <a:pt x="4271" y="2741"/>
                    <a:pt x="4237" y="2508"/>
                  </a:cubicBezTo>
                  <a:lnTo>
                    <a:pt x="3737" y="373"/>
                  </a:lnTo>
                  <a:cubicBezTo>
                    <a:pt x="3707" y="133"/>
                    <a:pt x="3488" y="1"/>
                    <a:pt x="3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907950" y="1337475"/>
              <a:ext cx="107625" cy="136350"/>
            </a:xfrm>
            <a:custGeom>
              <a:avLst/>
              <a:gdLst/>
              <a:ahLst/>
              <a:cxnLst/>
              <a:rect l="l" t="t" r="r" b="b"/>
              <a:pathLst>
                <a:path w="4305" h="5454" extrusionOk="0">
                  <a:moveTo>
                    <a:pt x="2790" y="1"/>
                  </a:moveTo>
                  <a:cubicBezTo>
                    <a:pt x="2740" y="1"/>
                    <a:pt x="2689" y="8"/>
                    <a:pt x="2636" y="24"/>
                  </a:cubicBezTo>
                  <a:lnTo>
                    <a:pt x="535" y="491"/>
                  </a:lnTo>
                  <a:cubicBezTo>
                    <a:pt x="201" y="558"/>
                    <a:pt x="1" y="858"/>
                    <a:pt x="68" y="1192"/>
                  </a:cubicBezTo>
                  <a:lnTo>
                    <a:pt x="968" y="4994"/>
                  </a:lnTo>
                  <a:cubicBezTo>
                    <a:pt x="1023" y="5270"/>
                    <a:pt x="1237" y="5454"/>
                    <a:pt x="1498" y="5454"/>
                  </a:cubicBezTo>
                  <a:cubicBezTo>
                    <a:pt x="1553" y="5454"/>
                    <a:pt x="1610" y="5446"/>
                    <a:pt x="1669" y="5428"/>
                  </a:cubicBezTo>
                  <a:lnTo>
                    <a:pt x="3737" y="4994"/>
                  </a:lnTo>
                  <a:cubicBezTo>
                    <a:pt x="4071" y="4928"/>
                    <a:pt x="4304" y="4594"/>
                    <a:pt x="4204" y="4261"/>
                  </a:cubicBezTo>
                  <a:lnTo>
                    <a:pt x="3337" y="491"/>
                  </a:lnTo>
                  <a:cubicBezTo>
                    <a:pt x="3253" y="211"/>
                    <a:pt x="3050" y="1"/>
                    <a:pt x="27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923800" y="1352125"/>
              <a:ext cx="75925" cy="107025"/>
            </a:xfrm>
            <a:custGeom>
              <a:avLst/>
              <a:gdLst/>
              <a:ahLst/>
              <a:cxnLst/>
              <a:rect l="l" t="t" r="r" b="b"/>
              <a:pathLst>
                <a:path w="3037" h="4281" extrusionOk="0">
                  <a:moveTo>
                    <a:pt x="1815" y="0"/>
                  </a:moveTo>
                  <a:cubicBezTo>
                    <a:pt x="1789" y="0"/>
                    <a:pt x="1763" y="2"/>
                    <a:pt x="1735" y="5"/>
                  </a:cubicBezTo>
                  <a:lnTo>
                    <a:pt x="368" y="305"/>
                  </a:lnTo>
                  <a:cubicBezTo>
                    <a:pt x="101" y="406"/>
                    <a:pt x="1" y="606"/>
                    <a:pt x="34" y="839"/>
                  </a:cubicBezTo>
                  <a:lnTo>
                    <a:pt x="735" y="3941"/>
                  </a:lnTo>
                  <a:cubicBezTo>
                    <a:pt x="824" y="4151"/>
                    <a:pt x="995" y="4280"/>
                    <a:pt x="1198" y="4280"/>
                  </a:cubicBezTo>
                  <a:cubicBezTo>
                    <a:pt x="1221" y="4280"/>
                    <a:pt x="1244" y="4278"/>
                    <a:pt x="1268" y="4275"/>
                  </a:cubicBezTo>
                  <a:lnTo>
                    <a:pt x="2669" y="3975"/>
                  </a:lnTo>
                  <a:cubicBezTo>
                    <a:pt x="2903" y="3941"/>
                    <a:pt x="3036" y="3675"/>
                    <a:pt x="3003" y="3441"/>
                  </a:cubicBezTo>
                  <a:lnTo>
                    <a:pt x="2269" y="339"/>
                  </a:lnTo>
                  <a:cubicBezTo>
                    <a:pt x="2209" y="129"/>
                    <a:pt x="2042" y="0"/>
                    <a:pt x="1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4067250" y="1301375"/>
              <a:ext cx="166800" cy="145950"/>
            </a:xfrm>
            <a:custGeom>
              <a:avLst/>
              <a:gdLst/>
              <a:ahLst/>
              <a:cxnLst/>
              <a:rect l="l" t="t" r="r" b="b"/>
              <a:pathLst>
                <a:path w="6672" h="5838" extrusionOk="0">
                  <a:moveTo>
                    <a:pt x="2669" y="0"/>
                  </a:moveTo>
                  <a:lnTo>
                    <a:pt x="200" y="534"/>
                  </a:lnTo>
                  <a:cubicBezTo>
                    <a:pt x="100" y="534"/>
                    <a:pt x="0" y="668"/>
                    <a:pt x="34" y="801"/>
                  </a:cubicBezTo>
                  <a:lnTo>
                    <a:pt x="1134" y="5671"/>
                  </a:lnTo>
                  <a:cubicBezTo>
                    <a:pt x="1134" y="5805"/>
                    <a:pt x="1268" y="5838"/>
                    <a:pt x="1401" y="5838"/>
                  </a:cubicBezTo>
                  <a:lnTo>
                    <a:pt x="6071" y="4804"/>
                  </a:lnTo>
                  <a:cubicBezTo>
                    <a:pt x="6338" y="4771"/>
                    <a:pt x="6505" y="4570"/>
                    <a:pt x="6572" y="4337"/>
                  </a:cubicBezTo>
                  <a:cubicBezTo>
                    <a:pt x="6672" y="4103"/>
                    <a:pt x="6572" y="3837"/>
                    <a:pt x="6405" y="3670"/>
                  </a:cubicBezTo>
                  <a:lnTo>
                    <a:pt x="2869" y="34"/>
                  </a:lnTo>
                  <a:cubicBezTo>
                    <a:pt x="2836" y="0"/>
                    <a:pt x="2735" y="0"/>
                    <a:pt x="26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4081425" y="1314400"/>
              <a:ext cx="138450" cy="117525"/>
            </a:xfrm>
            <a:custGeom>
              <a:avLst/>
              <a:gdLst/>
              <a:ahLst/>
              <a:cxnLst/>
              <a:rect l="l" t="t" r="r" b="b"/>
              <a:pathLst>
                <a:path w="5538" h="4701" extrusionOk="0">
                  <a:moveTo>
                    <a:pt x="1901" y="1"/>
                  </a:moveTo>
                  <a:cubicBezTo>
                    <a:pt x="1868" y="1"/>
                    <a:pt x="1835" y="5"/>
                    <a:pt x="1802" y="13"/>
                  </a:cubicBezTo>
                  <a:lnTo>
                    <a:pt x="300" y="347"/>
                  </a:lnTo>
                  <a:cubicBezTo>
                    <a:pt x="134" y="380"/>
                    <a:pt x="0" y="580"/>
                    <a:pt x="67" y="780"/>
                  </a:cubicBezTo>
                  <a:lnTo>
                    <a:pt x="901" y="4450"/>
                  </a:lnTo>
                  <a:cubicBezTo>
                    <a:pt x="928" y="4586"/>
                    <a:pt x="1045" y="4701"/>
                    <a:pt x="1197" y="4701"/>
                  </a:cubicBezTo>
                  <a:cubicBezTo>
                    <a:pt x="1230" y="4701"/>
                    <a:pt x="1265" y="4695"/>
                    <a:pt x="1301" y="4683"/>
                  </a:cubicBezTo>
                  <a:lnTo>
                    <a:pt x="5337" y="3783"/>
                  </a:lnTo>
                  <a:cubicBezTo>
                    <a:pt x="5471" y="3749"/>
                    <a:pt x="5538" y="3582"/>
                    <a:pt x="5437" y="3482"/>
                  </a:cubicBezTo>
                  <a:lnTo>
                    <a:pt x="2135" y="113"/>
                  </a:lnTo>
                  <a:cubicBezTo>
                    <a:pt x="2085" y="38"/>
                    <a:pt x="1998"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2225100" y="1608375"/>
              <a:ext cx="26700" cy="25025"/>
            </a:xfrm>
            <a:custGeom>
              <a:avLst/>
              <a:gdLst/>
              <a:ahLst/>
              <a:cxnLst/>
              <a:rect l="l" t="t" r="r" b="b"/>
              <a:pathLst>
                <a:path w="1068" h="1001" extrusionOk="0">
                  <a:moveTo>
                    <a:pt x="603" y="0"/>
                  </a:moveTo>
                  <a:cubicBezTo>
                    <a:pt x="550" y="0"/>
                    <a:pt x="493" y="10"/>
                    <a:pt x="434" y="29"/>
                  </a:cubicBezTo>
                  <a:cubicBezTo>
                    <a:pt x="167" y="63"/>
                    <a:pt x="0" y="363"/>
                    <a:pt x="67" y="596"/>
                  </a:cubicBezTo>
                  <a:cubicBezTo>
                    <a:pt x="97" y="840"/>
                    <a:pt x="351" y="1001"/>
                    <a:pt x="573" y="1001"/>
                  </a:cubicBezTo>
                  <a:cubicBezTo>
                    <a:pt x="594" y="1001"/>
                    <a:pt x="614" y="999"/>
                    <a:pt x="634" y="997"/>
                  </a:cubicBezTo>
                  <a:cubicBezTo>
                    <a:pt x="901" y="930"/>
                    <a:pt x="1068" y="663"/>
                    <a:pt x="1001" y="396"/>
                  </a:cubicBezTo>
                  <a:cubicBezTo>
                    <a:pt x="974" y="155"/>
                    <a:pt x="818" y="0"/>
                    <a:pt x="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2011600" y="1614925"/>
              <a:ext cx="229375" cy="24225"/>
            </a:xfrm>
            <a:custGeom>
              <a:avLst/>
              <a:gdLst/>
              <a:ahLst/>
              <a:cxnLst/>
              <a:rect l="l" t="t" r="r" b="b"/>
              <a:pathLst>
                <a:path w="9175" h="969" extrusionOk="0">
                  <a:moveTo>
                    <a:pt x="9174" y="1"/>
                  </a:moveTo>
                  <a:lnTo>
                    <a:pt x="1" y="134"/>
                  </a:lnTo>
                  <a:lnTo>
                    <a:pt x="1202" y="968"/>
                  </a:lnTo>
                  <a:lnTo>
                    <a:pt x="8707" y="668"/>
                  </a:lnTo>
                  <a:lnTo>
                    <a:pt x="8774" y="234"/>
                  </a:lnTo>
                  <a:lnTo>
                    <a:pt x="91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2235925" y="1606600"/>
              <a:ext cx="226025" cy="24200"/>
            </a:xfrm>
            <a:custGeom>
              <a:avLst/>
              <a:gdLst/>
              <a:ahLst/>
              <a:cxnLst/>
              <a:rect l="l" t="t" r="r" b="b"/>
              <a:pathLst>
                <a:path w="9041" h="968" extrusionOk="0">
                  <a:moveTo>
                    <a:pt x="9041" y="0"/>
                  </a:moveTo>
                  <a:lnTo>
                    <a:pt x="1" y="334"/>
                  </a:lnTo>
                  <a:lnTo>
                    <a:pt x="668" y="567"/>
                  </a:lnTo>
                  <a:lnTo>
                    <a:pt x="1202" y="968"/>
                  </a:lnTo>
                  <a:lnTo>
                    <a:pt x="8841" y="901"/>
                  </a:lnTo>
                  <a:lnTo>
                    <a:pt x="90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2149200" y="1618275"/>
              <a:ext cx="98425" cy="212675"/>
            </a:xfrm>
            <a:custGeom>
              <a:avLst/>
              <a:gdLst/>
              <a:ahLst/>
              <a:cxnLst/>
              <a:rect l="l" t="t" r="r" b="b"/>
              <a:pathLst>
                <a:path w="3937" h="8507" extrusionOk="0">
                  <a:moveTo>
                    <a:pt x="3470" y="0"/>
                  </a:moveTo>
                  <a:lnTo>
                    <a:pt x="1" y="8506"/>
                  </a:lnTo>
                  <a:lnTo>
                    <a:pt x="1268" y="7706"/>
                  </a:lnTo>
                  <a:lnTo>
                    <a:pt x="3937" y="667"/>
                  </a:lnTo>
                  <a:lnTo>
                    <a:pt x="3503" y="501"/>
                  </a:lnTo>
                  <a:lnTo>
                    <a:pt x="34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2233425" y="1412275"/>
              <a:ext cx="99275" cy="211025"/>
            </a:xfrm>
            <a:custGeom>
              <a:avLst/>
              <a:gdLst/>
              <a:ahLst/>
              <a:cxnLst/>
              <a:rect l="l" t="t" r="r" b="b"/>
              <a:pathLst>
                <a:path w="3971" h="8441" extrusionOk="0">
                  <a:moveTo>
                    <a:pt x="3236" y="1"/>
                  </a:moveTo>
                  <a:lnTo>
                    <a:pt x="1" y="8440"/>
                  </a:lnTo>
                  <a:lnTo>
                    <a:pt x="468" y="7873"/>
                  </a:lnTo>
                  <a:lnTo>
                    <a:pt x="1068" y="7573"/>
                  </a:lnTo>
                  <a:lnTo>
                    <a:pt x="3970" y="535"/>
                  </a:lnTo>
                  <a:lnTo>
                    <a:pt x="32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4271550" y="1365750"/>
              <a:ext cx="160150" cy="39050"/>
            </a:xfrm>
            <a:custGeom>
              <a:avLst/>
              <a:gdLst/>
              <a:ahLst/>
              <a:cxnLst/>
              <a:rect l="l" t="t" r="r" b="b"/>
              <a:pathLst>
                <a:path w="6406" h="1562" extrusionOk="0">
                  <a:moveTo>
                    <a:pt x="1803" y="0"/>
                  </a:moveTo>
                  <a:cubicBezTo>
                    <a:pt x="1127" y="0"/>
                    <a:pt x="668" y="27"/>
                    <a:pt x="668" y="27"/>
                  </a:cubicBezTo>
                  <a:lnTo>
                    <a:pt x="1" y="1562"/>
                  </a:lnTo>
                  <a:lnTo>
                    <a:pt x="1" y="1562"/>
                  </a:lnTo>
                  <a:lnTo>
                    <a:pt x="6405" y="694"/>
                  </a:lnTo>
                  <a:cubicBezTo>
                    <a:pt x="5219" y="101"/>
                    <a:pt x="3107" y="0"/>
                    <a:pt x="18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2231775" y="1330550"/>
              <a:ext cx="1354325" cy="476200"/>
            </a:xfrm>
            <a:custGeom>
              <a:avLst/>
              <a:gdLst/>
              <a:ahLst/>
              <a:cxnLst/>
              <a:rect l="l" t="t" r="r" b="b"/>
              <a:pathLst>
                <a:path w="54173" h="19048" extrusionOk="0">
                  <a:moveTo>
                    <a:pt x="47525" y="1835"/>
                  </a:moveTo>
                  <a:cubicBezTo>
                    <a:pt x="47332" y="1890"/>
                    <a:pt x="47134" y="1946"/>
                    <a:pt x="46934" y="2002"/>
                  </a:cubicBezTo>
                  <a:cubicBezTo>
                    <a:pt x="47131" y="1963"/>
                    <a:pt x="47328" y="1900"/>
                    <a:pt x="47525" y="1835"/>
                  </a:cubicBezTo>
                  <a:close/>
                  <a:moveTo>
                    <a:pt x="54172" y="1"/>
                  </a:moveTo>
                  <a:lnTo>
                    <a:pt x="50703" y="935"/>
                  </a:lnTo>
                  <a:cubicBezTo>
                    <a:pt x="50703" y="935"/>
                    <a:pt x="49489" y="1279"/>
                    <a:pt x="47934" y="1719"/>
                  </a:cubicBezTo>
                  <a:lnTo>
                    <a:pt x="47934" y="1719"/>
                  </a:lnTo>
                  <a:lnTo>
                    <a:pt x="47934" y="1702"/>
                  </a:lnTo>
                  <a:lnTo>
                    <a:pt x="47934" y="1702"/>
                  </a:lnTo>
                  <a:cubicBezTo>
                    <a:pt x="47798" y="1743"/>
                    <a:pt x="47662" y="1790"/>
                    <a:pt x="47525" y="1835"/>
                  </a:cubicBezTo>
                  <a:lnTo>
                    <a:pt x="47525" y="1835"/>
                  </a:lnTo>
                  <a:cubicBezTo>
                    <a:pt x="47664" y="1796"/>
                    <a:pt x="47800" y="1757"/>
                    <a:pt x="47934" y="1719"/>
                  </a:cubicBezTo>
                  <a:lnTo>
                    <a:pt x="47934" y="1719"/>
                  </a:lnTo>
                  <a:lnTo>
                    <a:pt x="47734" y="7473"/>
                  </a:lnTo>
                  <a:cubicBezTo>
                    <a:pt x="47701" y="8274"/>
                    <a:pt x="47167" y="8874"/>
                    <a:pt x="46400" y="9107"/>
                  </a:cubicBezTo>
                  <a:lnTo>
                    <a:pt x="41263" y="10208"/>
                  </a:lnTo>
                  <a:lnTo>
                    <a:pt x="12309" y="16179"/>
                  </a:lnTo>
                  <a:cubicBezTo>
                    <a:pt x="12246" y="16187"/>
                    <a:pt x="12185" y="16191"/>
                    <a:pt x="12125" y="16191"/>
                  </a:cubicBezTo>
                  <a:cubicBezTo>
                    <a:pt x="11930" y="16191"/>
                    <a:pt x="11746" y="16148"/>
                    <a:pt x="11542" y="16046"/>
                  </a:cubicBezTo>
                  <a:lnTo>
                    <a:pt x="1901" y="10375"/>
                  </a:lnTo>
                  <a:cubicBezTo>
                    <a:pt x="1832" y="10325"/>
                    <a:pt x="1754" y="10302"/>
                    <a:pt x="1674" y="10302"/>
                  </a:cubicBezTo>
                  <a:cubicBezTo>
                    <a:pt x="1487" y="10302"/>
                    <a:pt x="1295" y="10431"/>
                    <a:pt x="1201" y="10642"/>
                  </a:cubicBezTo>
                  <a:lnTo>
                    <a:pt x="67" y="13210"/>
                  </a:lnTo>
                  <a:cubicBezTo>
                    <a:pt x="0" y="13377"/>
                    <a:pt x="33" y="13577"/>
                    <a:pt x="167" y="13744"/>
                  </a:cubicBezTo>
                  <a:lnTo>
                    <a:pt x="5137" y="19048"/>
                  </a:lnTo>
                  <a:lnTo>
                    <a:pt x="48101" y="10408"/>
                  </a:lnTo>
                  <a:cubicBezTo>
                    <a:pt x="49269" y="10175"/>
                    <a:pt x="50236" y="9408"/>
                    <a:pt x="50703" y="8340"/>
                  </a:cubicBezTo>
                  <a:lnTo>
                    <a:pt x="541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 name="Google Shape;2312;p71"/>
          <p:cNvGrpSpPr/>
          <p:nvPr/>
        </p:nvGrpSpPr>
        <p:grpSpPr>
          <a:xfrm>
            <a:off x="4487238" y="1878812"/>
            <a:ext cx="2947453" cy="2859847"/>
            <a:chOff x="5992544" y="2208522"/>
            <a:chExt cx="2577572" cy="2501178"/>
          </a:xfrm>
        </p:grpSpPr>
        <p:sp>
          <p:nvSpPr>
            <p:cNvPr id="2313" name="Google Shape;2313;p71"/>
            <p:cNvSpPr/>
            <p:nvPr/>
          </p:nvSpPr>
          <p:spPr>
            <a:xfrm>
              <a:off x="7381117" y="2208525"/>
              <a:ext cx="549115" cy="2500372"/>
            </a:xfrm>
            <a:custGeom>
              <a:avLst/>
              <a:gdLst/>
              <a:ahLst/>
              <a:cxnLst/>
              <a:rect l="l" t="t" r="r" b="b"/>
              <a:pathLst>
                <a:path w="41734" h="190034" extrusionOk="0">
                  <a:moveTo>
                    <a:pt x="39241" y="55685"/>
                  </a:moveTo>
                  <a:cubicBezTo>
                    <a:pt x="39241" y="55685"/>
                    <a:pt x="33922" y="62767"/>
                    <a:pt x="31642" y="66050"/>
                  </a:cubicBezTo>
                  <a:cubicBezTo>
                    <a:pt x="30335" y="67934"/>
                    <a:pt x="25989" y="71916"/>
                    <a:pt x="22585" y="74895"/>
                  </a:cubicBezTo>
                  <a:cubicBezTo>
                    <a:pt x="23952" y="67934"/>
                    <a:pt x="25229" y="60244"/>
                    <a:pt x="26110" y="57144"/>
                  </a:cubicBezTo>
                  <a:cubicBezTo>
                    <a:pt x="27357" y="52585"/>
                    <a:pt x="29150" y="36627"/>
                    <a:pt x="30183" y="28755"/>
                  </a:cubicBezTo>
                  <a:cubicBezTo>
                    <a:pt x="31187" y="20912"/>
                    <a:pt x="36263" y="0"/>
                    <a:pt x="36263" y="0"/>
                  </a:cubicBezTo>
                  <a:lnTo>
                    <a:pt x="25351" y="0"/>
                  </a:lnTo>
                  <a:cubicBezTo>
                    <a:pt x="25351" y="0"/>
                    <a:pt x="20305" y="29514"/>
                    <a:pt x="19545" y="34591"/>
                  </a:cubicBezTo>
                  <a:cubicBezTo>
                    <a:pt x="18785" y="39636"/>
                    <a:pt x="15472" y="45472"/>
                    <a:pt x="13952" y="42433"/>
                  </a:cubicBezTo>
                  <a:cubicBezTo>
                    <a:pt x="12432" y="39393"/>
                    <a:pt x="1915" y="16384"/>
                    <a:pt x="1915" y="16384"/>
                  </a:cubicBezTo>
                  <a:cubicBezTo>
                    <a:pt x="1915" y="16384"/>
                    <a:pt x="1" y="17903"/>
                    <a:pt x="1" y="19423"/>
                  </a:cubicBezTo>
                  <a:cubicBezTo>
                    <a:pt x="1" y="20943"/>
                    <a:pt x="12645" y="52858"/>
                    <a:pt x="12645" y="59424"/>
                  </a:cubicBezTo>
                  <a:cubicBezTo>
                    <a:pt x="12645" y="66020"/>
                    <a:pt x="7326" y="95412"/>
                    <a:pt x="6840" y="110610"/>
                  </a:cubicBezTo>
                  <a:cubicBezTo>
                    <a:pt x="6353" y="125808"/>
                    <a:pt x="4286" y="190033"/>
                    <a:pt x="4286" y="190033"/>
                  </a:cubicBezTo>
                  <a:lnTo>
                    <a:pt x="18086" y="190033"/>
                  </a:lnTo>
                  <a:cubicBezTo>
                    <a:pt x="18086" y="190033"/>
                    <a:pt x="15685" y="126841"/>
                    <a:pt x="15168" y="118969"/>
                  </a:cubicBezTo>
                  <a:cubicBezTo>
                    <a:pt x="14773" y="113011"/>
                    <a:pt x="16870" y="100245"/>
                    <a:pt x="18785" y="91187"/>
                  </a:cubicBezTo>
                  <a:cubicBezTo>
                    <a:pt x="18815" y="91096"/>
                    <a:pt x="18815" y="90974"/>
                    <a:pt x="18846" y="90822"/>
                  </a:cubicBezTo>
                  <a:cubicBezTo>
                    <a:pt x="20062" y="84774"/>
                    <a:pt x="32372" y="70336"/>
                    <a:pt x="33618" y="68816"/>
                  </a:cubicBezTo>
                  <a:cubicBezTo>
                    <a:pt x="34895" y="67296"/>
                    <a:pt x="41734" y="55624"/>
                    <a:pt x="41734" y="55624"/>
                  </a:cubicBezTo>
                  <a:lnTo>
                    <a:pt x="39241" y="5562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8018606" y="2209722"/>
              <a:ext cx="551510" cy="2499978"/>
            </a:xfrm>
            <a:custGeom>
              <a:avLst/>
              <a:gdLst/>
              <a:ahLst/>
              <a:cxnLst/>
              <a:rect l="l" t="t" r="r" b="b"/>
              <a:pathLst>
                <a:path w="41916" h="190004" extrusionOk="0">
                  <a:moveTo>
                    <a:pt x="32584" y="64591"/>
                  </a:moveTo>
                  <a:lnTo>
                    <a:pt x="32584" y="64591"/>
                  </a:lnTo>
                  <a:cubicBezTo>
                    <a:pt x="32584" y="64591"/>
                    <a:pt x="33162" y="51673"/>
                    <a:pt x="35837" y="47296"/>
                  </a:cubicBezTo>
                  <a:cubicBezTo>
                    <a:pt x="38481" y="42919"/>
                    <a:pt x="41916" y="33041"/>
                    <a:pt x="41916" y="33041"/>
                  </a:cubicBezTo>
                  <a:lnTo>
                    <a:pt x="39819" y="32098"/>
                  </a:lnTo>
                  <a:cubicBezTo>
                    <a:pt x="39819" y="32098"/>
                    <a:pt x="38116" y="38360"/>
                    <a:pt x="36384" y="41217"/>
                  </a:cubicBezTo>
                  <a:cubicBezTo>
                    <a:pt x="35442" y="42828"/>
                    <a:pt x="33496" y="45472"/>
                    <a:pt x="31977" y="47570"/>
                  </a:cubicBezTo>
                  <a:cubicBezTo>
                    <a:pt x="31338" y="36536"/>
                    <a:pt x="30335" y="24469"/>
                    <a:pt x="29940" y="18420"/>
                  </a:cubicBezTo>
                  <a:cubicBezTo>
                    <a:pt x="29363" y="9119"/>
                    <a:pt x="28238" y="1"/>
                    <a:pt x="28238" y="1"/>
                  </a:cubicBezTo>
                  <a:lnTo>
                    <a:pt x="11307" y="1"/>
                  </a:lnTo>
                  <a:cubicBezTo>
                    <a:pt x="11307" y="1"/>
                    <a:pt x="13405" y="29059"/>
                    <a:pt x="13587" y="36080"/>
                  </a:cubicBezTo>
                  <a:cubicBezTo>
                    <a:pt x="13800" y="43101"/>
                    <a:pt x="13982" y="68573"/>
                    <a:pt x="13587" y="74075"/>
                  </a:cubicBezTo>
                  <a:cubicBezTo>
                    <a:pt x="13496" y="75868"/>
                    <a:pt x="13070" y="79667"/>
                    <a:pt x="12584" y="84318"/>
                  </a:cubicBezTo>
                  <a:cubicBezTo>
                    <a:pt x="12554" y="84318"/>
                    <a:pt x="12493" y="84348"/>
                    <a:pt x="12462" y="84348"/>
                  </a:cubicBezTo>
                  <a:cubicBezTo>
                    <a:pt x="9028" y="86446"/>
                    <a:pt x="7143" y="81126"/>
                    <a:pt x="6231" y="79607"/>
                  </a:cubicBezTo>
                  <a:cubicBezTo>
                    <a:pt x="5320" y="78087"/>
                    <a:pt x="2402" y="71248"/>
                    <a:pt x="2402" y="71248"/>
                  </a:cubicBezTo>
                  <a:lnTo>
                    <a:pt x="0" y="73527"/>
                  </a:lnTo>
                  <a:cubicBezTo>
                    <a:pt x="0" y="73527"/>
                    <a:pt x="2006" y="82646"/>
                    <a:pt x="5046" y="87205"/>
                  </a:cubicBezTo>
                  <a:cubicBezTo>
                    <a:pt x="6930" y="90002"/>
                    <a:pt x="9301" y="95443"/>
                    <a:pt x="10882" y="99212"/>
                  </a:cubicBezTo>
                  <a:cubicBezTo>
                    <a:pt x="10274" y="104683"/>
                    <a:pt x="9696" y="109637"/>
                    <a:pt x="9423" y="112525"/>
                  </a:cubicBezTo>
                  <a:cubicBezTo>
                    <a:pt x="8663" y="120671"/>
                    <a:pt x="6110" y="139425"/>
                    <a:pt x="6535" y="147267"/>
                  </a:cubicBezTo>
                  <a:cubicBezTo>
                    <a:pt x="6961" y="155079"/>
                    <a:pt x="6535" y="190003"/>
                    <a:pt x="6535" y="190003"/>
                  </a:cubicBezTo>
                  <a:lnTo>
                    <a:pt x="33739" y="190003"/>
                  </a:lnTo>
                  <a:cubicBezTo>
                    <a:pt x="33739" y="190003"/>
                    <a:pt x="30518" y="144805"/>
                    <a:pt x="31095" y="135291"/>
                  </a:cubicBezTo>
                  <a:cubicBezTo>
                    <a:pt x="31642" y="125808"/>
                    <a:pt x="30882" y="110975"/>
                    <a:pt x="31460" y="97692"/>
                  </a:cubicBezTo>
                  <a:cubicBezTo>
                    <a:pt x="32037" y="84774"/>
                    <a:pt x="32554" y="75989"/>
                    <a:pt x="32584" y="645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6616033" y="2208522"/>
              <a:ext cx="676703" cy="2500372"/>
            </a:xfrm>
            <a:custGeom>
              <a:avLst/>
              <a:gdLst/>
              <a:ahLst/>
              <a:cxnLst/>
              <a:rect l="l" t="t" r="r" b="b"/>
              <a:pathLst>
                <a:path w="51431" h="190034" extrusionOk="0">
                  <a:moveTo>
                    <a:pt x="50001" y="56445"/>
                  </a:moveTo>
                  <a:lnTo>
                    <a:pt x="35077" y="68968"/>
                  </a:lnTo>
                  <a:cubicBezTo>
                    <a:pt x="36536" y="54348"/>
                    <a:pt x="38147" y="33497"/>
                    <a:pt x="39545" y="24986"/>
                  </a:cubicBezTo>
                  <a:cubicBezTo>
                    <a:pt x="41339" y="14347"/>
                    <a:pt x="41551" y="1"/>
                    <a:pt x="41551" y="1"/>
                  </a:cubicBezTo>
                  <a:lnTo>
                    <a:pt x="22281" y="1"/>
                  </a:lnTo>
                  <a:cubicBezTo>
                    <a:pt x="22281" y="1"/>
                    <a:pt x="21156" y="13496"/>
                    <a:pt x="19697" y="27539"/>
                  </a:cubicBezTo>
                  <a:cubicBezTo>
                    <a:pt x="17417" y="23800"/>
                    <a:pt x="13587" y="17600"/>
                    <a:pt x="12524" y="16171"/>
                  </a:cubicBezTo>
                  <a:cubicBezTo>
                    <a:pt x="11004" y="14074"/>
                    <a:pt x="9879" y="8572"/>
                    <a:pt x="9879" y="8572"/>
                  </a:cubicBezTo>
                  <a:lnTo>
                    <a:pt x="8147" y="8572"/>
                  </a:lnTo>
                  <a:cubicBezTo>
                    <a:pt x="8147" y="8572"/>
                    <a:pt x="9302" y="15411"/>
                    <a:pt x="9879" y="17113"/>
                  </a:cubicBezTo>
                  <a:cubicBezTo>
                    <a:pt x="10426" y="18816"/>
                    <a:pt x="1308" y="10852"/>
                    <a:pt x="1308" y="10852"/>
                  </a:cubicBezTo>
                  <a:lnTo>
                    <a:pt x="1" y="12736"/>
                  </a:lnTo>
                  <a:cubicBezTo>
                    <a:pt x="1" y="12736"/>
                    <a:pt x="8147" y="19028"/>
                    <a:pt x="10700" y="23952"/>
                  </a:cubicBezTo>
                  <a:cubicBezTo>
                    <a:pt x="13253" y="28907"/>
                    <a:pt x="18451" y="40548"/>
                    <a:pt x="17265" y="47935"/>
                  </a:cubicBezTo>
                  <a:cubicBezTo>
                    <a:pt x="16961" y="49971"/>
                    <a:pt x="16718" y="51795"/>
                    <a:pt x="16445" y="53375"/>
                  </a:cubicBezTo>
                  <a:cubicBezTo>
                    <a:pt x="13891" y="67540"/>
                    <a:pt x="10852" y="101248"/>
                    <a:pt x="11885" y="109850"/>
                  </a:cubicBezTo>
                  <a:cubicBezTo>
                    <a:pt x="12919" y="118483"/>
                    <a:pt x="15381" y="182344"/>
                    <a:pt x="12919" y="190034"/>
                  </a:cubicBezTo>
                  <a:lnTo>
                    <a:pt x="36962" y="190034"/>
                  </a:lnTo>
                  <a:cubicBezTo>
                    <a:pt x="36962" y="190034"/>
                    <a:pt x="35016" y="139000"/>
                    <a:pt x="33922" y="125808"/>
                  </a:cubicBezTo>
                  <a:cubicBezTo>
                    <a:pt x="33162" y="116781"/>
                    <a:pt x="32615" y="103984"/>
                    <a:pt x="32889" y="92646"/>
                  </a:cubicBezTo>
                  <a:cubicBezTo>
                    <a:pt x="33041" y="87570"/>
                    <a:pt x="34257" y="76537"/>
                    <a:pt x="36992" y="73011"/>
                  </a:cubicBezTo>
                  <a:cubicBezTo>
                    <a:pt x="39880" y="69272"/>
                    <a:pt x="51430" y="58391"/>
                    <a:pt x="51430" y="583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5992544" y="2208522"/>
              <a:ext cx="532326" cy="2499978"/>
            </a:xfrm>
            <a:custGeom>
              <a:avLst/>
              <a:gdLst/>
              <a:ahLst/>
              <a:cxnLst/>
              <a:rect l="l" t="t" r="r" b="b"/>
              <a:pathLst>
                <a:path w="40458" h="190004" extrusionOk="0">
                  <a:moveTo>
                    <a:pt x="36172" y="52342"/>
                  </a:moveTo>
                  <a:cubicBezTo>
                    <a:pt x="37691" y="49789"/>
                    <a:pt x="40457" y="40184"/>
                    <a:pt x="40457" y="40184"/>
                  </a:cubicBezTo>
                  <a:lnTo>
                    <a:pt x="38178" y="40184"/>
                  </a:lnTo>
                  <a:cubicBezTo>
                    <a:pt x="38178" y="40184"/>
                    <a:pt x="35898" y="46749"/>
                    <a:pt x="32585" y="51582"/>
                  </a:cubicBezTo>
                  <a:cubicBezTo>
                    <a:pt x="31308" y="53467"/>
                    <a:pt x="29758" y="55594"/>
                    <a:pt x="28329" y="57479"/>
                  </a:cubicBezTo>
                  <a:cubicBezTo>
                    <a:pt x="26263" y="43102"/>
                    <a:pt x="23618" y="29515"/>
                    <a:pt x="22706" y="22706"/>
                  </a:cubicBezTo>
                  <a:cubicBezTo>
                    <a:pt x="21186" y="11551"/>
                    <a:pt x="21186" y="1"/>
                    <a:pt x="21186" y="1"/>
                  </a:cubicBezTo>
                  <a:lnTo>
                    <a:pt x="1" y="1"/>
                  </a:lnTo>
                  <a:cubicBezTo>
                    <a:pt x="1" y="1"/>
                    <a:pt x="1429" y="19879"/>
                    <a:pt x="3982" y="30518"/>
                  </a:cubicBezTo>
                  <a:cubicBezTo>
                    <a:pt x="6536" y="41156"/>
                    <a:pt x="11460" y="70640"/>
                    <a:pt x="10548" y="83710"/>
                  </a:cubicBezTo>
                  <a:cubicBezTo>
                    <a:pt x="9636" y="96780"/>
                    <a:pt x="4469" y="190003"/>
                    <a:pt x="4469" y="190003"/>
                  </a:cubicBezTo>
                  <a:lnTo>
                    <a:pt x="34621" y="190003"/>
                  </a:lnTo>
                  <a:cubicBezTo>
                    <a:pt x="34621" y="190003"/>
                    <a:pt x="31825" y="105261"/>
                    <a:pt x="31065" y="84257"/>
                  </a:cubicBezTo>
                  <a:cubicBezTo>
                    <a:pt x="30913" y="79728"/>
                    <a:pt x="30518" y="74835"/>
                    <a:pt x="29940" y="69819"/>
                  </a:cubicBezTo>
                  <a:cubicBezTo>
                    <a:pt x="29333" y="63284"/>
                    <a:pt x="34652" y="54895"/>
                    <a:pt x="36172" y="5234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71"/>
          <p:cNvGrpSpPr/>
          <p:nvPr/>
        </p:nvGrpSpPr>
        <p:grpSpPr>
          <a:xfrm>
            <a:off x="7601283" y="1754918"/>
            <a:ext cx="1010412" cy="2937790"/>
            <a:chOff x="4104450" y="202425"/>
            <a:chExt cx="1725725" cy="5017575"/>
          </a:xfrm>
        </p:grpSpPr>
        <p:sp>
          <p:nvSpPr>
            <p:cNvPr id="2318" name="Google Shape;2318;p71"/>
            <p:cNvSpPr/>
            <p:nvPr/>
          </p:nvSpPr>
          <p:spPr>
            <a:xfrm>
              <a:off x="4104450" y="202425"/>
              <a:ext cx="418725" cy="5017373"/>
            </a:xfrm>
            <a:custGeom>
              <a:avLst/>
              <a:gdLst/>
              <a:ahLst/>
              <a:cxnLst/>
              <a:rect l="l" t="t" r="r" b="b"/>
              <a:pathLst>
                <a:path w="16749" h="190034" extrusionOk="0">
                  <a:moveTo>
                    <a:pt x="15350" y="108087"/>
                  </a:moveTo>
                  <a:cubicBezTo>
                    <a:pt x="15593" y="96111"/>
                    <a:pt x="14499" y="77175"/>
                    <a:pt x="13587" y="62554"/>
                  </a:cubicBezTo>
                  <a:cubicBezTo>
                    <a:pt x="13891" y="60396"/>
                    <a:pt x="14803" y="58573"/>
                    <a:pt x="15168" y="57843"/>
                  </a:cubicBezTo>
                  <a:cubicBezTo>
                    <a:pt x="15715" y="56840"/>
                    <a:pt x="16748" y="53922"/>
                    <a:pt x="16748" y="53922"/>
                  </a:cubicBezTo>
                  <a:lnTo>
                    <a:pt x="16140" y="52524"/>
                  </a:lnTo>
                  <a:cubicBezTo>
                    <a:pt x="16140" y="52524"/>
                    <a:pt x="15289" y="53922"/>
                    <a:pt x="14773" y="54864"/>
                  </a:cubicBezTo>
                  <a:cubicBezTo>
                    <a:pt x="14529" y="55260"/>
                    <a:pt x="13891" y="56019"/>
                    <a:pt x="13192" y="56810"/>
                  </a:cubicBezTo>
                  <a:cubicBezTo>
                    <a:pt x="13010" y="53557"/>
                    <a:pt x="12827" y="50670"/>
                    <a:pt x="12675" y="48269"/>
                  </a:cubicBezTo>
                  <a:cubicBezTo>
                    <a:pt x="11915" y="34864"/>
                    <a:pt x="12675" y="0"/>
                    <a:pt x="12675" y="0"/>
                  </a:cubicBezTo>
                  <a:lnTo>
                    <a:pt x="6262" y="0"/>
                  </a:lnTo>
                  <a:cubicBezTo>
                    <a:pt x="6262" y="0"/>
                    <a:pt x="5532" y="10487"/>
                    <a:pt x="4833" y="21794"/>
                  </a:cubicBezTo>
                  <a:cubicBezTo>
                    <a:pt x="4013" y="20122"/>
                    <a:pt x="2888" y="17751"/>
                    <a:pt x="2371" y="16779"/>
                  </a:cubicBezTo>
                  <a:cubicBezTo>
                    <a:pt x="1551" y="15107"/>
                    <a:pt x="943" y="12858"/>
                    <a:pt x="943" y="12858"/>
                  </a:cubicBezTo>
                  <a:lnTo>
                    <a:pt x="0" y="13466"/>
                  </a:lnTo>
                  <a:cubicBezTo>
                    <a:pt x="0" y="13466"/>
                    <a:pt x="821" y="17387"/>
                    <a:pt x="1672" y="19879"/>
                  </a:cubicBezTo>
                  <a:cubicBezTo>
                    <a:pt x="2432" y="22159"/>
                    <a:pt x="4165" y="25441"/>
                    <a:pt x="4438" y="29362"/>
                  </a:cubicBezTo>
                  <a:cubicBezTo>
                    <a:pt x="3952" y="38481"/>
                    <a:pt x="3648" y="46718"/>
                    <a:pt x="3891" y="48846"/>
                  </a:cubicBezTo>
                  <a:cubicBezTo>
                    <a:pt x="4317" y="51946"/>
                    <a:pt x="5502" y="67874"/>
                    <a:pt x="6323" y="82555"/>
                  </a:cubicBezTo>
                  <a:lnTo>
                    <a:pt x="2067" y="78087"/>
                  </a:lnTo>
                  <a:lnTo>
                    <a:pt x="2067" y="80153"/>
                  </a:lnTo>
                  <a:cubicBezTo>
                    <a:pt x="2067" y="80153"/>
                    <a:pt x="6475" y="86445"/>
                    <a:pt x="6718" y="89333"/>
                  </a:cubicBezTo>
                  <a:cubicBezTo>
                    <a:pt x="6718" y="89424"/>
                    <a:pt x="6718" y="89485"/>
                    <a:pt x="6748" y="89576"/>
                  </a:cubicBezTo>
                  <a:cubicBezTo>
                    <a:pt x="7174" y="97236"/>
                    <a:pt x="7447" y="103892"/>
                    <a:pt x="7356" y="107054"/>
                  </a:cubicBezTo>
                  <a:cubicBezTo>
                    <a:pt x="7174" y="116932"/>
                    <a:pt x="5472" y="190003"/>
                    <a:pt x="5472" y="190003"/>
                  </a:cubicBezTo>
                  <a:lnTo>
                    <a:pt x="15350" y="190003"/>
                  </a:lnTo>
                  <a:cubicBezTo>
                    <a:pt x="15381" y="190034"/>
                    <a:pt x="14955" y="124653"/>
                    <a:pt x="15350" y="10808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4542900" y="470675"/>
              <a:ext cx="848825" cy="4749325"/>
            </a:xfrm>
            <a:custGeom>
              <a:avLst/>
              <a:gdLst/>
              <a:ahLst/>
              <a:cxnLst/>
              <a:rect l="l" t="t" r="r" b="b"/>
              <a:pathLst>
                <a:path w="33953" h="189973" extrusionOk="0">
                  <a:moveTo>
                    <a:pt x="33162" y="50031"/>
                  </a:moveTo>
                  <a:cubicBezTo>
                    <a:pt x="33162" y="50031"/>
                    <a:pt x="27448" y="53344"/>
                    <a:pt x="27843" y="52068"/>
                  </a:cubicBezTo>
                  <a:cubicBezTo>
                    <a:pt x="28208" y="50791"/>
                    <a:pt x="32524" y="40548"/>
                    <a:pt x="32524" y="40548"/>
                  </a:cubicBezTo>
                  <a:lnTo>
                    <a:pt x="31247" y="40548"/>
                  </a:lnTo>
                  <a:cubicBezTo>
                    <a:pt x="31247" y="40548"/>
                    <a:pt x="28481" y="47113"/>
                    <a:pt x="27083" y="49940"/>
                  </a:cubicBezTo>
                  <a:cubicBezTo>
                    <a:pt x="26293" y="51490"/>
                    <a:pt x="24317" y="55259"/>
                    <a:pt x="22706" y="58238"/>
                  </a:cubicBezTo>
                  <a:cubicBezTo>
                    <a:pt x="22949" y="45168"/>
                    <a:pt x="22645" y="30061"/>
                    <a:pt x="22220" y="21702"/>
                  </a:cubicBezTo>
                  <a:cubicBezTo>
                    <a:pt x="21642" y="10274"/>
                    <a:pt x="22797" y="0"/>
                    <a:pt x="22797" y="0"/>
                  </a:cubicBezTo>
                  <a:lnTo>
                    <a:pt x="10244" y="0"/>
                  </a:lnTo>
                  <a:cubicBezTo>
                    <a:pt x="10244" y="0"/>
                    <a:pt x="11764" y="31733"/>
                    <a:pt x="11764" y="51855"/>
                  </a:cubicBezTo>
                  <a:cubicBezTo>
                    <a:pt x="11764" y="64287"/>
                    <a:pt x="10639" y="81035"/>
                    <a:pt x="9575" y="96020"/>
                  </a:cubicBezTo>
                  <a:cubicBezTo>
                    <a:pt x="8116" y="93466"/>
                    <a:pt x="6627" y="90700"/>
                    <a:pt x="6232" y="89302"/>
                  </a:cubicBezTo>
                  <a:cubicBezTo>
                    <a:pt x="5350" y="86354"/>
                    <a:pt x="1399" y="77782"/>
                    <a:pt x="1399" y="77782"/>
                  </a:cubicBezTo>
                  <a:lnTo>
                    <a:pt x="0" y="78421"/>
                  </a:lnTo>
                  <a:cubicBezTo>
                    <a:pt x="0" y="78421"/>
                    <a:pt x="4925" y="90092"/>
                    <a:pt x="5684" y="92585"/>
                  </a:cubicBezTo>
                  <a:cubicBezTo>
                    <a:pt x="6444" y="95138"/>
                    <a:pt x="9150" y="101460"/>
                    <a:pt x="8967" y="104500"/>
                  </a:cubicBezTo>
                  <a:lnTo>
                    <a:pt x="8967" y="104500"/>
                  </a:lnTo>
                  <a:cubicBezTo>
                    <a:pt x="8542" y="110488"/>
                    <a:pt x="8147" y="115990"/>
                    <a:pt x="7964" y="120458"/>
                  </a:cubicBezTo>
                  <a:cubicBezTo>
                    <a:pt x="7204" y="137358"/>
                    <a:pt x="4925" y="189972"/>
                    <a:pt x="4925" y="189972"/>
                  </a:cubicBezTo>
                  <a:lnTo>
                    <a:pt x="16505" y="189972"/>
                  </a:lnTo>
                  <a:cubicBezTo>
                    <a:pt x="16505" y="189972"/>
                    <a:pt x="15563" y="151978"/>
                    <a:pt x="16505" y="131856"/>
                  </a:cubicBezTo>
                  <a:cubicBezTo>
                    <a:pt x="17478" y="111704"/>
                    <a:pt x="21277" y="85533"/>
                    <a:pt x="22220" y="71247"/>
                  </a:cubicBezTo>
                  <a:cubicBezTo>
                    <a:pt x="22797" y="64439"/>
                    <a:pt x="25928" y="57478"/>
                    <a:pt x="27235" y="55715"/>
                  </a:cubicBezTo>
                  <a:cubicBezTo>
                    <a:pt x="28481" y="53922"/>
                    <a:pt x="33952" y="51399"/>
                    <a:pt x="33952" y="513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5204775" y="470675"/>
              <a:ext cx="625400" cy="4749325"/>
            </a:xfrm>
            <a:custGeom>
              <a:avLst/>
              <a:gdLst/>
              <a:ahLst/>
              <a:cxnLst/>
              <a:rect l="l" t="t" r="r" b="b"/>
              <a:pathLst>
                <a:path w="25016" h="189973" extrusionOk="0">
                  <a:moveTo>
                    <a:pt x="24226" y="20395"/>
                  </a:moveTo>
                  <a:cubicBezTo>
                    <a:pt x="24226" y="20395"/>
                    <a:pt x="19727" y="23557"/>
                    <a:pt x="19058" y="24712"/>
                  </a:cubicBezTo>
                  <a:cubicBezTo>
                    <a:pt x="18694" y="25259"/>
                    <a:pt x="17417" y="27386"/>
                    <a:pt x="16201" y="29362"/>
                  </a:cubicBezTo>
                  <a:cubicBezTo>
                    <a:pt x="16657" y="26596"/>
                    <a:pt x="16992" y="24164"/>
                    <a:pt x="17143" y="22432"/>
                  </a:cubicBezTo>
                  <a:cubicBezTo>
                    <a:pt x="17751" y="15319"/>
                    <a:pt x="17934" y="0"/>
                    <a:pt x="17934" y="0"/>
                  </a:cubicBezTo>
                  <a:lnTo>
                    <a:pt x="12250" y="0"/>
                  </a:lnTo>
                  <a:cubicBezTo>
                    <a:pt x="12250" y="0"/>
                    <a:pt x="11642" y="17599"/>
                    <a:pt x="11064" y="21398"/>
                  </a:cubicBezTo>
                  <a:cubicBezTo>
                    <a:pt x="10487" y="25198"/>
                    <a:pt x="6991" y="49788"/>
                    <a:pt x="6505" y="55107"/>
                  </a:cubicBezTo>
                  <a:cubicBezTo>
                    <a:pt x="6292" y="57448"/>
                    <a:pt x="6201" y="67144"/>
                    <a:pt x="6201" y="77782"/>
                  </a:cubicBezTo>
                  <a:cubicBezTo>
                    <a:pt x="4985" y="76688"/>
                    <a:pt x="3131" y="74955"/>
                    <a:pt x="2827" y="74469"/>
                  </a:cubicBezTo>
                  <a:cubicBezTo>
                    <a:pt x="2341" y="73709"/>
                    <a:pt x="1125" y="71916"/>
                    <a:pt x="1125" y="71916"/>
                  </a:cubicBezTo>
                  <a:lnTo>
                    <a:pt x="0" y="73345"/>
                  </a:lnTo>
                  <a:cubicBezTo>
                    <a:pt x="0" y="73345"/>
                    <a:pt x="1794" y="76475"/>
                    <a:pt x="2402" y="77509"/>
                  </a:cubicBezTo>
                  <a:cubicBezTo>
                    <a:pt x="3009" y="78542"/>
                    <a:pt x="6201" y="81035"/>
                    <a:pt x="6201" y="85108"/>
                  </a:cubicBezTo>
                  <a:cubicBezTo>
                    <a:pt x="6231" y="96293"/>
                    <a:pt x="6353" y="106901"/>
                    <a:pt x="6505" y="110062"/>
                  </a:cubicBezTo>
                  <a:cubicBezTo>
                    <a:pt x="6809" y="116901"/>
                    <a:pt x="6505" y="189972"/>
                    <a:pt x="6505" y="189972"/>
                  </a:cubicBezTo>
                  <a:lnTo>
                    <a:pt x="14742" y="189972"/>
                  </a:lnTo>
                  <a:cubicBezTo>
                    <a:pt x="14742" y="189972"/>
                    <a:pt x="13162" y="124257"/>
                    <a:pt x="12371" y="109059"/>
                  </a:cubicBezTo>
                  <a:cubicBezTo>
                    <a:pt x="11551" y="93862"/>
                    <a:pt x="12159" y="69272"/>
                    <a:pt x="12371" y="58147"/>
                  </a:cubicBezTo>
                  <a:cubicBezTo>
                    <a:pt x="12432" y="54013"/>
                    <a:pt x="13010" y="49058"/>
                    <a:pt x="13770" y="44074"/>
                  </a:cubicBezTo>
                  <a:cubicBezTo>
                    <a:pt x="13770" y="44013"/>
                    <a:pt x="13770" y="43952"/>
                    <a:pt x="13800" y="43891"/>
                  </a:cubicBezTo>
                  <a:cubicBezTo>
                    <a:pt x="13800" y="43770"/>
                    <a:pt x="13830" y="43709"/>
                    <a:pt x="13830" y="43587"/>
                  </a:cubicBezTo>
                  <a:cubicBezTo>
                    <a:pt x="13830" y="43496"/>
                    <a:pt x="13891" y="43405"/>
                    <a:pt x="13891" y="43314"/>
                  </a:cubicBezTo>
                  <a:cubicBezTo>
                    <a:pt x="14833" y="37508"/>
                    <a:pt x="18542" y="30213"/>
                    <a:pt x="19423" y="27630"/>
                  </a:cubicBezTo>
                  <a:cubicBezTo>
                    <a:pt x="20335" y="24955"/>
                    <a:pt x="25016" y="22189"/>
                    <a:pt x="25016" y="2218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1" name="Google Shape;2321;p71"/>
          <p:cNvSpPr/>
          <p:nvPr/>
        </p:nvSpPr>
        <p:spPr>
          <a:xfrm>
            <a:off x="732407" y="3891980"/>
            <a:ext cx="3210601" cy="495911"/>
          </a:xfrm>
          <a:custGeom>
            <a:avLst/>
            <a:gdLst/>
            <a:ahLst/>
            <a:cxnLst/>
            <a:rect l="l" t="t" r="r" b="b"/>
            <a:pathLst>
              <a:path w="298730" h="46142" extrusionOk="0">
                <a:moveTo>
                  <a:pt x="296632" y="21126"/>
                </a:moveTo>
                <a:cubicBezTo>
                  <a:pt x="296510" y="20822"/>
                  <a:pt x="296237" y="20609"/>
                  <a:pt x="296753" y="20457"/>
                </a:cubicBezTo>
                <a:cubicBezTo>
                  <a:pt x="296601" y="20123"/>
                  <a:pt x="296358" y="19971"/>
                  <a:pt x="295994" y="19971"/>
                </a:cubicBezTo>
                <a:cubicBezTo>
                  <a:pt x="295720" y="19971"/>
                  <a:pt x="295446" y="19606"/>
                  <a:pt x="295629" y="19363"/>
                </a:cubicBezTo>
                <a:cubicBezTo>
                  <a:pt x="295781" y="19484"/>
                  <a:pt x="295750" y="19515"/>
                  <a:pt x="295933" y="19393"/>
                </a:cubicBezTo>
                <a:cubicBezTo>
                  <a:pt x="296024" y="19363"/>
                  <a:pt x="296085" y="19332"/>
                  <a:pt x="296176" y="19332"/>
                </a:cubicBezTo>
                <a:cubicBezTo>
                  <a:pt x="296328" y="19332"/>
                  <a:pt x="296449" y="19363"/>
                  <a:pt x="296510" y="19484"/>
                </a:cubicBezTo>
                <a:cubicBezTo>
                  <a:pt x="296784" y="19697"/>
                  <a:pt x="296936" y="19971"/>
                  <a:pt x="297240" y="20123"/>
                </a:cubicBezTo>
                <a:cubicBezTo>
                  <a:pt x="297422" y="20214"/>
                  <a:pt x="297696" y="20305"/>
                  <a:pt x="297848" y="20123"/>
                </a:cubicBezTo>
                <a:cubicBezTo>
                  <a:pt x="298000" y="19940"/>
                  <a:pt x="298121" y="19667"/>
                  <a:pt x="298060" y="19454"/>
                </a:cubicBezTo>
                <a:cubicBezTo>
                  <a:pt x="298060" y="18907"/>
                  <a:pt x="297574" y="18603"/>
                  <a:pt x="297088" y="18633"/>
                </a:cubicBezTo>
                <a:cubicBezTo>
                  <a:pt x="297209" y="18451"/>
                  <a:pt x="297240" y="18269"/>
                  <a:pt x="297149" y="18086"/>
                </a:cubicBezTo>
                <a:cubicBezTo>
                  <a:pt x="297088" y="17843"/>
                  <a:pt x="297118" y="17570"/>
                  <a:pt x="296997" y="17357"/>
                </a:cubicBezTo>
                <a:cubicBezTo>
                  <a:pt x="297118" y="17357"/>
                  <a:pt x="297209" y="17266"/>
                  <a:pt x="297149" y="17174"/>
                </a:cubicBezTo>
                <a:cubicBezTo>
                  <a:pt x="297118" y="17114"/>
                  <a:pt x="297057" y="17083"/>
                  <a:pt x="296966" y="17114"/>
                </a:cubicBezTo>
                <a:cubicBezTo>
                  <a:pt x="296784" y="17114"/>
                  <a:pt x="296814" y="17083"/>
                  <a:pt x="296662" y="16992"/>
                </a:cubicBezTo>
                <a:cubicBezTo>
                  <a:pt x="296845" y="16901"/>
                  <a:pt x="296997" y="16658"/>
                  <a:pt x="297270" y="16749"/>
                </a:cubicBezTo>
                <a:cubicBezTo>
                  <a:pt x="297422" y="16475"/>
                  <a:pt x="297392" y="16293"/>
                  <a:pt x="297392" y="16019"/>
                </a:cubicBezTo>
                <a:cubicBezTo>
                  <a:pt x="297392" y="15594"/>
                  <a:pt x="297817" y="15563"/>
                  <a:pt x="298121" y="15411"/>
                </a:cubicBezTo>
                <a:cubicBezTo>
                  <a:pt x="298304" y="15351"/>
                  <a:pt x="298456" y="15229"/>
                  <a:pt x="298577" y="15047"/>
                </a:cubicBezTo>
                <a:cubicBezTo>
                  <a:pt x="298729" y="14773"/>
                  <a:pt x="298456" y="14530"/>
                  <a:pt x="298212" y="14378"/>
                </a:cubicBezTo>
                <a:cubicBezTo>
                  <a:pt x="297817" y="14165"/>
                  <a:pt x="297331" y="14378"/>
                  <a:pt x="297209" y="14834"/>
                </a:cubicBezTo>
                <a:cubicBezTo>
                  <a:pt x="296845" y="14408"/>
                  <a:pt x="296358" y="14621"/>
                  <a:pt x="295933" y="14834"/>
                </a:cubicBezTo>
                <a:cubicBezTo>
                  <a:pt x="295720" y="14986"/>
                  <a:pt x="295477" y="15138"/>
                  <a:pt x="295294" y="15351"/>
                </a:cubicBezTo>
                <a:cubicBezTo>
                  <a:pt x="295142" y="15442"/>
                  <a:pt x="294960" y="15715"/>
                  <a:pt x="294717" y="15594"/>
                </a:cubicBezTo>
                <a:cubicBezTo>
                  <a:pt x="294869" y="15533"/>
                  <a:pt x="295082" y="15411"/>
                  <a:pt x="294990" y="15229"/>
                </a:cubicBezTo>
                <a:cubicBezTo>
                  <a:pt x="294960" y="15077"/>
                  <a:pt x="294838" y="14925"/>
                  <a:pt x="294687" y="14834"/>
                </a:cubicBezTo>
                <a:cubicBezTo>
                  <a:pt x="294413" y="14712"/>
                  <a:pt x="294139" y="14834"/>
                  <a:pt x="294018" y="15108"/>
                </a:cubicBezTo>
                <a:cubicBezTo>
                  <a:pt x="293987" y="15077"/>
                  <a:pt x="294291" y="14652"/>
                  <a:pt x="294291" y="14591"/>
                </a:cubicBezTo>
                <a:cubicBezTo>
                  <a:pt x="294383" y="14348"/>
                  <a:pt x="294474" y="14074"/>
                  <a:pt x="294474" y="13831"/>
                </a:cubicBezTo>
                <a:cubicBezTo>
                  <a:pt x="294200" y="13861"/>
                  <a:pt x="293927" y="14074"/>
                  <a:pt x="293896" y="13588"/>
                </a:cubicBezTo>
                <a:cubicBezTo>
                  <a:pt x="293683" y="13649"/>
                  <a:pt x="293592" y="13770"/>
                  <a:pt x="293410" y="13649"/>
                </a:cubicBezTo>
                <a:cubicBezTo>
                  <a:pt x="293379" y="13800"/>
                  <a:pt x="293228" y="13892"/>
                  <a:pt x="293106" y="13952"/>
                </a:cubicBezTo>
                <a:lnTo>
                  <a:pt x="293258" y="13831"/>
                </a:lnTo>
                <a:cubicBezTo>
                  <a:pt x="293319" y="13618"/>
                  <a:pt x="293228" y="13618"/>
                  <a:pt x="293106" y="13527"/>
                </a:cubicBezTo>
                <a:cubicBezTo>
                  <a:pt x="293319" y="13375"/>
                  <a:pt x="293562" y="13253"/>
                  <a:pt x="293744" y="13010"/>
                </a:cubicBezTo>
                <a:cubicBezTo>
                  <a:pt x="293987" y="12676"/>
                  <a:pt x="293896" y="12433"/>
                  <a:pt x="293562" y="12250"/>
                </a:cubicBezTo>
                <a:cubicBezTo>
                  <a:pt x="293015" y="11946"/>
                  <a:pt x="292407" y="12311"/>
                  <a:pt x="292376" y="12889"/>
                </a:cubicBezTo>
                <a:cubicBezTo>
                  <a:pt x="292316" y="12858"/>
                  <a:pt x="291860" y="12554"/>
                  <a:pt x="291799" y="12554"/>
                </a:cubicBezTo>
                <a:cubicBezTo>
                  <a:pt x="291920" y="12250"/>
                  <a:pt x="291769" y="12038"/>
                  <a:pt x="291617" y="11794"/>
                </a:cubicBezTo>
                <a:cubicBezTo>
                  <a:pt x="291556" y="11673"/>
                  <a:pt x="291495" y="11612"/>
                  <a:pt x="291465" y="11490"/>
                </a:cubicBezTo>
                <a:lnTo>
                  <a:pt x="291465" y="11278"/>
                </a:lnTo>
                <a:cubicBezTo>
                  <a:pt x="291495" y="11126"/>
                  <a:pt x="291404" y="11126"/>
                  <a:pt x="291282" y="11034"/>
                </a:cubicBezTo>
                <a:cubicBezTo>
                  <a:pt x="291100" y="10913"/>
                  <a:pt x="290188" y="10731"/>
                  <a:pt x="290279" y="11156"/>
                </a:cubicBezTo>
                <a:cubicBezTo>
                  <a:pt x="290340" y="11369"/>
                  <a:pt x="290370" y="11582"/>
                  <a:pt x="290431" y="11794"/>
                </a:cubicBezTo>
                <a:cubicBezTo>
                  <a:pt x="290431" y="11886"/>
                  <a:pt x="290553" y="12068"/>
                  <a:pt x="290431" y="12068"/>
                </a:cubicBezTo>
                <a:cubicBezTo>
                  <a:pt x="290370" y="12068"/>
                  <a:pt x="290249" y="11977"/>
                  <a:pt x="290218" y="11946"/>
                </a:cubicBezTo>
                <a:cubicBezTo>
                  <a:pt x="289975" y="12281"/>
                  <a:pt x="290066" y="12493"/>
                  <a:pt x="290249" y="12797"/>
                </a:cubicBezTo>
                <a:cubicBezTo>
                  <a:pt x="290036" y="12676"/>
                  <a:pt x="289945" y="12493"/>
                  <a:pt x="289793" y="12342"/>
                </a:cubicBezTo>
                <a:cubicBezTo>
                  <a:pt x="289641" y="12220"/>
                  <a:pt x="289732" y="12129"/>
                  <a:pt x="289762" y="11946"/>
                </a:cubicBezTo>
                <a:cubicBezTo>
                  <a:pt x="289793" y="11794"/>
                  <a:pt x="289793" y="11642"/>
                  <a:pt x="289762" y="11521"/>
                </a:cubicBezTo>
                <a:cubicBezTo>
                  <a:pt x="289580" y="10974"/>
                  <a:pt x="288729" y="11369"/>
                  <a:pt x="288699" y="11886"/>
                </a:cubicBezTo>
                <a:cubicBezTo>
                  <a:pt x="288455" y="11734"/>
                  <a:pt x="288212" y="11582"/>
                  <a:pt x="287908" y="11521"/>
                </a:cubicBezTo>
                <a:cubicBezTo>
                  <a:pt x="288091" y="11186"/>
                  <a:pt x="288303" y="11217"/>
                  <a:pt x="288577" y="11490"/>
                </a:cubicBezTo>
                <a:cubicBezTo>
                  <a:pt x="288911" y="11034"/>
                  <a:pt x="288881" y="10670"/>
                  <a:pt x="288607" y="10214"/>
                </a:cubicBezTo>
                <a:cubicBezTo>
                  <a:pt x="288516" y="10001"/>
                  <a:pt x="288425" y="9819"/>
                  <a:pt x="288455" y="9636"/>
                </a:cubicBezTo>
                <a:cubicBezTo>
                  <a:pt x="288516" y="9393"/>
                  <a:pt x="288547" y="9393"/>
                  <a:pt x="288303" y="9241"/>
                </a:cubicBezTo>
                <a:cubicBezTo>
                  <a:pt x="288151" y="9150"/>
                  <a:pt x="287999" y="9059"/>
                  <a:pt x="287817" y="9028"/>
                </a:cubicBezTo>
                <a:cubicBezTo>
                  <a:pt x="287635" y="8998"/>
                  <a:pt x="287483" y="9028"/>
                  <a:pt x="287300" y="9059"/>
                </a:cubicBezTo>
                <a:cubicBezTo>
                  <a:pt x="286996" y="9180"/>
                  <a:pt x="287088" y="9241"/>
                  <a:pt x="287148" y="9515"/>
                </a:cubicBezTo>
                <a:cubicBezTo>
                  <a:pt x="287209" y="9910"/>
                  <a:pt x="287240" y="10305"/>
                  <a:pt x="287331" y="10700"/>
                </a:cubicBezTo>
                <a:cubicBezTo>
                  <a:pt x="287392" y="11004"/>
                  <a:pt x="287513" y="11308"/>
                  <a:pt x="287635" y="11582"/>
                </a:cubicBezTo>
                <a:cubicBezTo>
                  <a:pt x="287726" y="11825"/>
                  <a:pt x="287695" y="11977"/>
                  <a:pt x="287392" y="12038"/>
                </a:cubicBezTo>
                <a:cubicBezTo>
                  <a:pt x="287544" y="12585"/>
                  <a:pt x="287908" y="12493"/>
                  <a:pt x="288303" y="12676"/>
                </a:cubicBezTo>
                <a:cubicBezTo>
                  <a:pt x="288243" y="12797"/>
                  <a:pt x="288212" y="12949"/>
                  <a:pt x="288151" y="13101"/>
                </a:cubicBezTo>
                <a:cubicBezTo>
                  <a:pt x="287939" y="12980"/>
                  <a:pt x="287665" y="12949"/>
                  <a:pt x="287392" y="12889"/>
                </a:cubicBezTo>
                <a:cubicBezTo>
                  <a:pt x="287300" y="12737"/>
                  <a:pt x="287209" y="12554"/>
                  <a:pt x="287057" y="12402"/>
                </a:cubicBezTo>
                <a:cubicBezTo>
                  <a:pt x="286905" y="12220"/>
                  <a:pt x="286692" y="12068"/>
                  <a:pt x="286419" y="12068"/>
                </a:cubicBezTo>
                <a:cubicBezTo>
                  <a:pt x="286328" y="12129"/>
                  <a:pt x="286297" y="12038"/>
                  <a:pt x="286176" y="11977"/>
                </a:cubicBezTo>
                <a:cubicBezTo>
                  <a:pt x="286024" y="11916"/>
                  <a:pt x="285872" y="11916"/>
                  <a:pt x="285689" y="11886"/>
                </a:cubicBezTo>
                <a:cubicBezTo>
                  <a:pt x="285689" y="11977"/>
                  <a:pt x="285659" y="12129"/>
                  <a:pt x="285568" y="12220"/>
                </a:cubicBezTo>
                <a:cubicBezTo>
                  <a:pt x="285507" y="12129"/>
                  <a:pt x="285385" y="12038"/>
                  <a:pt x="285264" y="11946"/>
                </a:cubicBezTo>
                <a:cubicBezTo>
                  <a:pt x="285477" y="11886"/>
                  <a:pt x="285629" y="11764"/>
                  <a:pt x="285720" y="11582"/>
                </a:cubicBezTo>
                <a:cubicBezTo>
                  <a:pt x="285781" y="11490"/>
                  <a:pt x="285811" y="11369"/>
                  <a:pt x="285811" y="11308"/>
                </a:cubicBezTo>
                <a:cubicBezTo>
                  <a:pt x="285659" y="11217"/>
                  <a:pt x="285507" y="11156"/>
                  <a:pt x="285325" y="11034"/>
                </a:cubicBezTo>
                <a:cubicBezTo>
                  <a:pt x="285203" y="10974"/>
                  <a:pt x="285081" y="10913"/>
                  <a:pt x="284960" y="10852"/>
                </a:cubicBezTo>
                <a:cubicBezTo>
                  <a:pt x="285021" y="10700"/>
                  <a:pt x="285081" y="10579"/>
                  <a:pt x="285112" y="10427"/>
                </a:cubicBezTo>
                <a:cubicBezTo>
                  <a:pt x="285233" y="10214"/>
                  <a:pt x="285325" y="9910"/>
                  <a:pt x="285112" y="9697"/>
                </a:cubicBezTo>
                <a:cubicBezTo>
                  <a:pt x="284960" y="10001"/>
                  <a:pt x="284747" y="10396"/>
                  <a:pt x="284808" y="10761"/>
                </a:cubicBezTo>
                <a:cubicBezTo>
                  <a:pt x="284626" y="10700"/>
                  <a:pt x="284139" y="10670"/>
                  <a:pt x="284048" y="10548"/>
                </a:cubicBezTo>
                <a:cubicBezTo>
                  <a:pt x="283987" y="10396"/>
                  <a:pt x="283835" y="10427"/>
                  <a:pt x="283683" y="10396"/>
                </a:cubicBezTo>
                <a:cubicBezTo>
                  <a:pt x="283501" y="10366"/>
                  <a:pt x="283288" y="10366"/>
                  <a:pt x="283106" y="10427"/>
                </a:cubicBezTo>
                <a:cubicBezTo>
                  <a:pt x="283106" y="10214"/>
                  <a:pt x="283379" y="9849"/>
                  <a:pt x="283288" y="9758"/>
                </a:cubicBezTo>
                <a:cubicBezTo>
                  <a:pt x="283197" y="9545"/>
                  <a:pt x="283075" y="9393"/>
                  <a:pt x="282893" y="9241"/>
                </a:cubicBezTo>
                <a:cubicBezTo>
                  <a:pt x="282741" y="9150"/>
                  <a:pt x="282528" y="9089"/>
                  <a:pt x="282346" y="9089"/>
                </a:cubicBezTo>
                <a:cubicBezTo>
                  <a:pt x="282133" y="9089"/>
                  <a:pt x="282163" y="9180"/>
                  <a:pt x="282072" y="9363"/>
                </a:cubicBezTo>
                <a:cubicBezTo>
                  <a:pt x="282042" y="9545"/>
                  <a:pt x="282011" y="9697"/>
                  <a:pt x="281981" y="9910"/>
                </a:cubicBezTo>
                <a:cubicBezTo>
                  <a:pt x="281920" y="10001"/>
                  <a:pt x="281890" y="10153"/>
                  <a:pt x="281890" y="10275"/>
                </a:cubicBezTo>
                <a:cubicBezTo>
                  <a:pt x="281860" y="10518"/>
                  <a:pt x="281829" y="10548"/>
                  <a:pt x="281616" y="10700"/>
                </a:cubicBezTo>
                <a:cubicBezTo>
                  <a:pt x="281434" y="10852"/>
                  <a:pt x="281373" y="11065"/>
                  <a:pt x="281373" y="11338"/>
                </a:cubicBezTo>
                <a:cubicBezTo>
                  <a:pt x="281373" y="11521"/>
                  <a:pt x="281434" y="11673"/>
                  <a:pt x="281434" y="11886"/>
                </a:cubicBezTo>
                <a:cubicBezTo>
                  <a:pt x="281434" y="11977"/>
                  <a:pt x="281404" y="12098"/>
                  <a:pt x="281373" y="12190"/>
                </a:cubicBezTo>
                <a:cubicBezTo>
                  <a:pt x="281282" y="12281"/>
                  <a:pt x="281100" y="12402"/>
                  <a:pt x="281221" y="12524"/>
                </a:cubicBezTo>
                <a:cubicBezTo>
                  <a:pt x="281160" y="12645"/>
                  <a:pt x="280796" y="12706"/>
                  <a:pt x="280674" y="12797"/>
                </a:cubicBezTo>
                <a:cubicBezTo>
                  <a:pt x="280583" y="12706"/>
                  <a:pt x="280522" y="12645"/>
                  <a:pt x="280492" y="12554"/>
                </a:cubicBezTo>
                <a:lnTo>
                  <a:pt x="280644" y="12554"/>
                </a:lnTo>
                <a:cubicBezTo>
                  <a:pt x="280613" y="12493"/>
                  <a:pt x="280613" y="12402"/>
                  <a:pt x="280704" y="12433"/>
                </a:cubicBezTo>
                <a:cubicBezTo>
                  <a:pt x="280644" y="12281"/>
                  <a:pt x="280522" y="12220"/>
                  <a:pt x="280613" y="12098"/>
                </a:cubicBezTo>
                <a:cubicBezTo>
                  <a:pt x="280674" y="11977"/>
                  <a:pt x="280826" y="11946"/>
                  <a:pt x="280826" y="11825"/>
                </a:cubicBezTo>
                <a:cubicBezTo>
                  <a:pt x="280856" y="11642"/>
                  <a:pt x="280948" y="11369"/>
                  <a:pt x="280674" y="11460"/>
                </a:cubicBezTo>
                <a:cubicBezTo>
                  <a:pt x="280704" y="11490"/>
                  <a:pt x="280704" y="11521"/>
                  <a:pt x="280674" y="11612"/>
                </a:cubicBezTo>
                <a:cubicBezTo>
                  <a:pt x="280583" y="11460"/>
                  <a:pt x="280553" y="11308"/>
                  <a:pt x="280583" y="11156"/>
                </a:cubicBezTo>
                <a:cubicBezTo>
                  <a:pt x="280674" y="10883"/>
                  <a:pt x="280765" y="11034"/>
                  <a:pt x="280948" y="11004"/>
                </a:cubicBezTo>
                <a:cubicBezTo>
                  <a:pt x="280704" y="10883"/>
                  <a:pt x="280765" y="10822"/>
                  <a:pt x="280917" y="10670"/>
                </a:cubicBezTo>
                <a:cubicBezTo>
                  <a:pt x="281008" y="10548"/>
                  <a:pt x="281130" y="10427"/>
                  <a:pt x="281252" y="10275"/>
                </a:cubicBezTo>
                <a:cubicBezTo>
                  <a:pt x="281434" y="10062"/>
                  <a:pt x="281708" y="9393"/>
                  <a:pt x="281404" y="9180"/>
                </a:cubicBezTo>
                <a:cubicBezTo>
                  <a:pt x="280765" y="8755"/>
                  <a:pt x="279732" y="8937"/>
                  <a:pt x="279610" y="9819"/>
                </a:cubicBezTo>
                <a:cubicBezTo>
                  <a:pt x="279397" y="9697"/>
                  <a:pt x="279124" y="9606"/>
                  <a:pt x="278942" y="9788"/>
                </a:cubicBezTo>
                <a:cubicBezTo>
                  <a:pt x="279124" y="9910"/>
                  <a:pt x="279610" y="10062"/>
                  <a:pt x="279641" y="10214"/>
                </a:cubicBezTo>
                <a:cubicBezTo>
                  <a:pt x="279002" y="9940"/>
                  <a:pt x="278486" y="10396"/>
                  <a:pt x="278121" y="10883"/>
                </a:cubicBezTo>
                <a:cubicBezTo>
                  <a:pt x="277908" y="10670"/>
                  <a:pt x="277878" y="10275"/>
                  <a:pt x="277604" y="10062"/>
                </a:cubicBezTo>
                <a:cubicBezTo>
                  <a:pt x="277422" y="10275"/>
                  <a:pt x="277361" y="10670"/>
                  <a:pt x="276996" y="10275"/>
                </a:cubicBezTo>
                <a:cubicBezTo>
                  <a:pt x="276966" y="10396"/>
                  <a:pt x="276905" y="10427"/>
                  <a:pt x="276875" y="10366"/>
                </a:cubicBezTo>
                <a:cubicBezTo>
                  <a:pt x="276875" y="10487"/>
                  <a:pt x="276875" y="10548"/>
                  <a:pt x="276844" y="10670"/>
                </a:cubicBezTo>
                <a:cubicBezTo>
                  <a:pt x="276814" y="10670"/>
                  <a:pt x="276723" y="10518"/>
                  <a:pt x="276601" y="10487"/>
                </a:cubicBezTo>
                <a:cubicBezTo>
                  <a:pt x="276601" y="10609"/>
                  <a:pt x="276571" y="10609"/>
                  <a:pt x="276449" y="10548"/>
                </a:cubicBezTo>
                <a:cubicBezTo>
                  <a:pt x="276449" y="10487"/>
                  <a:pt x="276419" y="10396"/>
                  <a:pt x="276419" y="10305"/>
                </a:cubicBezTo>
                <a:cubicBezTo>
                  <a:pt x="276449" y="10153"/>
                  <a:pt x="276449" y="9971"/>
                  <a:pt x="276419" y="9819"/>
                </a:cubicBezTo>
                <a:cubicBezTo>
                  <a:pt x="276358" y="9606"/>
                  <a:pt x="276267" y="9484"/>
                  <a:pt x="276054" y="9484"/>
                </a:cubicBezTo>
                <a:cubicBezTo>
                  <a:pt x="275841" y="9484"/>
                  <a:pt x="275689" y="9515"/>
                  <a:pt x="275537" y="9606"/>
                </a:cubicBezTo>
                <a:cubicBezTo>
                  <a:pt x="275385" y="9667"/>
                  <a:pt x="275294" y="9758"/>
                  <a:pt x="275203" y="9910"/>
                </a:cubicBezTo>
                <a:cubicBezTo>
                  <a:pt x="275142" y="10031"/>
                  <a:pt x="274899" y="9910"/>
                  <a:pt x="274747" y="9940"/>
                </a:cubicBezTo>
                <a:cubicBezTo>
                  <a:pt x="274565" y="9971"/>
                  <a:pt x="274413" y="10092"/>
                  <a:pt x="274261" y="10214"/>
                </a:cubicBezTo>
                <a:cubicBezTo>
                  <a:pt x="274382" y="10396"/>
                  <a:pt x="274443" y="10639"/>
                  <a:pt x="274534" y="10852"/>
                </a:cubicBezTo>
                <a:cubicBezTo>
                  <a:pt x="274413" y="10822"/>
                  <a:pt x="274534" y="11004"/>
                  <a:pt x="274534" y="11095"/>
                </a:cubicBezTo>
                <a:cubicBezTo>
                  <a:pt x="274595" y="11308"/>
                  <a:pt x="274565" y="11308"/>
                  <a:pt x="274473" y="11551"/>
                </a:cubicBezTo>
                <a:cubicBezTo>
                  <a:pt x="274109" y="11126"/>
                  <a:pt x="273774" y="10518"/>
                  <a:pt x="273197" y="10396"/>
                </a:cubicBezTo>
                <a:cubicBezTo>
                  <a:pt x="273106" y="10700"/>
                  <a:pt x="273258" y="11004"/>
                  <a:pt x="272771" y="10883"/>
                </a:cubicBezTo>
                <a:cubicBezTo>
                  <a:pt x="272741" y="11156"/>
                  <a:pt x="272771" y="11430"/>
                  <a:pt x="273014" y="11582"/>
                </a:cubicBezTo>
                <a:lnTo>
                  <a:pt x="272771" y="11703"/>
                </a:lnTo>
                <a:cubicBezTo>
                  <a:pt x="272619" y="11794"/>
                  <a:pt x="272802" y="11946"/>
                  <a:pt x="272862" y="12098"/>
                </a:cubicBezTo>
                <a:cubicBezTo>
                  <a:pt x="272437" y="12038"/>
                  <a:pt x="272437" y="11612"/>
                  <a:pt x="272346" y="11278"/>
                </a:cubicBezTo>
                <a:cubicBezTo>
                  <a:pt x="272315" y="11034"/>
                  <a:pt x="272194" y="10852"/>
                  <a:pt x="272042" y="10700"/>
                </a:cubicBezTo>
                <a:cubicBezTo>
                  <a:pt x="271799" y="10487"/>
                  <a:pt x="271586" y="10579"/>
                  <a:pt x="271373" y="10791"/>
                </a:cubicBezTo>
                <a:cubicBezTo>
                  <a:pt x="271343" y="10670"/>
                  <a:pt x="271282" y="10548"/>
                  <a:pt x="271221" y="10487"/>
                </a:cubicBezTo>
                <a:cubicBezTo>
                  <a:pt x="271099" y="10366"/>
                  <a:pt x="270887" y="10427"/>
                  <a:pt x="270887" y="10579"/>
                </a:cubicBezTo>
                <a:cubicBezTo>
                  <a:pt x="270735" y="10518"/>
                  <a:pt x="270613" y="10427"/>
                  <a:pt x="270431" y="10427"/>
                </a:cubicBezTo>
                <a:cubicBezTo>
                  <a:pt x="270431" y="10579"/>
                  <a:pt x="270461" y="10700"/>
                  <a:pt x="270461" y="10852"/>
                </a:cubicBezTo>
                <a:cubicBezTo>
                  <a:pt x="270370" y="11186"/>
                  <a:pt x="270188" y="10883"/>
                  <a:pt x="270157" y="10700"/>
                </a:cubicBezTo>
                <a:cubicBezTo>
                  <a:pt x="270127" y="10548"/>
                  <a:pt x="270188" y="10518"/>
                  <a:pt x="270005" y="10487"/>
                </a:cubicBezTo>
                <a:cubicBezTo>
                  <a:pt x="269884" y="10427"/>
                  <a:pt x="269762" y="10427"/>
                  <a:pt x="269671" y="10427"/>
                </a:cubicBezTo>
                <a:cubicBezTo>
                  <a:pt x="269428" y="10427"/>
                  <a:pt x="269215" y="10487"/>
                  <a:pt x="269002" y="10639"/>
                </a:cubicBezTo>
                <a:cubicBezTo>
                  <a:pt x="268911" y="10335"/>
                  <a:pt x="268789" y="9819"/>
                  <a:pt x="268394" y="9879"/>
                </a:cubicBezTo>
                <a:cubicBezTo>
                  <a:pt x="268516" y="10183"/>
                  <a:pt x="268607" y="10548"/>
                  <a:pt x="268820" y="10791"/>
                </a:cubicBezTo>
                <a:cubicBezTo>
                  <a:pt x="268668" y="10852"/>
                  <a:pt x="268668" y="10579"/>
                  <a:pt x="268607" y="10427"/>
                </a:cubicBezTo>
                <a:cubicBezTo>
                  <a:pt x="268516" y="10275"/>
                  <a:pt x="268394" y="10183"/>
                  <a:pt x="268212" y="10123"/>
                </a:cubicBezTo>
                <a:cubicBezTo>
                  <a:pt x="268242" y="10335"/>
                  <a:pt x="268333" y="10548"/>
                  <a:pt x="268394" y="10731"/>
                </a:cubicBezTo>
                <a:cubicBezTo>
                  <a:pt x="268485" y="10883"/>
                  <a:pt x="268546" y="10883"/>
                  <a:pt x="268455" y="11004"/>
                </a:cubicBezTo>
                <a:cubicBezTo>
                  <a:pt x="268364" y="11095"/>
                  <a:pt x="268333" y="11156"/>
                  <a:pt x="268242" y="11247"/>
                </a:cubicBezTo>
                <a:cubicBezTo>
                  <a:pt x="268212" y="11186"/>
                  <a:pt x="268151" y="11156"/>
                  <a:pt x="268060" y="11186"/>
                </a:cubicBezTo>
                <a:cubicBezTo>
                  <a:pt x="267847" y="11247"/>
                  <a:pt x="268029" y="11430"/>
                  <a:pt x="267847" y="11460"/>
                </a:cubicBezTo>
                <a:cubicBezTo>
                  <a:pt x="267543" y="11490"/>
                  <a:pt x="267695" y="11916"/>
                  <a:pt x="267756" y="12098"/>
                </a:cubicBezTo>
                <a:cubicBezTo>
                  <a:pt x="267452" y="11855"/>
                  <a:pt x="267148" y="11642"/>
                  <a:pt x="267148" y="11186"/>
                </a:cubicBezTo>
                <a:cubicBezTo>
                  <a:pt x="266570" y="11004"/>
                  <a:pt x="266267" y="11095"/>
                  <a:pt x="265780" y="11399"/>
                </a:cubicBezTo>
                <a:cubicBezTo>
                  <a:pt x="265659" y="11460"/>
                  <a:pt x="265598" y="11551"/>
                  <a:pt x="265507" y="11612"/>
                </a:cubicBezTo>
                <a:cubicBezTo>
                  <a:pt x="265598" y="11734"/>
                  <a:pt x="265659" y="11886"/>
                  <a:pt x="265750" y="12007"/>
                </a:cubicBezTo>
                <a:lnTo>
                  <a:pt x="266084" y="12676"/>
                </a:lnTo>
                <a:cubicBezTo>
                  <a:pt x="266267" y="13101"/>
                  <a:pt x="266540" y="13527"/>
                  <a:pt x="266966" y="13740"/>
                </a:cubicBezTo>
                <a:cubicBezTo>
                  <a:pt x="266966" y="13709"/>
                  <a:pt x="266996" y="13679"/>
                  <a:pt x="266996" y="13588"/>
                </a:cubicBezTo>
                <a:cubicBezTo>
                  <a:pt x="267178" y="13740"/>
                  <a:pt x="267026" y="13983"/>
                  <a:pt x="266935" y="14135"/>
                </a:cubicBezTo>
                <a:cubicBezTo>
                  <a:pt x="266966" y="14165"/>
                  <a:pt x="267391" y="14378"/>
                  <a:pt x="267452" y="14317"/>
                </a:cubicBezTo>
                <a:cubicBezTo>
                  <a:pt x="267574" y="14317"/>
                  <a:pt x="267695" y="14317"/>
                  <a:pt x="267786" y="14287"/>
                </a:cubicBezTo>
                <a:cubicBezTo>
                  <a:pt x="268029" y="14348"/>
                  <a:pt x="268029" y="14317"/>
                  <a:pt x="268060" y="14591"/>
                </a:cubicBezTo>
                <a:cubicBezTo>
                  <a:pt x="267877" y="14591"/>
                  <a:pt x="267756" y="14439"/>
                  <a:pt x="267574" y="14469"/>
                </a:cubicBezTo>
                <a:cubicBezTo>
                  <a:pt x="267543" y="14500"/>
                  <a:pt x="267482" y="14652"/>
                  <a:pt x="267452" y="14652"/>
                </a:cubicBezTo>
                <a:cubicBezTo>
                  <a:pt x="267270" y="14621"/>
                  <a:pt x="267270" y="14469"/>
                  <a:pt x="267087" y="14591"/>
                </a:cubicBezTo>
                <a:cubicBezTo>
                  <a:pt x="266996" y="14652"/>
                  <a:pt x="266874" y="14743"/>
                  <a:pt x="266814" y="14804"/>
                </a:cubicBezTo>
                <a:cubicBezTo>
                  <a:pt x="266662" y="14804"/>
                  <a:pt x="266540" y="14804"/>
                  <a:pt x="266388" y="14834"/>
                </a:cubicBezTo>
                <a:cubicBezTo>
                  <a:pt x="266267" y="14895"/>
                  <a:pt x="266175" y="14925"/>
                  <a:pt x="266054" y="14986"/>
                </a:cubicBezTo>
                <a:cubicBezTo>
                  <a:pt x="265902" y="15108"/>
                  <a:pt x="265902" y="15229"/>
                  <a:pt x="265932" y="15381"/>
                </a:cubicBezTo>
                <a:cubicBezTo>
                  <a:pt x="265628" y="15351"/>
                  <a:pt x="265598" y="15503"/>
                  <a:pt x="265598" y="15746"/>
                </a:cubicBezTo>
                <a:cubicBezTo>
                  <a:pt x="265507" y="15685"/>
                  <a:pt x="265415" y="15594"/>
                  <a:pt x="265324" y="15715"/>
                </a:cubicBezTo>
                <a:cubicBezTo>
                  <a:pt x="265172" y="15533"/>
                  <a:pt x="264990" y="15351"/>
                  <a:pt x="264747" y="15138"/>
                </a:cubicBezTo>
                <a:cubicBezTo>
                  <a:pt x="264656" y="15077"/>
                  <a:pt x="264564" y="14986"/>
                  <a:pt x="264443" y="14925"/>
                </a:cubicBezTo>
                <a:cubicBezTo>
                  <a:pt x="264260" y="14804"/>
                  <a:pt x="264260" y="14773"/>
                  <a:pt x="264108" y="14895"/>
                </a:cubicBezTo>
                <a:cubicBezTo>
                  <a:pt x="263896" y="15047"/>
                  <a:pt x="263622" y="14986"/>
                  <a:pt x="263440" y="14834"/>
                </a:cubicBezTo>
                <a:cubicBezTo>
                  <a:pt x="263197" y="14652"/>
                  <a:pt x="263014" y="14439"/>
                  <a:pt x="262710" y="14317"/>
                </a:cubicBezTo>
                <a:cubicBezTo>
                  <a:pt x="262558" y="14226"/>
                  <a:pt x="262376" y="14226"/>
                  <a:pt x="262163" y="14226"/>
                </a:cubicBezTo>
                <a:cubicBezTo>
                  <a:pt x="262011" y="14287"/>
                  <a:pt x="261950" y="14469"/>
                  <a:pt x="261920" y="14621"/>
                </a:cubicBezTo>
                <a:cubicBezTo>
                  <a:pt x="261829" y="14804"/>
                  <a:pt x="261859" y="14804"/>
                  <a:pt x="261677" y="14925"/>
                </a:cubicBezTo>
                <a:cubicBezTo>
                  <a:pt x="261555" y="14986"/>
                  <a:pt x="261555" y="14895"/>
                  <a:pt x="261464" y="14804"/>
                </a:cubicBezTo>
                <a:cubicBezTo>
                  <a:pt x="261312" y="14652"/>
                  <a:pt x="261312" y="14682"/>
                  <a:pt x="261403" y="14500"/>
                </a:cubicBezTo>
                <a:cubicBezTo>
                  <a:pt x="261555" y="14287"/>
                  <a:pt x="261646" y="14044"/>
                  <a:pt x="261464" y="13831"/>
                </a:cubicBezTo>
                <a:cubicBezTo>
                  <a:pt x="261160" y="13527"/>
                  <a:pt x="260704" y="13375"/>
                  <a:pt x="260279" y="13527"/>
                </a:cubicBezTo>
                <a:cubicBezTo>
                  <a:pt x="260096" y="13588"/>
                  <a:pt x="259944" y="13709"/>
                  <a:pt x="259823" y="13861"/>
                </a:cubicBezTo>
                <a:cubicBezTo>
                  <a:pt x="259579" y="13892"/>
                  <a:pt x="259367" y="14013"/>
                  <a:pt x="259215" y="14196"/>
                </a:cubicBezTo>
                <a:cubicBezTo>
                  <a:pt x="258941" y="14165"/>
                  <a:pt x="258668" y="14226"/>
                  <a:pt x="258455" y="14348"/>
                </a:cubicBezTo>
                <a:cubicBezTo>
                  <a:pt x="258303" y="14408"/>
                  <a:pt x="258181" y="14621"/>
                  <a:pt x="258029" y="14530"/>
                </a:cubicBezTo>
                <a:cubicBezTo>
                  <a:pt x="257877" y="14469"/>
                  <a:pt x="257756" y="14378"/>
                  <a:pt x="257604" y="14317"/>
                </a:cubicBezTo>
                <a:cubicBezTo>
                  <a:pt x="257877" y="14348"/>
                  <a:pt x="258151" y="14348"/>
                  <a:pt x="258364" y="14165"/>
                </a:cubicBezTo>
                <a:cubicBezTo>
                  <a:pt x="258576" y="14013"/>
                  <a:pt x="258576" y="14013"/>
                  <a:pt x="258455" y="13831"/>
                </a:cubicBezTo>
                <a:cubicBezTo>
                  <a:pt x="258364" y="13679"/>
                  <a:pt x="258333" y="13557"/>
                  <a:pt x="258272" y="13405"/>
                </a:cubicBezTo>
                <a:cubicBezTo>
                  <a:pt x="258029" y="12889"/>
                  <a:pt x="257817" y="12250"/>
                  <a:pt x="257269" y="11946"/>
                </a:cubicBezTo>
                <a:cubicBezTo>
                  <a:pt x="257209" y="12068"/>
                  <a:pt x="257239" y="12220"/>
                  <a:pt x="257148" y="12372"/>
                </a:cubicBezTo>
                <a:cubicBezTo>
                  <a:pt x="257057" y="12615"/>
                  <a:pt x="256813" y="12493"/>
                  <a:pt x="256661" y="12372"/>
                </a:cubicBezTo>
                <a:cubicBezTo>
                  <a:pt x="256509" y="12767"/>
                  <a:pt x="256540" y="13101"/>
                  <a:pt x="256844" y="13375"/>
                </a:cubicBezTo>
                <a:cubicBezTo>
                  <a:pt x="256965" y="13466"/>
                  <a:pt x="257087" y="13557"/>
                  <a:pt x="257148" y="13679"/>
                </a:cubicBezTo>
                <a:cubicBezTo>
                  <a:pt x="257269" y="13861"/>
                  <a:pt x="257209" y="14135"/>
                  <a:pt x="257391" y="14196"/>
                </a:cubicBezTo>
                <a:cubicBezTo>
                  <a:pt x="257269" y="14196"/>
                  <a:pt x="257209" y="14226"/>
                  <a:pt x="257117" y="14317"/>
                </a:cubicBezTo>
                <a:cubicBezTo>
                  <a:pt x="257209" y="14348"/>
                  <a:pt x="257269" y="14378"/>
                  <a:pt x="257361" y="14469"/>
                </a:cubicBezTo>
                <a:cubicBezTo>
                  <a:pt x="257269" y="14469"/>
                  <a:pt x="257057" y="15077"/>
                  <a:pt x="256996" y="15168"/>
                </a:cubicBezTo>
                <a:cubicBezTo>
                  <a:pt x="256905" y="15411"/>
                  <a:pt x="256783" y="15685"/>
                  <a:pt x="256844" y="15989"/>
                </a:cubicBezTo>
                <a:cubicBezTo>
                  <a:pt x="256935" y="15989"/>
                  <a:pt x="256996" y="15898"/>
                  <a:pt x="257087" y="15867"/>
                </a:cubicBezTo>
                <a:cubicBezTo>
                  <a:pt x="256844" y="16141"/>
                  <a:pt x="256692" y="16293"/>
                  <a:pt x="256327" y="16141"/>
                </a:cubicBezTo>
                <a:cubicBezTo>
                  <a:pt x="256479" y="15837"/>
                  <a:pt x="256601" y="15411"/>
                  <a:pt x="256631" y="15077"/>
                </a:cubicBezTo>
                <a:cubicBezTo>
                  <a:pt x="256661" y="14834"/>
                  <a:pt x="256692" y="14652"/>
                  <a:pt x="256783" y="14378"/>
                </a:cubicBezTo>
                <a:cubicBezTo>
                  <a:pt x="256844" y="14104"/>
                  <a:pt x="256935" y="13861"/>
                  <a:pt x="256905" y="13588"/>
                </a:cubicBezTo>
                <a:cubicBezTo>
                  <a:pt x="256753" y="13618"/>
                  <a:pt x="256631" y="13740"/>
                  <a:pt x="256509" y="13740"/>
                </a:cubicBezTo>
                <a:cubicBezTo>
                  <a:pt x="256449" y="13740"/>
                  <a:pt x="256358" y="13740"/>
                  <a:pt x="256327" y="13649"/>
                </a:cubicBezTo>
                <a:cubicBezTo>
                  <a:pt x="256206" y="13557"/>
                  <a:pt x="256297" y="13314"/>
                  <a:pt x="256084" y="13405"/>
                </a:cubicBezTo>
                <a:cubicBezTo>
                  <a:pt x="256054" y="13162"/>
                  <a:pt x="256084" y="12889"/>
                  <a:pt x="256145" y="12676"/>
                </a:cubicBezTo>
                <a:cubicBezTo>
                  <a:pt x="256145" y="12372"/>
                  <a:pt x="256084" y="12129"/>
                  <a:pt x="255932" y="11916"/>
                </a:cubicBezTo>
                <a:cubicBezTo>
                  <a:pt x="255780" y="11642"/>
                  <a:pt x="255689" y="11642"/>
                  <a:pt x="255385" y="11734"/>
                </a:cubicBezTo>
                <a:cubicBezTo>
                  <a:pt x="255233" y="11673"/>
                  <a:pt x="254716" y="11825"/>
                  <a:pt x="254686" y="11794"/>
                </a:cubicBezTo>
                <a:cubicBezTo>
                  <a:pt x="254473" y="12038"/>
                  <a:pt x="254382" y="12342"/>
                  <a:pt x="254047" y="11977"/>
                </a:cubicBezTo>
                <a:cubicBezTo>
                  <a:pt x="253926" y="12129"/>
                  <a:pt x="253804" y="12342"/>
                  <a:pt x="253804" y="12524"/>
                </a:cubicBezTo>
                <a:cubicBezTo>
                  <a:pt x="253622" y="12493"/>
                  <a:pt x="253622" y="12585"/>
                  <a:pt x="253592" y="12402"/>
                </a:cubicBezTo>
                <a:cubicBezTo>
                  <a:pt x="253592" y="12372"/>
                  <a:pt x="253500" y="11977"/>
                  <a:pt x="253440" y="12068"/>
                </a:cubicBezTo>
                <a:cubicBezTo>
                  <a:pt x="253500" y="11764"/>
                  <a:pt x="253561" y="11186"/>
                  <a:pt x="253136" y="11126"/>
                </a:cubicBezTo>
                <a:cubicBezTo>
                  <a:pt x="252832" y="11065"/>
                  <a:pt x="252832" y="10427"/>
                  <a:pt x="252376" y="10518"/>
                </a:cubicBezTo>
                <a:cubicBezTo>
                  <a:pt x="252497" y="10731"/>
                  <a:pt x="252588" y="10974"/>
                  <a:pt x="252740" y="11156"/>
                </a:cubicBezTo>
                <a:cubicBezTo>
                  <a:pt x="252588" y="11186"/>
                  <a:pt x="252436" y="11278"/>
                  <a:pt x="252345" y="11369"/>
                </a:cubicBezTo>
                <a:cubicBezTo>
                  <a:pt x="252376" y="11126"/>
                  <a:pt x="252345" y="10913"/>
                  <a:pt x="252072" y="10822"/>
                </a:cubicBezTo>
                <a:cubicBezTo>
                  <a:pt x="252284" y="10457"/>
                  <a:pt x="251373" y="10001"/>
                  <a:pt x="251069" y="10062"/>
                </a:cubicBezTo>
                <a:cubicBezTo>
                  <a:pt x="250886" y="10062"/>
                  <a:pt x="250765" y="10062"/>
                  <a:pt x="250765" y="10244"/>
                </a:cubicBezTo>
                <a:cubicBezTo>
                  <a:pt x="250765" y="10427"/>
                  <a:pt x="250734" y="10609"/>
                  <a:pt x="250704" y="10822"/>
                </a:cubicBezTo>
                <a:cubicBezTo>
                  <a:pt x="250674" y="11186"/>
                  <a:pt x="250582" y="11521"/>
                  <a:pt x="250582" y="11916"/>
                </a:cubicBezTo>
                <a:cubicBezTo>
                  <a:pt x="250157" y="11794"/>
                  <a:pt x="249822" y="12068"/>
                  <a:pt x="249610" y="12372"/>
                </a:cubicBezTo>
                <a:cubicBezTo>
                  <a:pt x="249184" y="12402"/>
                  <a:pt x="248941" y="12737"/>
                  <a:pt x="249002" y="13132"/>
                </a:cubicBezTo>
                <a:cubicBezTo>
                  <a:pt x="248850" y="13041"/>
                  <a:pt x="248880" y="12737"/>
                  <a:pt x="248850" y="12554"/>
                </a:cubicBezTo>
                <a:cubicBezTo>
                  <a:pt x="248728" y="12585"/>
                  <a:pt x="248637" y="12706"/>
                  <a:pt x="248485" y="12797"/>
                </a:cubicBezTo>
                <a:cubicBezTo>
                  <a:pt x="248333" y="12858"/>
                  <a:pt x="248120" y="12706"/>
                  <a:pt x="248242" y="12676"/>
                </a:cubicBezTo>
                <a:cubicBezTo>
                  <a:pt x="248029" y="12524"/>
                  <a:pt x="247938" y="12038"/>
                  <a:pt x="247573" y="12129"/>
                </a:cubicBezTo>
                <a:cubicBezTo>
                  <a:pt x="247695" y="12281"/>
                  <a:pt x="247786" y="12433"/>
                  <a:pt x="247877" y="12554"/>
                </a:cubicBezTo>
                <a:cubicBezTo>
                  <a:pt x="247512" y="12828"/>
                  <a:pt x="247512" y="13132"/>
                  <a:pt x="247543" y="13557"/>
                </a:cubicBezTo>
                <a:cubicBezTo>
                  <a:pt x="247421" y="13466"/>
                  <a:pt x="247269" y="13436"/>
                  <a:pt x="247208" y="13345"/>
                </a:cubicBezTo>
                <a:cubicBezTo>
                  <a:pt x="247117" y="13284"/>
                  <a:pt x="247087" y="13193"/>
                  <a:pt x="247087" y="13101"/>
                </a:cubicBezTo>
                <a:lnTo>
                  <a:pt x="246813" y="13101"/>
                </a:lnTo>
                <a:cubicBezTo>
                  <a:pt x="246813" y="12797"/>
                  <a:pt x="247117" y="12554"/>
                  <a:pt x="247330" y="12342"/>
                </a:cubicBezTo>
                <a:cubicBezTo>
                  <a:pt x="247634" y="12038"/>
                  <a:pt x="247816" y="11673"/>
                  <a:pt x="247816" y="11278"/>
                </a:cubicBezTo>
                <a:cubicBezTo>
                  <a:pt x="247786" y="10822"/>
                  <a:pt x="246874" y="10761"/>
                  <a:pt x="246570" y="10883"/>
                </a:cubicBezTo>
                <a:cubicBezTo>
                  <a:pt x="246114" y="11065"/>
                  <a:pt x="245901" y="11521"/>
                  <a:pt x="245993" y="11977"/>
                </a:cubicBezTo>
                <a:cubicBezTo>
                  <a:pt x="245597" y="11794"/>
                  <a:pt x="245233" y="11886"/>
                  <a:pt x="244898" y="12190"/>
                </a:cubicBezTo>
                <a:cubicBezTo>
                  <a:pt x="244746" y="12342"/>
                  <a:pt x="244594" y="12493"/>
                  <a:pt x="244473" y="12676"/>
                </a:cubicBezTo>
                <a:cubicBezTo>
                  <a:pt x="244382" y="12797"/>
                  <a:pt x="244351" y="12858"/>
                  <a:pt x="244290" y="12980"/>
                </a:cubicBezTo>
                <a:cubicBezTo>
                  <a:pt x="244169" y="13132"/>
                  <a:pt x="244047" y="13010"/>
                  <a:pt x="243865" y="13010"/>
                </a:cubicBezTo>
                <a:cubicBezTo>
                  <a:pt x="243865" y="13284"/>
                  <a:pt x="243622" y="13466"/>
                  <a:pt x="243531" y="13709"/>
                </a:cubicBezTo>
                <a:cubicBezTo>
                  <a:pt x="243470" y="13618"/>
                  <a:pt x="243439" y="13588"/>
                  <a:pt x="243409" y="13557"/>
                </a:cubicBezTo>
                <a:cubicBezTo>
                  <a:pt x="243318" y="13618"/>
                  <a:pt x="243318" y="13709"/>
                  <a:pt x="243257" y="13740"/>
                </a:cubicBezTo>
                <a:cubicBezTo>
                  <a:pt x="243105" y="13892"/>
                  <a:pt x="243014" y="13588"/>
                  <a:pt x="242923" y="13740"/>
                </a:cubicBezTo>
                <a:cubicBezTo>
                  <a:pt x="242831" y="13618"/>
                  <a:pt x="242771" y="13436"/>
                  <a:pt x="242619" y="13436"/>
                </a:cubicBezTo>
                <a:cubicBezTo>
                  <a:pt x="242619" y="13314"/>
                  <a:pt x="242558" y="13162"/>
                  <a:pt x="242497" y="13071"/>
                </a:cubicBezTo>
                <a:cubicBezTo>
                  <a:pt x="242193" y="12980"/>
                  <a:pt x="241889" y="13071"/>
                  <a:pt x="241707" y="13314"/>
                </a:cubicBezTo>
                <a:cubicBezTo>
                  <a:pt x="241707" y="13253"/>
                  <a:pt x="241707" y="13162"/>
                  <a:pt x="241646" y="13071"/>
                </a:cubicBezTo>
                <a:cubicBezTo>
                  <a:pt x="241889" y="13071"/>
                  <a:pt x="242072" y="12980"/>
                  <a:pt x="242193" y="12797"/>
                </a:cubicBezTo>
                <a:cubicBezTo>
                  <a:pt x="241798" y="12858"/>
                  <a:pt x="241403" y="12615"/>
                  <a:pt x="241008" y="12797"/>
                </a:cubicBezTo>
                <a:cubicBezTo>
                  <a:pt x="241008" y="12676"/>
                  <a:pt x="241342" y="12493"/>
                  <a:pt x="241464" y="12372"/>
                </a:cubicBezTo>
                <a:lnTo>
                  <a:pt x="241464" y="12615"/>
                </a:lnTo>
                <a:cubicBezTo>
                  <a:pt x="241585" y="12645"/>
                  <a:pt x="241707" y="12676"/>
                  <a:pt x="241768" y="12706"/>
                </a:cubicBezTo>
                <a:cubicBezTo>
                  <a:pt x="241950" y="12767"/>
                  <a:pt x="242163" y="12797"/>
                  <a:pt x="242315" y="12767"/>
                </a:cubicBezTo>
                <a:cubicBezTo>
                  <a:pt x="242649" y="12706"/>
                  <a:pt x="242862" y="12463"/>
                  <a:pt x="243075" y="12220"/>
                </a:cubicBezTo>
                <a:cubicBezTo>
                  <a:pt x="242558" y="11582"/>
                  <a:pt x="242193" y="10518"/>
                  <a:pt x="241403" y="10123"/>
                </a:cubicBezTo>
                <a:cubicBezTo>
                  <a:pt x="241312" y="10244"/>
                  <a:pt x="241342" y="10427"/>
                  <a:pt x="241281" y="10548"/>
                </a:cubicBezTo>
                <a:cubicBezTo>
                  <a:pt x="241160" y="10822"/>
                  <a:pt x="240886" y="10731"/>
                  <a:pt x="240673" y="10639"/>
                </a:cubicBezTo>
                <a:cubicBezTo>
                  <a:pt x="240582" y="10852"/>
                  <a:pt x="240552" y="11095"/>
                  <a:pt x="240582" y="11278"/>
                </a:cubicBezTo>
                <a:cubicBezTo>
                  <a:pt x="240491" y="11247"/>
                  <a:pt x="240339" y="11186"/>
                  <a:pt x="240217" y="11156"/>
                </a:cubicBezTo>
                <a:cubicBezTo>
                  <a:pt x="240035" y="11126"/>
                  <a:pt x="240096" y="11034"/>
                  <a:pt x="240065" y="10883"/>
                </a:cubicBezTo>
                <a:cubicBezTo>
                  <a:pt x="240035" y="10670"/>
                  <a:pt x="239913" y="10396"/>
                  <a:pt x="239761" y="10183"/>
                </a:cubicBezTo>
                <a:cubicBezTo>
                  <a:pt x="239640" y="9940"/>
                  <a:pt x="239488" y="9788"/>
                  <a:pt x="239275" y="9879"/>
                </a:cubicBezTo>
                <a:cubicBezTo>
                  <a:pt x="239032" y="9910"/>
                  <a:pt x="238850" y="9971"/>
                  <a:pt x="238698" y="10092"/>
                </a:cubicBezTo>
                <a:cubicBezTo>
                  <a:pt x="238424" y="10275"/>
                  <a:pt x="238242" y="10579"/>
                  <a:pt x="238211" y="10943"/>
                </a:cubicBezTo>
                <a:cubicBezTo>
                  <a:pt x="238150" y="11338"/>
                  <a:pt x="238394" y="11612"/>
                  <a:pt x="238667" y="11916"/>
                </a:cubicBezTo>
                <a:cubicBezTo>
                  <a:pt x="238515" y="11946"/>
                  <a:pt x="238394" y="12038"/>
                  <a:pt x="238272" y="12159"/>
                </a:cubicBezTo>
                <a:cubicBezTo>
                  <a:pt x="238120" y="12250"/>
                  <a:pt x="237938" y="11946"/>
                  <a:pt x="237786" y="11855"/>
                </a:cubicBezTo>
                <a:cubicBezTo>
                  <a:pt x="237512" y="11612"/>
                  <a:pt x="237178" y="11399"/>
                  <a:pt x="236843" y="11338"/>
                </a:cubicBezTo>
                <a:cubicBezTo>
                  <a:pt x="236843" y="11490"/>
                  <a:pt x="236904" y="11642"/>
                  <a:pt x="236874" y="11794"/>
                </a:cubicBezTo>
                <a:cubicBezTo>
                  <a:pt x="236843" y="12068"/>
                  <a:pt x="236570" y="12068"/>
                  <a:pt x="236388" y="12038"/>
                </a:cubicBezTo>
                <a:cubicBezTo>
                  <a:pt x="236388" y="12372"/>
                  <a:pt x="236479" y="12706"/>
                  <a:pt x="236843" y="12919"/>
                </a:cubicBezTo>
                <a:cubicBezTo>
                  <a:pt x="236995" y="12980"/>
                  <a:pt x="237147" y="12980"/>
                  <a:pt x="237147" y="13132"/>
                </a:cubicBezTo>
                <a:lnTo>
                  <a:pt x="237147" y="13466"/>
                </a:lnTo>
                <a:cubicBezTo>
                  <a:pt x="237056" y="13466"/>
                  <a:pt x="236874" y="13436"/>
                  <a:pt x="236935" y="13557"/>
                </a:cubicBezTo>
                <a:cubicBezTo>
                  <a:pt x="236448" y="13618"/>
                  <a:pt x="236175" y="13436"/>
                  <a:pt x="236023" y="13010"/>
                </a:cubicBezTo>
                <a:cubicBezTo>
                  <a:pt x="235871" y="12524"/>
                  <a:pt x="235719" y="12068"/>
                  <a:pt x="235263" y="11794"/>
                </a:cubicBezTo>
                <a:cubicBezTo>
                  <a:pt x="234716" y="11490"/>
                  <a:pt x="234199" y="12554"/>
                  <a:pt x="234290" y="13010"/>
                </a:cubicBezTo>
                <a:cubicBezTo>
                  <a:pt x="234442" y="13709"/>
                  <a:pt x="234412" y="14530"/>
                  <a:pt x="234655" y="15229"/>
                </a:cubicBezTo>
                <a:cubicBezTo>
                  <a:pt x="234108" y="15077"/>
                  <a:pt x="233561" y="15503"/>
                  <a:pt x="233135" y="15807"/>
                </a:cubicBezTo>
                <a:cubicBezTo>
                  <a:pt x="233044" y="15867"/>
                  <a:pt x="232922" y="15989"/>
                  <a:pt x="232801" y="16050"/>
                </a:cubicBezTo>
                <a:cubicBezTo>
                  <a:pt x="232649" y="16050"/>
                  <a:pt x="232527" y="16111"/>
                  <a:pt x="232375" y="16141"/>
                </a:cubicBezTo>
                <a:cubicBezTo>
                  <a:pt x="232284" y="16141"/>
                  <a:pt x="232193" y="16171"/>
                  <a:pt x="232071" y="16141"/>
                </a:cubicBezTo>
                <a:cubicBezTo>
                  <a:pt x="231889" y="16111"/>
                  <a:pt x="231828" y="15898"/>
                  <a:pt x="231676" y="16019"/>
                </a:cubicBezTo>
                <a:cubicBezTo>
                  <a:pt x="231615" y="15715"/>
                  <a:pt x="231524" y="15411"/>
                  <a:pt x="231433" y="15108"/>
                </a:cubicBezTo>
                <a:cubicBezTo>
                  <a:pt x="231251" y="15108"/>
                  <a:pt x="231008" y="15108"/>
                  <a:pt x="230856" y="14986"/>
                </a:cubicBezTo>
                <a:cubicBezTo>
                  <a:pt x="230612" y="14773"/>
                  <a:pt x="230643" y="14348"/>
                  <a:pt x="230552" y="14074"/>
                </a:cubicBezTo>
                <a:cubicBezTo>
                  <a:pt x="230460" y="13709"/>
                  <a:pt x="230156" y="13162"/>
                  <a:pt x="229731" y="13375"/>
                </a:cubicBezTo>
                <a:cubicBezTo>
                  <a:pt x="229305" y="13557"/>
                  <a:pt x="228971" y="14044"/>
                  <a:pt x="229123" y="14530"/>
                </a:cubicBezTo>
                <a:cubicBezTo>
                  <a:pt x="228941" y="14226"/>
                  <a:pt x="228697" y="13983"/>
                  <a:pt x="228819" y="13588"/>
                </a:cubicBezTo>
                <a:cubicBezTo>
                  <a:pt x="228424" y="13314"/>
                  <a:pt x="228029" y="13162"/>
                  <a:pt x="227573" y="13405"/>
                </a:cubicBezTo>
                <a:cubicBezTo>
                  <a:pt x="227360" y="13527"/>
                  <a:pt x="227482" y="13557"/>
                  <a:pt x="227512" y="13709"/>
                </a:cubicBezTo>
                <a:cubicBezTo>
                  <a:pt x="227573" y="13831"/>
                  <a:pt x="227603" y="13983"/>
                  <a:pt x="227603" y="14074"/>
                </a:cubicBezTo>
                <a:cubicBezTo>
                  <a:pt x="227634" y="14348"/>
                  <a:pt x="227725" y="14591"/>
                  <a:pt x="227786" y="14834"/>
                </a:cubicBezTo>
                <a:cubicBezTo>
                  <a:pt x="227816" y="14986"/>
                  <a:pt x="227816" y="14956"/>
                  <a:pt x="227725" y="15077"/>
                </a:cubicBezTo>
                <a:cubicBezTo>
                  <a:pt x="227786" y="15199"/>
                  <a:pt x="227877" y="15290"/>
                  <a:pt x="227907" y="15411"/>
                </a:cubicBezTo>
                <a:cubicBezTo>
                  <a:pt x="228029" y="15655"/>
                  <a:pt x="228120" y="15867"/>
                  <a:pt x="228272" y="16111"/>
                </a:cubicBezTo>
                <a:cubicBezTo>
                  <a:pt x="228120" y="16050"/>
                  <a:pt x="227968" y="15989"/>
                  <a:pt x="227877" y="15837"/>
                </a:cubicBezTo>
                <a:cubicBezTo>
                  <a:pt x="227786" y="15685"/>
                  <a:pt x="227512" y="15746"/>
                  <a:pt x="227360" y="15837"/>
                </a:cubicBezTo>
                <a:cubicBezTo>
                  <a:pt x="227208" y="15898"/>
                  <a:pt x="227117" y="16019"/>
                  <a:pt x="227026" y="16141"/>
                </a:cubicBezTo>
                <a:cubicBezTo>
                  <a:pt x="226995" y="16263"/>
                  <a:pt x="226843" y="16415"/>
                  <a:pt x="226843" y="16506"/>
                </a:cubicBezTo>
                <a:cubicBezTo>
                  <a:pt x="226722" y="16415"/>
                  <a:pt x="226600" y="16475"/>
                  <a:pt x="226661" y="16323"/>
                </a:cubicBezTo>
                <a:cubicBezTo>
                  <a:pt x="226661" y="16263"/>
                  <a:pt x="226509" y="16111"/>
                  <a:pt x="226387" y="16050"/>
                </a:cubicBezTo>
                <a:cubicBezTo>
                  <a:pt x="226418" y="16171"/>
                  <a:pt x="226387" y="16202"/>
                  <a:pt x="226266" y="16111"/>
                </a:cubicBezTo>
                <a:cubicBezTo>
                  <a:pt x="226144" y="16050"/>
                  <a:pt x="225992" y="16019"/>
                  <a:pt x="225901" y="15989"/>
                </a:cubicBezTo>
                <a:cubicBezTo>
                  <a:pt x="225658" y="15898"/>
                  <a:pt x="225384" y="15867"/>
                  <a:pt x="225172" y="15959"/>
                </a:cubicBezTo>
                <a:cubicBezTo>
                  <a:pt x="225202" y="16050"/>
                  <a:pt x="225384" y="16171"/>
                  <a:pt x="225293" y="16323"/>
                </a:cubicBezTo>
                <a:cubicBezTo>
                  <a:pt x="225202" y="16415"/>
                  <a:pt x="225050" y="16445"/>
                  <a:pt x="224928" y="16506"/>
                </a:cubicBezTo>
                <a:cubicBezTo>
                  <a:pt x="224989" y="16658"/>
                  <a:pt x="225020" y="16810"/>
                  <a:pt x="225050" y="16931"/>
                </a:cubicBezTo>
                <a:cubicBezTo>
                  <a:pt x="224928" y="16779"/>
                  <a:pt x="224776" y="16658"/>
                  <a:pt x="224594" y="16597"/>
                </a:cubicBezTo>
                <a:cubicBezTo>
                  <a:pt x="224594" y="16445"/>
                  <a:pt x="224868" y="16445"/>
                  <a:pt x="224989" y="16475"/>
                </a:cubicBezTo>
                <a:cubicBezTo>
                  <a:pt x="224928" y="16263"/>
                  <a:pt x="224898" y="16019"/>
                  <a:pt x="224716" y="15898"/>
                </a:cubicBezTo>
                <a:cubicBezTo>
                  <a:pt x="224594" y="15807"/>
                  <a:pt x="224624" y="15867"/>
                  <a:pt x="224624" y="15715"/>
                </a:cubicBezTo>
                <a:cubicBezTo>
                  <a:pt x="224624" y="15594"/>
                  <a:pt x="224533" y="15563"/>
                  <a:pt x="224442" y="15563"/>
                </a:cubicBezTo>
                <a:cubicBezTo>
                  <a:pt x="224442" y="15655"/>
                  <a:pt x="224442" y="15715"/>
                  <a:pt x="224320" y="15715"/>
                </a:cubicBezTo>
                <a:cubicBezTo>
                  <a:pt x="224290" y="15715"/>
                  <a:pt x="224260" y="15503"/>
                  <a:pt x="224260" y="15503"/>
                </a:cubicBezTo>
                <a:cubicBezTo>
                  <a:pt x="224229" y="15381"/>
                  <a:pt x="223956" y="15259"/>
                  <a:pt x="223834" y="15259"/>
                </a:cubicBezTo>
                <a:cubicBezTo>
                  <a:pt x="223834" y="15351"/>
                  <a:pt x="223834" y="15381"/>
                  <a:pt x="223804" y="15411"/>
                </a:cubicBezTo>
                <a:cubicBezTo>
                  <a:pt x="223773" y="15351"/>
                  <a:pt x="223773" y="15259"/>
                  <a:pt x="223682" y="15290"/>
                </a:cubicBezTo>
                <a:cubicBezTo>
                  <a:pt x="223652" y="15229"/>
                  <a:pt x="223652" y="15138"/>
                  <a:pt x="223561" y="15077"/>
                </a:cubicBezTo>
                <a:cubicBezTo>
                  <a:pt x="223378" y="14895"/>
                  <a:pt x="223257" y="15138"/>
                  <a:pt x="223317" y="15351"/>
                </a:cubicBezTo>
                <a:cubicBezTo>
                  <a:pt x="223196" y="15290"/>
                  <a:pt x="223105" y="15290"/>
                  <a:pt x="223013" y="15259"/>
                </a:cubicBezTo>
                <a:cubicBezTo>
                  <a:pt x="223105" y="15108"/>
                  <a:pt x="223196" y="14925"/>
                  <a:pt x="223196" y="14743"/>
                </a:cubicBezTo>
                <a:lnTo>
                  <a:pt x="223196" y="14378"/>
                </a:lnTo>
                <a:cubicBezTo>
                  <a:pt x="223165" y="14196"/>
                  <a:pt x="223013" y="14135"/>
                  <a:pt x="222801" y="14074"/>
                </a:cubicBezTo>
                <a:cubicBezTo>
                  <a:pt x="222588" y="13983"/>
                  <a:pt x="222284" y="13922"/>
                  <a:pt x="222041" y="14013"/>
                </a:cubicBezTo>
                <a:cubicBezTo>
                  <a:pt x="222010" y="13770"/>
                  <a:pt x="221889" y="13557"/>
                  <a:pt x="221676" y="13527"/>
                </a:cubicBezTo>
                <a:cubicBezTo>
                  <a:pt x="221676" y="13618"/>
                  <a:pt x="221706" y="13770"/>
                  <a:pt x="221706" y="13892"/>
                </a:cubicBezTo>
                <a:cubicBezTo>
                  <a:pt x="221737" y="14135"/>
                  <a:pt x="221737" y="14135"/>
                  <a:pt x="221585" y="14226"/>
                </a:cubicBezTo>
                <a:cubicBezTo>
                  <a:pt x="221402" y="14378"/>
                  <a:pt x="221250" y="14621"/>
                  <a:pt x="221220" y="14834"/>
                </a:cubicBezTo>
                <a:cubicBezTo>
                  <a:pt x="220916" y="14500"/>
                  <a:pt x="220825" y="15138"/>
                  <a:pt x="220886" y="15351"/>
                </a:cubicBezTo>
                <a:cubicBezTo>
                  <a:pt x="220764" y="15351"/>
                  <a:pt x="220643" y="15351"/>
                  <a:pt x="220521" y="15381"/>
                </a:cubicBezTo>
                <a:cubicBezTo>
                  <a:pt x="220491" y="15290"/>
                  <a:pt x="220430" y="15290"/>
                  <a:pt x="220339" y="15290"/>
                </a:cubicBezTo>
                <a:cubicBezTo>
                  <a:pt x="220187" y="15108"/>
                  <a:pt x="220126" y="14834"/>
                  <a:pt x="220156" y="14591"/>
                </a:cubicBezTo>
                <a:cubicBezTo>
                  <a:pt x="220278" y="14621"/>
                  <a:pt x="220369" y="14621"/>
                  <a:pt x="220521" y="14591"/>
                </a:cubicBezTo>
                <a:cubicBezTo>
                  <a:pt x="220156" y="14439"/>
                  <a:pt x="219761" y="13709"/>
                  <a:pt x="219275" y="13922"/>
                </a:cubicBezTo>
                <a:cubicBezTo>
                  <a:pt x="219427" y="14074"/>
                  <a:pt x="219579" y="14226"/>
                  <a:pt x="219731" y="14348"/>
                </a:cubicBezTo>
                <a:cubicBezTo>
                  <a:pt x="219396" y="14226"/>
                  <a:pt x="219092" y="14287"/>
                  <a:pt x="218788" y="14469"/>
                </a:cubicBezTo>
                <a:cubicBezTo>
                  <a:pt x="218606" y="14591"/>
                  <a:pt x="218788" y="14834"/>
                  <a:pt x="218849" y="15047"/>
                </a:cubicBezTo>
                <a:cubicBezTo>
                  <a:pt x="218940" y="15259"/>
                  <a:pt x="218971" y="15442"/>
                  <a:pt x="219062" y="15685"/>
                </a:cubicBezTo>
                <a:cubicBezTo>
                  <a:pt x="218910" y="15411"/>
                  <a:pt x="218363" y="15655"/>
                  <a:pt x="218181" y="15746"/>
                </a:cubicBezTo>
                <a:cubicBezTo>
                  <a:pt x="217907" y="15381"/>
                  <a:pt x="217633" y="14925"/>
                  <a:pt x="217177" y="14773"/>
                </a:cubicBezTo>
                <a:cubicBezTo>
                  <a:pt x="217056" y="15077"/>
                  <a:pt x="217177" y="15442"/>
                  <a:pt x="216661" y="15259"/>
                </a:cubicBezTo>
                <a:cubicBezTo>
                  <a:pt x="216570" y="15533"/>
                  <a:pt x="216600" y="15837"/>
                  <a:pt x="216813" y="16050"/>
                </a:cubicBezTo>
                <a:cubicBezTo>
                  <a:pt x="216965" y="16202"/>
                  <a:pt x="217238" y="16323"/>
                  <a:pt x="217329" y="16506"/>
                </a:cubicBezTo>
                <a:cubicBezTo>
                  <a:pt x="217117" y="16445"/>
                  <a:pt x="216904" y="16354"/>
                  <a:pt x="216691" y="16293"/>
                </a:cubicBezTo>
                <a:cubicBezTo>
                  <a:pt x="216600" y="16263"/>
                  <a:pt x="216539" y="16263"/>
                  <a:pt x="216418" y="16202"/>
                </a:cubicBezTo>
                <a:cubicBezTo>
                  <a:pt x="216235" y="16171"/>
                  <a:pt x="216296" y="16111"/>
                  <a:pt x="216296" y="15959"/>
                </a:cubicBezTo>
                <a:cubicBezTo>
                  <a:pt x="216357" y="15533"/>
                  <a:pt x="216357" y="15047"/>
                  <a:pt x="216114" y="14652"/>
                </a:cubicBezTo>
                <a:cubicBezTo>
                  <a:pt x="215992" y="14743"/>
                  <a:pt x="215931" y="14895"/>
                  <a:pt x="215810" y="14956"/>
                </a:cubicBezTo>
                <a:cubicBezTo>
                  <a:pt x="215749" y="14895"/>
                  <a:pt x="215658" y="14804"/>
                  <a:pt x="215536" y="14743"/>
                </a:cubicBezTo>
                <a:cubicBezTo>
                  <a:pt x="215384" y="14773"/>
                  <a:pt x="215323" y="14895"/>
                  <a:pt x="215232" y="14682"/>
                </a:cubicBezTo>
                <a:cubicBezTo>
                  <a:pt x="215171" y="14743"/>
                  <a:pt x="215141" y="14804"/>
                  <a:pt x="215080" y="14834"/>
                </a:cubicBezTo>
                <a:cubicBezTo>
                  <a:pt x="215019" y="14682"/>
                  <a:pt x="214715" y="14530"/>
                  <a:pt x="214624" y="14804"/>
                </a:cubicBezTo>
                <a:cubicBezTo>
                  <a:pt x="214594" y="14956"/>
                  <a:pt x="214685" y="15108"/>
                  <a:pt x="214746" y="15229"/>
                </a:cubicBezTo>
                <a:cubicBezTo>
                  <a:pt x="214685" y="15381"/>
                  <a:pt x="214624" y="15533"/>
                  <a:pt x="214624" y="15685"/>
                </a:cubicBezTo>
                <a:cubicBezTo>
                  <a:pt x="214594" y="15563"/>
                  <a:pt x="214259" y="15411"/>
                  <a:pt x="214138" y="15290"/>
                </a:cubicBezTo>
                <a:cubicBezTo>
                  <a:pt x="213986" y="15138"/>
                  <a:pt x="214259" y="14925"/>
                  <a:pt x="214381" y="14773"/>
                </a:cubicBezTo>
                <a:cubicBezTo>
                  <a:pt x="214685" y="14348"/>
                  <a:pt x="214867" y="13861"/>
                  <a:pt x="214685" y="13314"/>
                </a:cubicBezTo>
                <a:cubicBezTo>
                  <a:pt x="213682" y="12767"/>
                  <a:pt x="212405" y="13436"/>
                  <a:pt x="212831" y="14652"/>
                </a:cubicBezTo>
                <a:cubicBezTo>
                  <a:pt x="212618" y="14621"/>
                  <a:pt x="212618" y="14469"/>
                  <a:pt x="212466" y="14317"/>
                </a:cubicBezTo>
                <a:cubicBezTo>
                  <a:pt x="212375" y="14196"/>
                  <a:pt x="212223" y="14135"/>
                  <a:pt x="212071" y="14074"/>
                </a:cubicBezTo>
                <a:cubicBezTo>
                  <a:pt x="211858" y="14044"/>
                  <a:pt x="211767" y="14348"/>
                  <a:pt x="211676" y="14530"/>
                </a:cubicBezTo>
                <a:lnTo>
                  <a:pt x="211341" y="15108"/>
                </a:lnTo>
                <a:cubicBezTo>
                  <a:pt x="211098" y="14895"/>
                  <a:pt x="210886" y="14378"/>
                  <a:pt x="210490" y="14500"/>
                </a:cubicBezTo>
                <a:cubicBezTo>
                  <a:pt x="210703" y="14773"/>
                  <a:pt x="210916" y="15138"/>
                  <a:pt x="211250" y="15229"/>
                </a:cubicBezTo>
                <a:cubicBezTo>
                  <a:pt x="211190" y="15351"/>
                  <a:pt x="211098" y="15503"/>
                  <a:pt x="211068" y="15655"/>
                </a:cubicBezTo>
                <a:cubicBezTo>
                  <a:pt x="210886" y="15594"/>
                  <a:pt x="210734" y="15563"/>
                  <a:pt x="210551" y="15594"/>
                </a:cubicBezTo>
                <a:cubicBezTo>
                  <a:pt x="210582" y="15655"/>
                  <a:pt x="210582" y="15715"/>
                  <a:pt x="210612" y="15746"/>
                </a:cubicBezTo>
                <a:cubicBezTo>
                  <a:pt x="210551" y="15807"/>
                  <a:pt x="210490" y="15837"/>
                  <a:pt x="210551" y="15959"/>
                </a:cubicBezTo>
                <a:cubicBezTo>
                  <a:pt x="210551" y="16019"/>
                  <a:pt x="210582" y="16111"/>
                  <a:pt x="210642" y="16171"/>
                </a:cubicBezTo>
                <a:cubicBezTo>
                  <a:pt x="210582" y="16263"/>
                  <a:pt x="210460" y="16263"/>
                  <a:pt x="210338" y="16293"/>
                </a:cubicBezTo>
                <a:cubicBezTo>
                  <a:pt x="210399" y="16415"/>
                  <a:pt x="210430" y="16475"/>
                  <a:pt x="210460" y="16597"/>
                </a:cubicBezTo>
                <a:cubicBezTo>
                  <a:pt x="210399" y="16566"/>
                  <a:pt x="210308" y="16506"/>
                  <a:pt x="210247" y="16506"/>
                </a:cubicBezTo>
                <a:cubicBezTo>
                  <a:pt x="210308" y="16445"/>
                  <a:pt x="210308" y="16323"/>
                  <a:pt x="210278" y="16263"/>
                </a:cubicBezTo>
                <a:cubicBezTo>
                  <a:pt x="210186" y="16293"/>
                  <a:pt x="210126" y="16323"/>
                  <a:pt x="210034" y="16263"/>
                </a:cubicBezTo>
                <a:cubicBezTo>
                  <a:pt x="210126" y="16171"/>
                  <a:pt x="210247" y="16111"/>
                  <a:pt x="210278" y="15989"/>
                </a:cubicBezTo>
                <a:cubicBezTo>
                  <a:pt x="210308" y="15867"/>
                  <a:pt x="210186" y="15715"/>
                  <a:pt x="210095" y="15746"/>
                </a:cubicBezTo>
                <a:cubicBezTo>
                  <a:pt x="209974" y="15807"/>
                  <a:pt x="209852" y="15898"/>
                  <a:pt x="209791" y="15989"/>
                </a:cubicBezTo>
                <a:cubicBezTo>
                  <a:pt x="209700" y="16141"/>
                  <a:pt x="209548" y="16111"/>
                  <a:pt x="209396" y="16111"/>
                </a:cubicBezTo>
                <a:cubicBezTo>
                  <a:pt x="209518" y="15867"/>
                  <a:pt x="209487" y="15594"/>
                  <a:pt x="209579" y="15411"/>
                </a:cubicBezTo>
                <a:cubicBezTo>
                  <a:pt x="209670" y="15290"/>
                  <a:pt x="209731" y="15229"/>
                  <a:pt x="209852" y="15138"/>
                </a:cubicBezTo>
                <a:cubicBezTo>
                  <a:pt x="209822" y="14986"/>
                  <a:pt x="209791" y="14834"/>
                  <a:pt x="209700" y="14682"/>
                </a:cubicBezTo>
                <a:cubicBezTo>
                  <a:pt x="209579" y="14469"/>
                  <a:pt x="209396" y="14317"/>
                  <a:pt x="209183" y="14287"/>
                </a:cubicBezTo>
                <a:cubicBezTo>
                  <a:pt x="209031" y="14226"/>
                  <a:pt x="208910" y="14591"/>
                  <a:pt x="208819" y="14682"/>
                </a:cubicBezTo>
                <a:lnTo>
                  <a:pt x="208484" y="15259"/>
                </a:lnTo>
                <a:cubicBezTo>
                  <a:pt x="208454" y="15108"/>
                  <a:pt x="208423" y="14956"/>
                  <a:pt x="208332" y="14834"/>
                </a:cubicBezTo>
                <a:cubicBezTo>
                  <a:pt x="208272" y="14743"/>
                  <a:pt x="208150" y="14652"/>
                  <a:pt x="208150" y="14500"/>
                </a:cubicBezTo>
                <a:cubicBezTo>
                  <a:pt x="208180" y="14287"/>
                  <a:pt x="208272" y="13922"/>
                  <a:pt x="207998" y="13770"/>
                </a:cubicBezTo>
                <a:cubicBezTo>
                  <a:pt x="207968" y="14013"/>
                  <a:pt x="207907" y="14196"/>
                  <a:pt x="207968" y="14439"/>
                </a:cubicBezTo>
                <a:cubicBezTo>
                  <a:pt x="207755" y="14317"/>
                  <a:pt x="207572" y="14226"/>
                  <a:pt x="207360" y="14226"/>
                </a:cubicBezTo>
                <a:cubicBezTo>
                  <a:pt x="207390" y="13922"/>
                  <a:pt x="207390" y="13679"/>
                  <a:pt x="207420" y="13375"/>
                </a:cubicBezTo>
                <a:cubicBezTo>
                  <a:pt x="207451" y="13071"/>
                  <a:pt x="207420" y="12706"/>
                  <a:pt x="207268" y="12402"/>
                </a:cubicBezTo>
                <a:cubicBezTo>
                  <a:pt x="207116" y="12493"/>
                  <a:pt x="207056" y="12676"/>
                  <a:pt x="206904" y="12706"/>
                </a:cubicBezTo>
                <a:cubicBezTo>
                  <a:pt x="206782" y="12767"/>
                  <a:pt x="206691" y="12706"/>
                  <a:pt x="206630" y="12645"/>
                </a:cubicBezTo>
                <a:cubicBezTo>
                  <a:pt x="206478" y="12493"/>
                  <a:pt x="206509" y="12463"/>
                  <a:pt x="206539" y="12250"/>
                </a:cubicBezTo>
                <a:cubicBezTo>
                  <a:pt x="206661" y="11946"/>
                  <a:pt x="206326" y="11734"/>
                  <a:pt x="206083" y="11582"/>
                </a:cubicBezTo>
                <a:cubicBezTo>
                  <a:pt x="205931" y="11490"/>
                  <a:pt x="206022" y="11399"/>
                  <a:pt x="205992" y="11186"/>
                </a:cubicBezTo>
                <a:cubicBezTo>
                  <a:pt x="205931" y="11004"/>
                  <a:pt x="205718" y="10943"/>
                  <a:pt x="205536" y="10883"/>
                </a:cubicBezTo>
                <a:cubicBezTo>
                  <a:pt x="204989" y="10731"/>
                  <a:pt x="204411" y="10943"/>
                  <a:pt x="204198" y="11430"/>
                </a:cubicBezTo>
                <a:cubicBezTo>
                  <a:pt x="204107" y="11612"/>
                  <a:pt x="204168" y="11886"/>
                  <a:pt x="204047" y="12038"/>
                </a:cubicBezTo>
                <a:cubicBezTo>
                  <a:pt x="204016" y="12068"/>
                  <a:pt x="203955" y="12159"/>
                  <a:pt x="203925" y="12190"/>
                </a:cubicBezTo>
                <a:lnTo>
                  <a:pt x="203712" y="12190"/>
                </a:lnTo>
                <a:cubicBezTo>
                  <a:pt x="203621" y="12190"/>
                  <a:pt x="203560" y="12190"/>
                  <a:pt x="203469" y="12220"/>
                </a:cubicBezTo>
                <a:cubicBezTo>
                  <a:pt x="203439" y="12159"/>
                  <a:pt x="203408" y="12038"/>
                  <a:pt x="203347" y="12159"/>
                </a:cubicBezTo>
                <a:cubicBezTo>
                  <a:pt x="203317" y="12038"/>
                  <a:pt x="203317" y="11886"/>
                  <a:pt x="203347" y="11764"/>
                </a:cubicBezTo>
                <a:cubicBezTo>
                  <a:pt x="203408" y="11703"/>
                  <a:pt x="203408" y="11612"/>
                  <a:pt x="203469" y="11551"/>
                </a:cubicBezTo>
                <a:cubicBezTo>
                  <a:pt x="203408" y="11460"/>
                  <a:pt x="203317" y="11399"/>
                  <a:pt x="203195" y="11308"/>
                </a:cubicBezTo>
                <a:cubicBezTo>
                  <a:pt x="202952" y="11095"/>
                  <a:pt x="202679" y="11004"/>
                  <a:pt x="202344" y="11095"/>
                </a:cubicBezTo>
                <a:cubicBezTo>
                  <a:pt x="202253" y="11095"/>
                  <a:pt x="202192" y="11126"/>
                  <a:pt x="202101" y="11156"/>
                </a:cubicBezTo>
                <a:cubicBezTo>
                  <a:pt x="202101" y="11308"/>
                  <a:pt x="202101" y="11460"/>
                  <a:pt x="202132" y="11582"/>
                </a:cubicBezTo>
                <a:lnTo>
                  <a:pt x="202132" y="12311"/>
                </a:lnTo>
                <a:cubicBezTo>
                  <a:pt x="202132" y="12524"/>
                  <a:pt x="202040" y="12706"/>
                  <a:pt x="202040" y="12949"/>
                </a:cubicBezTo>
                <a:cubicBezTo>
                  <a:pt x="202040" y="13010"/>
                  <a:pt x="202071" y="13132"/>
                  <a:pt x="202071" y="13223"/>
                </a:cubicBezTo>
                <a:cubicBezTo>
                  <a:pt x="201949" y="13375"/>
                  <a:pt x="201949" y="13436"/>
                  <a:pt x="201736" y="13405"/>
                </a:cubicBezTo>
                <a:cubicBezTo>
                  <a:pt x="201828" y="13162"/>
                  <a:pt x="201767" y="12949"/>
                  <a:pt x="201736" y="12706"/>
                </a:cubicBezTo>
                <a:cubicBezTo>
                  <a:pt x="201736" y="12615"/>
                  <a:pt x="201736" y="12524"/>
                  <a:pt x="201767" y="12402"/>
                </a:cubicBezTo>
                <a:cubicBezTo>
                  <a:pt x="201828" y="12220"/>
                  <a:pt x="201949" y="12250"/>
                  <a:pt x="201797" y="12038"/>
                </a:cubicBezTo>
                <a:cubicBezTo>
                  <a:pt x="201676" y="11886"/>
                  <a:pt x="201524" y="11734"/>
                  <a:pt x="201341" y="11642"/>
                </a:cubicBezTo>
                <a:cubicBezTo>
                  <a:pt x="201220" y="11612"/>
                  <a:pt x="201129" y="11612"/>
                  <a:pt x="201007" y="11612"/>
                </a:cubicBezTo>
                <a:cubicBezTo>
                  <a:pt x="200825" y="11612"/>
                  <a:pt x="200855" y="11855"/>
                  <a:pt x="200825" y="12007"/>
                </a:cubicBezTo>
                <a:cubicBezTo>
                  <a:pt x="200673" y="11946"/>
                  <a:pt x="200703" y="11916"/>
                  <a:pt x="200581" y="12068"/>
                </a:cubicBezTo>
                <a:cubicBezTo>
                  <a:pt x="200521" y="12220"/>
                  <a:pt x="200399" y="12372"/>
                  <a:pt x="200277" y="12524"/>
                </a:cubicBezTo>
                <a:cubicBezTo>
                  <a:pt x="200125" y="12767"/>
                  <a:pt x="199973" y="13132"/>
                  <a:pt x="199761" y="13253"/>
                </a:cubicBezTo>
                <a:cubicBezTo>
                  <a:pt x="199791" y="13375"/>
                  <a:pt x="199852" y="13375"/>
                  <a:pt x="199700" y="13436"/>
                </a:cubicBezTo>
                <a:cubicBezTo>
                  <a:pt x="199761" y="13557"/>
                  <a:pt x="199761" y="13588"/>
                  <a:pt x="199700" y="13740"/>
                </a:cubicBezTo>
                <a:cubicBezTo>
                  <a:pt x="199214" y="13314"/>
                  <a:pt x="198545" y="13861"/>
                  <a:pt x="198150" y="14196"/>
                </a:cubicBezTo>
                <a:cubicBezTo>
                  <a:pt x="198150" y="14044"/>
                  <a:pt x="198119" y="13892"/>
                  <a:pt x="197998" y="13770"/>
                </a:cubicBezTo>
                <a:cubicBezTo>
                  <a:pt x="197937" y="13679"/>
                  <a:pt x="197846" y="13740"/>
                  <a:pt x="197724" y="13831"/>
                </a:cubicBezTo>
                <a:cubicBezTo>
                  <a:pt x="197542" y="13922"/>
                  <a:pt x="197359" y="14074"/>
                  <a:pt x="197633" y="14287"/>
                </a:cubicBezTo>
                <a:cubicBezTo>
                  <a:pt x="197663" y="14196"/>
                  <a:pt x="197694" y="14135"/>
                  <a:pt x="197815" y="14165"/>
                </a:cubicBezTo>
                <a:cubicBezTo>
                  <a:pt x="197785" y="14378"/>
                  <a:pt x="197815" y="14469"/>
                  <a:pt x="197572" y="14500"/>
                </a:cubicBezTo>
                <a:cubicBezTo>
                  <a:pt x="197572" y="14317"/>
                  <a:pt x="197511" y="14378"/>
                  <a:pt x="197511" y="14196"/>
                </a:cubicBezTo>
                <a:cubicBezTo>
                  <a:pt x="197511" y="13983"/>
                  <a:pt x="197329" y="14165"/>
                  <a:pt x="197329" y="14044"/>
                </a:cubicBezTo>
                <a:cubicBezTo>
                  <a:pt x="197086" y="14074"/>
                  <a:pt x="196904" y="14165"/>
                  <a:pt x="196873" y="13892"/>
                </a:cubicBezTo>
                <a:cubicBezTo>
                  <a:pt x="196569" y="13983"/>
                  <a:pt x="196448" y="14135"/>
                  <a:pt x="196417" y="14439"/>
                </a:cubicBezTo>
                <a:cubicBezTo>
                  <a:pt x="196417" y="14591"/>
                  <a:pt x="196296" y="14834"/>
                  <a:pt x="196113" y="14895"/>
                </a:cubicBezTo>
                <a:cubicBezTo>
                  <a:pt x="196296" y="14682"/>
                  <a:pt x="196478" y="14378"/>
                  <a:pt x="196417" y="14135"/>
                </a:cubicBezTo>
                <a:cubicBezTo>
                  <a:pt x="196326" y="14317"/>
                  <a:pt x="196144" y="14469"/>
                  <a:pt x="196022" y="14652"/>
                </a:cubicBezTo>
                <a:cubicBezTo>
                  <a:pt x="195870" y="14834"/>
                  <a:pt x="195992" y="15229"/>
                  <a:pt x="195870" y="15351"/>
                </a:cubicBezTo>
                <a:cubicBezTo>
                  <a:pt x="195809" y="15077"/>
                  <a:pt x="195840" y="14834"/>
                  <a:pt x="195961" y="14621"/>
                </a:cubicBezTo>
                <a:cubicBezTo>
                  <a:pt x="196144" y="14469"/>
                  <a:pt x="196113" y="14500"/>
                  <a:pt x="196052" y="14287"/>
                </a:cubicBezTo>
                <a:cubicBezTo>
                  <a:pt x="196052" y="14165"/>
                  <a:pt x="196052" y="14074"/>
                  <a:pt x="196144" y="14013"/>
                </a:cubicBezTo>
                <a:cubicBezTo>
                  <a:pt x="196478" y="13861"/>
                  <a:pt x="197177" y="13314"/>
                  <a:pt x="196752" y="12980"/>
                </a:cubicBezTo>
                <a:cubicBezTo>
                  <a:pt x="196569" y="12828"/>
                  <a:pt x="196296" y="12767"/>
                  <a:pt x="196052" y="12858"/>
                </a:cubicBezTo>
                <a:cubicBezTo>
                  <a:pt x="195961" y="12919"/>
                  <a:pt x="195870" y="12980"/>
                  <a:pt x="195809" y="13071"/>
                </a:cubicBezTo>
                <a:cubicBezTo>
                  <a:pt x="195718" y="13132"/>
                  <a:pt x="195536" y="13223"/>
                  <a:pt x="195566" y="13071"/>
                </a:cubicBezTo>
                <a:cubicBezTo>
                  <a:pt x="195597" y="12949"/>
                  <a:pt x="195688" y="12858"/>
                  <a:pt x="195748" y="12797"/>
                </a:cubicBezTo>
                <a:cubicBezTo>
                  <a:pt x="195900" y="12706"/>
                  <a:pt x="195840" y="12615"/>
                  <a:pt x="195748" y="12463"/>
                </a:cubicBezTo>
                <a:cubicBezTo>
                  <a:pt x="195688" y="12190"/>
                  <a:pt x="195505" y="12038"/>
                  <a:pt x="195232" y="11946"/>
                </a:cubicBezTo>
                <a:cubicBezTo>
                  <a:pt x="195384" y="11612"/>
                  <a:pt x="195232" y="11430"/>
                  <a:pt x="194928" y="11278"/>
                </a:cubicBezTo>
                <a:cubicBezTo>
                  <a:pt x="194745" y="11156"/>
                  <a:pt x="194502" y="11095"/>
                  <a:pt x="194289" y="11126"/>
                </a:cubicBezTo>
                <a:cubicBezTo>
                  <a:pt x="193834" y="11186"/>
                  <a:pt x="193530" y="11582"/>
                  <a:pt x="193469" y="12038"/>
                </a:cubicBezTo>
                <a:cubicBezTo>
                  <a:pt x="193013" y="11703"/>
                  <a:pt x="192496" y="11886"/>
                  <a:pt x="192101" y="12220"/>
                </a:cubicBezTo>
                <a:cubicBezTo>
                  <a:pt x="192040" y="12098"/>
                  <a:pt x="191949" y="12038"/>
                  <a:pt x="191858" y="12098"/>
                </a:cubicBezTo>
                <a:cubicBezTo>
                  <a:pt x="191949" y="11916"/>
                  <a:pt x="192040" y="11551"/>
                  <a:pt x="191767" y="11430"/>
                </a:cubicBezTo>
                <a:cubicBezTo>
                  <a:pt x="191615" y="11338"/>
                  <a:pt x="191463" y="11308"/>
                  <a:pt x="191311" y="11308"/>
                </a:cubicBezTo>
                <a:cubicBezTo>
                  <a:pt x="191128" y="11308"/>
                  <a:pt x="191128" y="11126"/>
                  <a:pt x="191098" y="10974"/>
                </a:cubicBezTo>
                <a:cubicBezTo>
                  <a:pt x="190885" y="10427"/>
                  <a:pt x="190703" y="9788"/>
                  <a:pt x="190186" y="9454"/>
                </a:cubicBezTo>
                <a:cubicBezTo>
                  <a:pt x="190095" y="9576"/>
                  <a:pt x="190095" y="9727"/>
                  <a:pt x="190034" y="9819"/>
                </a:cubicBezTo>
                <a:cubicBezTo>
                  <a:pt x="189882" y="10062"/>
                  <a:pt x="189639" y="9940"/>
                  <a:pt x="189457" y="9819"/>
                </a:cubicBezTo>
                <a:cubicBezTo>
                  <a:pt x="189335" y="10062"/>
                  <a:pt x="189274" y="10366"/>
                  <a:pt x="189335" y="10579"/>
                </a:cubicBezTo>
                <a:cubicBezTo>
                  <a:pt x="189183" y="10396"/>
                  <a:pt x="189061" y="10214"/>
                  <a:pt x="188909" y="10062"/>
                </a:cubicBezTo>
                <a:cubicBezTo>
                  <a:pt x="188757" y="9819"/>
                  <a:pt x="188757" y="9667"/>
                  <a:pt x="188697" y="9424"/>
                </a:cubicBezTo>
                <a:cubicBezTo>
                  <a:pt x="188605" y="9211"/>
                  <a:pt x="188514" y="8968"/>
                  <a:pt x="188271" y="8998"/>
                </a:cubicBezTo>
                <a:cubicBezTo>
                  <a:pt x="188150" y="8998"/>
                  <a:pt x="188058" y="9028"/>
                  <a:pt x="187906" y="9028"/>
                </a:cubicBezTo>
                <a:cubicBezTo>
                  <a:pt x="187815" y="8998"/>
                  <a:pt x="187754" y="8968"/>
                  <a:pt x="187633" y="8907"/>
                </a:cubicBezTo>
                <a:lnTo>
                  <a:pt x="187633" y="9150"/>
                </a:lnTo>
                <a:cubicBezTo>
                  <a:pt x="187542" y="9180"/>
                  <a:pt x="187511" y="9211"/>
                  <a:pt x="187450" y="9272"/>
                </a:cubicBezTo>
                <a:cubicBezTo>
                  <a:pt x="187298" y="9363"/>
                  <a:pt x="187207" y="9606"/>
                  <a:pt x="187055" y="9515"/>
                </a:cubicBezTo>
                <a:cubicBezTo>
                  <a:pt x="186995" y="9971"/>
                  <a:pt x="187055" y="10487"/>
                  <a:pt x="187390" y="10822"/>
                </a:cubicBezTo>
                <a:cubicBezTo>
                  <a:pt x="187207" y="10852"/>
                  <a:pt x="187055" y="10943"/>
                  <a:pt x="186903" y="11034"/>
                </a:cubicBezTo>
                <a:cubicBezTo>
                  <a:pt x="186782" y="11156"/>
                  <a:pt x="186691" y="11004"/>
                  <a:pt x="186599" y="10883"/>
                </a:cubicBezTo>
                <a:cubicBezTo>
                  <a:pt x="186447" y="10670"/>
                  <a:pt x="186447" y="10335"/>
                  <a:pt x="186417" y="10062"/>
                </a:cubicBezTo>
                <a:cubicBezTo>
                  <a:pt x="186387" y="9758"/>
                  <a:pt x="186265" y="9454"/>
                  <a:pt x="186022" y="9211"/>
                </a:cubicBezTo>
                <a:cubicBezTo>
                  <a:pt x="185839" y="9028"/>
                  <a:pt x="185718" y="8968"/>
                  <a:pt x="185475" y="9028"/>
                </a:cubicBezTo>
                <a:cubicBezTo>
                  <a:pt x="185323" y="9059"/>
                  <a:pt x="185323" y="9150"/>
                  <a:pt x="185201" y="9028"/>
                </a:cubicBezTo>
                <a:cubicBezTo>
                  <a:pt x="185110" y="8968"/>
                  <a:pt x="185049" y="8876"/>
                  <a:pt x="184928" y="8876"/>
                </a:cubicBezTo>
                <a:cubicBezTo>
                  <a:pt x="184928" y="9028"/>
                  <a:pt x="184958" y="9150"/>
                  <a:pt x="184958" y="9302"/>
                </a:cubicBezTo>
                <a:cubicBezTo>
                  <a:pt x="184897" y="9363"/>
                  <a:pt x="184806" y="9454"/>
                  <a:pt x="184745" y="9576"/>
                </a:cubicBezTo>
                <a:cubicBezTo>
                  <a:pt x="184593" y="9788"/>
                  <a:pt x="184563" y="10031"/>
                  <a:pt x="184593" y="10275"/>
                </a:cubicBezTo>
                <a:cubicBezTo>
                  <a:pt x="184593" y="10427"/>
                  <a:pt x="184867" y="10852"/>
                  <a:pt x="184563" y="10791"/>
                </a:cubicBezTo>
                <a:cubicBezTo>
                  <a:pt x="184563" y="10639"/>
                  <a:pt x="184593" y="10396"/>
                  <a:pt x="184472" y="10275"/>
                </a:cubicBezTo>
                <a:cubicBezTo>
                  <a:pt x="184350" y="10123"/>
                  <a:pt x="184137" y="10214"/>
                  <a:pt x="184107" y="10396"/>
                </a:cubicBezTo>
                <a:cubicBezTo>
                  <a:pt x="184046" y="10579"/>
                  <a:pt x="184107" y="10791"/>
                  <a:pt x="184137" y="10943"/>
                </a:cubicBezTo>
                <a:cubicBezTo>
                  <a:pt x="184198" y="11095"/>
                  <a:pt x="184320" y="11278"/>
                  <a:pt x="184472" y="11338"/>
                </a:cubicBezTo>
                <a:cubicBezTo>
                  <a:pt x="184624" y="11430"/>
                  <a:pt x="184867" y="11095"/>
                  <a:pt x="184928" y="10974"/>
                </a:cubicBezTo>
                <a:cubicBezTo>
                  <a:pt x="185019" y="11034"/>
                  <a:pt x="185110" y="11126"/>
                  <a:pt x="185232" y="11156"/>
                </a:cubicBezTo>
                <a:cubicBezTo>
                  <a:pt x="184715" y="11430"/>
                  <a:pt x="184593" y="12007"/>
                  <a:pt x="184715" y="12554"/>
                </a:cubicBezTo>
                <a:cubicBezTo>
                  <a:pt x="184563" y="12524"/>
                  <a:pt x="184411" y="12493"/>
                  <a:pt x="184259" y="12493"/>
                </a:cubicBezTo>
                <a:cubicBezTo>
                  <a:pt x="183955" y="12493"/>
                  <a:pt x="183985" y="12493"/>
                  <a:pt x="183985" y="12767"/>
                </a:cubicBezTo>
                <a:lnTo>
                  <a:pt x="183985" y="13314"/>
                </a:lnTo>
                <a:lnTo>
                  <a:pt x="183985" y="13588"/>
                </a:lnTo>
                <a:lnTo>
                  <a:pt x="184320" y="13588"/>
                </a:lnTo>
                <a:cubicBezTo>
                  <a:pt x="184259" y="13709"/>
                  <a:pt x="184198" y="13861"/>
                  <a:pt x="184198" y="14013"/>
                </a:cubicBezTo>
                <a:cubicBezTo>
                  <a:pt x="184198" y="14196"/>
                  <a:pt x="184350" y="14165"/>
                  <a:pt x="184563" y="14226"/>
                </a:cubicBezTo>
                <a:cubicBezTo>
                  <a:pt x="184259" y="14378"/>
                  <a:pt x="183803" y="14348"/>
                  <a:pt x="183438" y="14439"/>
                </a:cubicBezTo>
                <a:cubicBezTo>
                  <a:pt x="183499" y="14317"/>
                  <a:pt x="183499" y="14165"/>
                  <a:pt x="183438" y="14044"/>
                </a:cubicBezTo>
                <a:cubicBezTo>
                  <a:pt x="183286" y="14044"/>
                  <a:pt x="183195" y="14013"/>
                  <a:pt x="183043" y="13922"/>
                </a:cubicBezTo>
                <a:cubicBezTo>
                  <a:pt x="182922" y="13740"/>
                  <a:pt x="182466" y="12980"/>
                  <a:pt x="182222" y="13101"/>
                </a:cubicBezTo>
                <a:cubicBezTo>
                  <a:pt x="182222" y="12858"/>
                  <a:pt x="182070" y="12676"/>
                  <a:pt x="181858" y="12615"/>
                </a:cubicBezTo>
                <a:cubicBezTo>
                  <a:pt x="181706" y="12554"/>
                  <a:pt x="181675" y="12615"/>
                  <a:pt x="181614" y="12463"/>
                </a:cubicBezTo>
                <a:cubicBezTo>
                  <a:pt x="181584" y="12342"/>
                  <a:pt x="181523" y="12190"/>
                  <a:pt x="181402" y="12098"/>
                </a:cubicBezTo>
                <a:cubicBezTo>
                  <a:pt x="181371" y="12159"/>
                  <a:pt x="181311" y="12250"/>
                  <a:pt x="181280" y="12311"/>
                </a:cubicBezTo>
                <a:cubicBezTo>
                  <a:pt x="181159" y="12493"/>
                  <a:pt x="181159" y="12402"/>
                  <a:pt x="181007" y="12342"/>
                </a:cubicBezTo>
                <a:cubicBezTo>
                  <a:pt x="180824" y="12220"/>
                  <a:pt x="180520" y="12068"/>
                  <a:pt x="180368" y="12220"/>
                </a:cubicBezTo>
                <a:cubicBezTo>
                  <a:pt x="180034" y="12554"/>
                  <a:pt x="179943" y="13132"/>
                  <a:pt x="180338" y="13527"/>
                </a:cubicBezTo>
                <a:cubicBezTo>
                  <a:pt x="180095" y="13375"/>
                  <a:pt x="179943" y="13162"/>
                  <a:pt x="180034" y="12858"/>
                </a:cubicBezTo>
                <a:cubicBezTo>
                  <a:pt x="180095" y="12645"/>
                  <a:pt x="180338" y="12250"/>
                  <a:pt x="180307" y="12038"/>
                </a:cubicBezTo>
                <a:cubicBezTo>
                  <a:pt x="180307" y="11916"/>
                  <a:pt x="180216" y="11703"/>
                  <a:pt x="180155" y="11582"/>
                </a:cubicBezTo>
                <a:cubicBezTo>
                  <a:pt x="180064" y="11399"/>
                  <a:pt x="179852" y="11399"/>
                  <a:pt x="179608" y="11430"/>
                </a:cubicBezTo>
                <a:cubicBezTo>
                  <a:pt x="179304" y="11460"/>
                  <a:pt x="179000" y="11642"/>
                  <a:pt x="178879" y="11916"/>
                </a:cubicBezTo>
                <a:cubicBezTo>
                  <a:pt x="178818" y="11764"/>
                  <a:pt x="178788" y="11612"/>
                  <a:pt x="178818" y="11460"/>
                </a:cubicBezTo>
                <a:cubicBezTo>
                  <a:pt x="178636" y="11399"/>
                  <a:pt x="178393" y="11308"/>
                  <a:pt x="178180" y="11308"/>
                </a:cubicBezTo>
                <a:cubicBezTo>
                  <a:pt x="178180" y="11156"/>
                  <a:pt x="178180" y="11004"/>
                  <a:pt x="178119" y="10852"/>
                </a:cubicBezTo>
                <a:cubicBezTo>
                  <a:pt x="178058" y="10579"/>
                  <a:pt x="177967" y="10548"/>
                  <a:pt x="177724" y="10518"/>
                </a:cubicBezTo>
                <a:cubicBezTo>
                  <a:pt x="177420" y="10427"/>
                  <a:pt x="177116" y="10487"/>
                  <a:pt x="176842" y="10579"/>
                </a:cubicBezTo>
                <a:cubicBezTo>
                  <a:pt x="176265" y="10852"/>
                  <a:pt x="176113" y="11551"/>
                  <a:pt x="176386" y="12068"/>
                </a:cubicBezTo>
                <a:cubicBezTo>
                  <a:pt x="176143" y="12038"/>
                  <a:pt x="175961" y="12068"/>
                  <a:pt x="175748" y="12038"/>
                </a:cubicBezTo>
                <a:lnTo>
                  <a:pt x="174927" y="11916"/>
                </a:lnTo>
                <a:cubicBezTo>
                  <a:pt x="174684" y="11886"/>
                  <a:pt x="174441" y="11855"/>
                  <a:pt x="174168" y="11855"/>
                </a:cubicBezTo>
                <a:cubicBezTo>
                  <a:pt x="173924" y="11855"/>
                  <a:pt x="173681" y="11734"/>
                  <a:pt x="173408" y="11764"/>
                </a:cubicBezTo>
                <a:cubicBezTo>
                  <a:pt x="173468" y="11855"/>
                  <a:pt x="173468" y="11886"/>
                  <a:pt x="173499" y="11946"/>
                </a:cubicBezTo>
                <a:cubicBezTo>
                  <a:pt x="173468" y="11946"/>
                  <a:pt x="173377" y="12007"/>
                  <a:pt x="173347" y="12038"/>
                </a:cubicBezTo>
                <a:cubicBezTo>
                  <a:pt x="173377" y="12098"/>
                  <a:pt x="173620" y="12220"/>
                  <a:pt x="173560" y="12342"/>
                </a:cubicBezTo>
                <a:cubicBezTo>
                  <a:pt x="173499" y="12463"/>
                  <a:pt x="173316" y="12493"/>
                  <a:pt x="173195" y="12524"/>
                </a:cubicBezTo>
                <a:cubicBezTo>
                  <a:pt x="173316" y="12919"/>
                  <a:pt x="173560" y="13284"/>
                  <a:pt x="173955" y="13405"/>
                </a:cubicBezTo>
                <a:cubicBezTo>
                  <a:pt x="174107" y="13436"/>
                  <a:pt x="174259" y="13436"/>
                  <a:pt x="174380" y="13405"/>
                </a:cubicBezTo>
                <a:cubicBezTo>
                  <a:pt x="174471" y="13375"/>
                  <a:pt x="174471" y="13375"/>
                  <a:pt x="174593" y="13436"/>
                </a:cubicBezTo>
                <a:cubicBezTo>
                  <a:pt x="174745" y="13557"/>
                  <a:pt x="174715" y="13618"/>
                  <a:pt x="174897" y="13588"/>
                </a:cubicBezTo>
                <a:cubicBezTo>
                  <a:pt x="174836" y="13892"/>
                  <a:pt x="174775" y="14044"/>
                  <a:pt x="174532" y="14196"/>
                </a:cubicBezTo>
                <a:cubicBezTo>
                  <a:pt x="174380" y="14287"/>
                  <a:pt x="174380" y="14135"/>
                  <a:pt x="174259" y="14013"/>
                </a:cubicBezTo>
                <a:cubicBezTo>
                  <a:pt x="174076" y="13770"/>
                  <a:pt x="174107" y="13831"/>
                  <a:pt x="173833" y="13861"/>
                </a:cubicBezTo>
                <a:cubicBezTo>
                  <a:pt x="173408" y="13983"/>
                  <a:pt x="173195" y="13618"/>
                  <a:pt x="173013" y="13314"/>
                </a:cubicBezTo>
                <a:cubicBezTo>
                  <a:pt x="172800" y="13010"/>
                  <a:pt x="172587" y="12767"/>
                  <a:pt x="172253" y="12615"/>
                </a:cubicBezTo>
                <a:cubicBezTo>
                  <a:pt x="172131" y="12554"/>
                  <a:pt x="172040" y="12554"/>
                  <a:pt x="171949" y="12524"/>
                </a:cubicBezTo>
                <a:cubicBezTo>
                  <a:pt x="171736" y="12676"/>
                  <a:pt x="171797" y="12645"/>
                  <a:pt x="171584" y="12524"/>
                </a:cubicBezTo>
                <a:cubicBezTo>
                  <a:pt x="171402" y="12402"/>
                  <a:pt x="171098" y="12250"/>
                  <a:pt x="170885" y="12402"/>
                </a:cubicBezTo>
                <a:cubicBezTo>
                  <a:pt x="171098" y="12554"/>
                  <a:pt x="171371" y="12767"/>
                  <a:pt x="171645" y="12828"/>
                </a:cubicBezTo>
                <a:cubicBezTo>
                  <a:pt x="171554" y="12949"/>
                  <a:pt x="171493" y="13101"/>
                  <a:pt x="171432" y="13284"/>
                </a:cubicBezTo>
                <a:cubicBezTo>
                  <a:pt x="171402" y="13405"/>
                  <a:pt x="171432" y="13557"/>
                  <a:pt x="171402" y="13679"/>
                </a:cubicBezTo>
                <a:cubicBezTo>
                  <a:pt x="171219" y="13922"/>
                  <a:pt x="171797" y="14074"/>
                  <a:pt x="171827" y="14287"/>
                </a:cubicBezTo>
                <a:cubicBezTo>
                  <a:pt x="171645" y="14226"/>
                  <a:pt x="171705" y="14135"/>
                  <a:pt x="171584" y="14074"/>
                </a:cubicBezTo>
                <a:cubicBezTo>
                  <a:pt x="171432" y="14013"/>
                  <a:pt x="171432" y="14165"/>
                  <a:pt x="171250" y="14135"/>
                </a:cubicBezTo>
                <a:cubicBezTo>
                  <a:pt x="171067" y="14074"/>
                  <a:pt x="170520" y="14013"/>
                  <a:pt x="170459" y="13831"/>
                </a:cubicBezTo>
                <a:cubicBezTo>
                  <a:pt x="170338" y="13405"/>
                  <a:pt x="169851" y="13284"/>
                  <a:pt x="169699" y="12919"/>
                </a:cubicBezTo>
                <a:cubicBezTo>
                  <a:pt x="169669" y="12797"/>
                  <a:pt x="169669" y="12676"/>
                  <a:pt x="169669" y="12554"/>
                </a:cubicBezTo>
                <a:cubicBezTo>
                  <a:pt x="169517" y="12524"/>
                  <a:pt x="169395" y="12493"/>
                  <a:pt x="169243" y="12463"/>
                </a:cubicBezTo>
                <a:cubicBezTo>
                  <a:pt x="168970" y="12402"/>
                  <a:pt x="168696" y="12463"/>
                  <a:pt x="168484" y="12645"/>
                </a:cubicBezTo>
                <a:cubicBezTo>
                  <a:pt x="168332" y="12767"/>
                  <a:pt x="168210" y="12797"/>
                  <a:pt x="168332" y="12980"/>
                </a:cubicBezTo>
                <a:cubicBezTo>
                  <a:pt x="168453" y="13132"/>
                  <a:pt x="168514" y="13284"/>
                  <a:pt x="168605" y="13436"/>
                </a:cubicBezTo>
                <a:cubicBezTo>
                  <a:pt x="168666" y="13588"/>
                  <a:pt x="168787" y="13740"/>
                  <a:pt x="168848" y="13892"/>
                </a:cubicBezTo>
                <a:cubicBezTo>
                  <a:pt x="168909" y="13983"/>
                  <a:pt x="168939" y="14044"/>
                  <a:pt x="169000" y="14135"/>
                </a:cubicBezTo>
                <a:cubicBezTo>
                  <a:pt x="169061" y="14196"/>
                  <a:pt x="169091" y="14378"/>
                  <a:pt x="168970" y="14287"/>
                </a:cubicBezTo>
                <a:cubicBezTo>
                  <a:pt x="168909" y="14439"/>
                  <a:pt x="168757" y="14317"/>
                  <a:pt x="168666" y="14226"/>
                </a:cubicBezTo>
                <a:cubicBezTo>
                  <a:pt x="168514" y="14500"/>
                  <a:pt x="168484" y="14743"/>
                  <a:pt x="168666" y="14986"/>
                </a:cubicBezTo>
                <a:cubicBezTo>
                  <a:pt x="168818" y="15229"/>
                  <a:pt x="168544" y="15503"/>
                  <a:pt x="168787" y="15746"/>
                </a:cubicBezTo>
                <a:cubicBezTo>
                  <a:pt x="168909" y="15898"/>
                  <a:pt x="168970" y="15898"/>
                  <a:pt x="169091" y="15807"/>
                </a:cubicBezTo>
                <a:lnTo>
                  <a:pt x="169304" y="15898"/>
                </a:lnTo>
                <a:cubicBezTo>
                  <a:pt x="169365" y="16019"/>
                  <a:pt x="169365" y="16111"/>
                  <a:pt x="169395" y="16202"/>
                </a:cubicBezTo>
                <a:cubicBezTo>
                  <a:pt x="169426" y="16354"/>
                  <a:pt x="169547" y="16506"/>
                  <a:pt x="169699" y="16627"/>
                </a:cubicBezTo>
                <a:cubicBezTo>
                  <a:pt x="169882" y="16779"/>
                  <a:pt x="169730" y="16870"/>
                  <a:pt x="169669" y="17022"/>
                </a:cubicBezTo>
                <a:cubicBezTo>
                  <a:pt x="169821" y="17022"/>
                  <a:pt x="169882" y="17387"/>
                  <a:pt x="169821" y="17478"/>
                </a:cubicBezTo>
                <a:cubicBezTo>
                  <a:pt x="169760" y="17387"/>
                  <a:pt x="169730" y="17235"/>
                  <a:pt x="169608" y="17266"/>
                </a:cubicBezTo>
                <a:cubicBezTo>
                  <a:pt x="169730" y="17114"/>
                  <a:pt x="169578" y="16566"/>
                  <a:pt x="169365" y="16475"/>
                </a:cubicBezTo>
                <a:cubicBezTo>
                  <a:pt x="169213" y="16445"/>
                  <a:pt x="169152" y="16475"/>
                  <a:pt x="169091" y="16354"/>
                </a:cubicBezTo>
                <a:cubicBezTo>
                  <a:pt x="169000" y="16263"/>
                  <a:pt x="168970" y="16171"/>
                  <a:pt x="168909" y="16050"/>
                </a:cubicBezTo>
                <a:cubicBezTo>
                  <a:pt x="168787" y="15898"/>
                  <a:pt x="168666" y="15715"/>
                  <a:pt x="168484" y="15655"/>
                </a:cubicBezTo>
                <a:lnTo>
                  <a:pt x="168484" y="15746"/>
                </a:lnTo>
                <a:cubicBezTo>
                  <a:pt x="168332" y="15594"/>
                  <a:pt x="168544" y="15533"/>
                  <a:pt x="168332" y="15411"/>
                </a:cubicBezTo>
                <a:cubicBezTo>
                  <a:pt x="168210" y="15381"/>
                  <a:pt x="168088" y="15259"/>
                  <a:pt x="168058" y="15138"/>
                </a:cubicBezTo>
                <a:cubicBezTo>
                  <a:pt x="167997" y="14925"/>
                  <a:pt x="168149" y="14652"/>
                  <a:pt x="168149" y="14439"/>
                </a:cubicBezTo>
                <a:cubicBezTo>
                  <a:pt x="168180" y="14165"/>
                  <a:pt x="168149" y="13618"/>
                  <a:pt x="167784" y="13618"/>
                </a:cubicBezTo>
                <a:cubicBezTo>
                  <a:pt x="167480" y="13618"/>
                  <a:pt x="167177" y="13740"/>
                  <a:pt x="166994" y="13983"/>
                </a:cubicBezTo>
                <a:cubicBezTo>
                  <a:pt x="166873" y="13861"/>
                  <a:pt x="166781" y="13770"/>
                  <a:pt x="166629" y="13740"/>
                </a:cubicBezTo>
                <a:cubicBezTo>
                  <a:pt x="166508" y="13709"/>
                  <a:pt x="166417" y="13709"/>
                  <a:pt x="166325" y="13709"/>
                </a:cubicBezTo>
                <a:cubicBezTo>
                  <a:pt x="166113" y="13709"/>
                  <a:pt x="166173" y="13831"/>
                  <a:pt x="166113" y="13983"/>
                </a:cubicBezTo>
                <a:cubicBezTo>
                  <a:pt x="166021" y="14469"/>
                  <a:pt x="165809" y="14925"/>
                  <a:pt x="165778" y="15411"/>
                </a:cubicBezTo>
                <a:cubicBezTo>
                  <a:pt x="165505" y="15807"/>
                  <a:pt x="165170" y="16141"/>
                  <a:pt x="165018" y="16597"/>
                </a:cubicBezTo>
                <a:cubicBezTo>
                  <a:pt x="164958" y="16749"/>
                  <a:pt x="164988" y="16901"/>
                  <a:pt x="164866" y="16962"/>
                </a:cubicBezTo>
                <a:cubicBezTo>
                  <a:pt x="164745" y="17022"/>
                  <a:pt x="164684" y="17083"/>
                  <a:pt x="164593" y="17174"/>
                </a:cubicBezTo>
                <a:cubicBezTo>
                  <a:pt x="164441" y="17326"/>
                  <a:pt x="164532" y="17174"/>
                  <a:pt x="164350" y="17235"/>
                </a:cubicBezTo>
                <a:cubicBezTo>
                  <a:pt x="164380" y="17114"/>
                  <a:pt x="164289" y="17022"/>
                  <a:pt x="164441" y="16962"/>
                </a:cubicBezTo>
                <a:cubicBezTo>
                  <a:pt x="164532" y="16931"/>
                  <a:pt x="164654" y="16901"/>
                  <a:pt x="164684" y="16810"/>
                </a:cubicBezTo>
                <a:cubicBezTo>
                  <a:pt x="164806" y="16627"/>
                  <a:pt x="164714" y="16354"/>
                  <a:pt x="164532" y="16263"/>
                </a:cubicBezTo>
                <a:cubicBezTo>
                  <a:pt x="164289" y="16141"/>
                  <a:pt x="164076" y="16111"/>
                  <a:pt x="163803" y="16111"/>
                </a:cubicBezTo>
                <a:cubicBezTo>
                  <a:pt x="163620" y="16111"/>
                  <a:pt x="163651" y="16019"/>
                  <a:pt x="163529" y="15867"/>
                </a:cubicBezTo>
                <a:cubicBezTo>
                  <a:pt x="163438" y="15898"/>
                  <a:pt x="163316" y="15989"/>
                  <a:pt x="163195" y="15959"/>
                </a:cubicBezTo>
                <a:cubicBezTo>
                  <a:pt x="163286" y="15898"/>
                  <a:pt x="163347" y="15837"/>
                  <a:pt x="163316" y="15715"/>
                </a:cubicBezTo>
                <a:cubicBezTo>
                  <a:pt x="163438" y="15807"/>
                  <a:pt x="163468" y="15411"/>
                  <a:pt x="163468" y="15290"/>
                </a:cubicBezTo>
                <a:cubicBezTo>
                  <a:pt x="163468" y="15138"/>
                  <a:pt x="163438" y="15047"/>
                  <a:pt x="163347" y="14925"/>
                </a:cubicBezTo>
                <a:cubicBezTo>
                  <a:pt x="163195" y="14682"/>
                  <a:pt x="162921" y="14591"/>
                  <a:pt x="162921" y="14287"/>
                </a:cubicBezTo>
                <a:lnTo>
                  <a:pt x="162921" y="14044"/>
                </a:lnTo>
                <a:lnTo>
                  <a:pt x="162587" y="13922"/>
                </a:lnTo>
                <a:cubicBezTo>
                  <a:pt x="162374" y="13861"/>
                  <a:pt x="162131" y="13861"/>
                  <a:pt x="161948" y="13983"/>
                </a:cubicBezTo>
                <a:cubicBezTo>
                  <a:pt x="161827" y="14013"/>
                  <a:pt x="161766" y="14074"/>
                  <a:pt x="161675" y="14165"/>
                </a:cubicBezTo>
                <a:cubicBezTo>
                  <a:pt x="161675" y="14135"/>
                  <a:pt x="161401" y="14165"/>
                  <a:pt x="161371" y="14165"/>
                </a:cubicBezTo>
                <a:cubicBezTo>
                  <a:pt x="161189" y="14196"/>
                  <a:pt x="161249" y="14317"/>
                  <a:pt x="161219" y="14469"/>
                </a:cubicBezTo>
                <a:cubicBezTo>
                  <a:pt x="161219" y="14652"/>
                  <a:pt x="161189" y="14834"/>
                  <a:pt x="161158" y="15047"/>
                </a:cubicBezTo>
                <a:cubicBezTo>
                  <a:pt x="160945" y="14956"/>
                  <a:pt x="160733" y="14834"/>
                  <a:pt x="160641" y="15077"/>
                </a:cubicBezTo>
                <a:cubicBezTo>
                  <a:pt x="160581" y="15290"/>
                  <a:pt x="160489" y="15503"/>
                  <a:pt x="160429" y="15715"/>
                </a:cubicBezTo>
                <a:cubicBezTo>
                  <a:pt x="160277" y="16111"/>
                  <a:pt x="160094" y="16597"/>
                  <a:pt x="160186" y="17022"/>
                </a:cubicBezTo>
                <a:cubicBezTo>
                  <a:pt x="160489" y="16931"/>
                  <a:pt x="160733" y="16627"/>
                  <a:pt x="160854" y="17174"/>
                </a:cubicBezTo>
                <a:cubicBezTo>
                  <a:pt x="161097" y="17053"/>
                  <a:pt x="161341" y="16870"/>
                  <a:pt x="161371" y="16566"/>
                </a:cubicBezTo>
                <a:cubicBezTo>
                  <a:pt x="161371" y="16415"/>
                  <a:pt x="161371" y="16354"/>
                  <a:pt x="161493" y="16263"/>
                </a:cubicBezTo>
                <a:cubicBezTo>
                  <a:pt x="161645" y="16111"/>
                  <a:pt x="161796" y="16141"/>
                  <a:pt x="161918" y="16293"/>
                </a:cubicBezTo>
                <a:cubicBezTo>
                  <a:pt x="161827" y="16323"/>
                  <a:pt x="161766" y="16445"/>
                  <a:pt x="161705" y="16506"/>
                </a:cubicBezTo>
                <a:cubicBezTo>
                  <a:pt x="161645" y="16627"/>
                  <a:pt x="161523" y="16718"/>
                  <a:pt x="161462" y="16810"/>
                </a:cubicBezTo>
                <a:cubicBezTo>
                  <a:pt x="161614" y="16931"/>
                  <a:pt x="161614" y="16810"/>
                  <a:pt x="161645" y="17022"/>
                </a:cubicBezTo>
                <a:cubicBezTo>
                  <a:pt x="161675" y="17174"/>
                  <a:pt x="161766" y="17114"/>
                  <a:pt x="161857" y="17083"/>
                </a:cubicBezTo>
                <a:cubicBezTo>
                  <a:pt x="161827" y="17174"/>
                  <a:pt x="161705" y="17539"/>
                  <a:pt x="161614" y="17478"/>
                </a:cubicBezTo>
                <a:cubicBezTo>
                  <a:pt x="161462" y="17539"/>
                  <a:pt x="161249" y="17539"/>
                  <a:pt x="161097" y="17570"/>
                </a:cubicBezTo>
                <a:cubicBezTo>
                  <a:pt x="160945" y="17630"/>
                  <a:pt x="160885" y="17539"/>
                  <a:pt x="160733" y="17539"/>
                </a:cubicBezTo>
                <a:cubicBezTo>
                  <a:pt x="160641" y="17478"/>
                  <a:pt x="160581" y="17418"/>
                  <a:pt x="160489" y="17478"/>
                </a:cubicBezTo>
                <a:cubicBezTo>
                  <a:pt x="160337" y="17570"/>
                  <a:pt x="160155" y="17691"/>
                  <a:pt x="160034" y="17813"/>
                </a:cubicBezTo>
                <a:cubicBezTo>
                  <a:pt x="160125" y="17539"/>
                  <a:pt x="159699" y="16810"/>
                  <a:pt x="159426" y="17174"/>
                </a:cubicBezTo>
                <a:cubicBezTo>
                  <a:pt x="159395" y="17235"/>
                  <a:pt x="159334" y="17326"/>
                  <a:pt x="159274" y="17387"/>
                </a:cubicBezTo>
                <a:cubicBezTo>
                  <a:pt x="159213" y="17539"/>
                  <a:pt x="158970" y="17418"/>
                  <a:pt x="158818" y="17478"/>
                </a:cubicBezTo>
                <a:cubicBezTo>
                  <a:pt x="158605" y="17509"/>
                  <a:pt x="158727" y="17418"/>
                  <a:pt x="158575" y="17326"/>
                </a:cubicBezTo>
                <a:cubicBezTo>
                  <a:pt x="158423" y="17174"/>
                  <a:pt x="158362" y="17205"/>
                  <a:pt x="158210" y="17326"/>
                </a:cubicBezTo>
                <a:cubicBezTo>
                  <a:pt x="158149" y="17235"/>
                  <a:pt x="158058" y="17235"/>
                  <a:pt x="158027" y="17326"/>
                </a:cubicBezTo>
                <a:cubicBezTo>
                  <a:pt x="158027" y="17387"/>
                  <a:pt x="158058" y="17418"/>
                  <a:pt x="158119" y="17478"/>
                </a:cubicBezTo>
                <a:cubicBezTo>
                  <a:pt x="158058" y="17509"/>
                  <a:pt x="158027" y="17570"/>
                  <a:pt x="158058" y="17661"/>
                </a:cubicBezTo>
                <a:cubicBezTo>
                  <a:pt x="157906" y="17691"/>
                  <a:pt x="157875" y="17509"/>
                  <a:pt x="157815" y="17418"/>
                </a:cubicBezTo>
                <a:cubicBezTo>
                  <a:pt x="157511" y="17114"/>
                  <a:pt x="157055" y="17083"/>
                  <a:pt x="156751" y="17387"/>
                </a:cubicBezTo>
                <a:cubicBezTo>
                  <a:pt x="156660" y="17205"/>
                  <a:pt x="156447" y="17205"/>
                  <a:pt x="156386" y="17053"/>
                </a:cubicBezTo>
                <a:cubicBezTo>
                  <a:pt x="156356" y="16749"/>
                  <a:pt x="156234" y="16901"/>
                  <a:pt x="156052" y="16749"/>
                </a:cubicBezTo>
                <a:cubicBezTo>
                  <a:pt x="155839" y="16597"/>
                  <a:pt x="155869" y="16293"/>
                  <a:pt x="155839" y="16050"/>
                </a:cubicBezTo>
                <a:cubicBezTo>
                  <a:pt x="155778" y="15837"/>
                  <a:pt x="155596" y="15290"/>
                  <a:pt x="155292" y="15411"/>
                </a:cubicBezTo>
                <a:cubicBezTo>
                  <a:pt x="155109" y="15503"/>
                  <a:pt x="154836" y="15138"/>
                  <a:pt x="154653" y="15047"/>
                </a:cubicBezTo>
                <a:cubicBezTo>
                  <a:pt x="154471" y="14925"/>
                  <a:pt x="154228" y="14804"/>
                  <a:pt x="153954" y="14804"/>
                </a:cubicBezTo>
                <a:cubicBezTo>
                  <a:pt x="153954" y="15108"/>
                  <a:pt x="154167" y="15411"/>
                  <a:pt x="153650" y="15381"/>
                </a:cubicBezTo>
                <a:cubicBezTo>
                  <a:pt x="153711" y="15563"/>
                  <a:pt x="153742" y="15807"/>
                  <a:pt x="153894" y="15959"/>
                </a:cubicBezTo>
                <a:cubicBezTo>
                  <a:pt x="154046" y="16111"/>
                  <a:pt x="153924" y="16323"/>
                  <a:pt x="154106" y="16566"/>
                </a:cubicBezTo>
                <a:cubicBezTo>
                  <a:pt x="154106" y="16415"/>
                  <a:pt x="154198" y="16263"/>
                  <a:pt x="154228" y="16141"/>
                </a:cubicBezTo>
                <a:cubicBezTo>
                  <a:pt x="154350" y="16171"/>
                  <a:pt x="154471" y="16202"/>
                  <a:pt x="154532" y="16263"/>
                </a:cubicBezTo>
                <a:cubicBezTo>
                  <a:pt x="154653" y="16323"/>
                  <a:pt x="154714" y="16445"/>
                  <a:pt x="154775" y="16566"/>
                </a:cubicBezTo>
                <a:cubicBezTo>
                  <a:pt x="154836" y="16566"/>
                  <a:pt x="154957" y="16749"/>
                  <a:pt x="155079" y="16779"/>
                </a:cubicBezTo>
                <a:cubicBezTo>
                  <a:pt x="154866" y="16870"/>
                  <a:pt x="154714" y="17053"/>
                  <a:pt x="154684" y="17266"/>
                </a:cubicBezTo>
                <a:cubicBezTo>
                  <a:pt x="154653" y="17478"/>
                  <a:pt x="154836" y="17965"/>
                  <a:pt x="154714" y="18025"/>
                </a:cubicBezTo>
                <a:cubicBezTo>
                  <a:pt x="154684" y="17722"/>
                  <a:pt x="154562" y="17387"/>
                  <a:pt x="154471" y="17114"/>
                </a:cubicBezTo>
                <a:cubicBezTo>
                  <a:pt x="154380" y="16962"/>
                  <a:pt x="154319" y="16779"/>
                  <a:pt x="154198" y="16627"/>
                </a:cubicBezTo>
                <a:cubicBezTo>
                  <a:pt x="154106" y="16627"/>
                  <a:pt x="154046" y="16658"/>
                  <a:pt x="153954" y="16658"/>
                </a:cubicBezTo>
                <a:cubicBezTo>
                  <a:pt x="153802" y="16658"/>
                  <a:pt x="153894" y="16566"/>
                  <a:pt x="153802" y="16475"/>
                </a:cubicBezTo>
                <a:cubicBezTo>
                  <a:pt x="153742" y="16597"/>
                  <a:pt x="153742" y="16658"/>
                  <a:pt x="153620" y="16566"/>
                </a:cubicBezTo>
                <a:cubicBezTo>
                  <a:pt x="153559" y="16475"/>
                  <a:pt x="153498" y="16415"/>
                  <a:pt x="153468" y="16323"/>
                </a:cubicBezTo>
                <a:cubicBezTo>
                  <a:pt x="153346" y="16111"/>
                  <a:pt x="153316" y="15867"/>
                  <a:pt x="153164" y="15685"/>
                </a:cubicBezTo>
                <a:cubicBezTo>
                  <a:pt x="153103" y="15563"/>
                  <a:pt x="152982" y="15503"/>
                  <a:pt x="152860" y="15411"/>
                </a:cubicBezTo>
                <a:cubicBezTo>
                  <a:pt x="152830" y="15381"/>
                  <a:pt x="152739" y="15351"/>
                  <a:pt x="152708" y="15351"/>
                </a:cubicBezTo>
                <a:cubicBezTo>
                  <a:pt x="152526" y="15259"/>
                  <a:pt x="152556" y="15442"/>
                  <a:pt x="152404" y="15259"/>
                </a:cubicBezTo>
                <a:cubicBezTo>
                  <a:pt x="152283" y="15108"/>
                  <a:pt x="152131" y="15047"/>
                  <a:pt x="152070" y="14834"/>
                </a:cubicBezTo>
                <a:cubicBezTo>
                  <a:pt x="151979" y="14682"/>
                  <a:pt x="151918" y="14530"/>
                  <a:pt x="151796" y="14378"/>
                </a:cubicBezTo>
                <a:cubicBezTo>
                  <a:pt x="151644" y="14500"/>
                  <a:pt x="151644" y="14743"/>
                  <a:pt x="151462" y="14834"/>
                </a:cubicBezTo>
                <a:cubicBezTo>
                  <a:pt x="151280" y="14895"/>
                  <a:pt x="151128" y="14804"/>
                  <a:pt x="151006" y="14621"/>
                </a:cubicBezTo>
                <a:cubicBezTo>
                  <a:pt x="150702" y="14986"/>
                  <a:pt x="150216" y="15959"/>
                  <a:pt x="150672" y="16415"/>
                </a:cubicBezTo>
                <a:cubicBezTo>
                  <a:pt x="150672" y="16171"/>
                  <a:pt x="150763" y="15959"/>
                  <a:pt x="150824" y="15715"/>
                </a:cubicBezTo>
                <a:cubicBezTo>
                  <a:pt x="150854" y="15837"/>
                  <a:pt x="150915" y="15898"/>
                  <a:pt x="150976" y="16019"/>
                </a:cubicBezTo>
                <a:cubicBezTo>
                  <a:pt x="151036" y="16202"/>
                  <a:pt x="150884" y="16111"/>
                  <a:pt x="150915" y="16293"/>
                </a:cubicBezTo>
                <a:cubicBezTo>
                  <a:pt x="150976" y="16445"/>
                  <a:pt x="151036" y="16445"/>
                  <a:pt x="151006" y="16597"/>
                </a:cubicBezTo>
                <a:cubicBezTo>
                  <a:pt x="150915" y="16779"/>
                  <a:pt x="151036" y="16718"/>
                  <a:pt x="151006" y="16870"/>
                </a:cubicBezTo>
                <a:cubicBezTo>
                  <a:pt x="150824" y="16779"/>
                  <a:pt x="150580" y="16749"/>
                  <a:pt x="150428" y="16597"/>
                </a:cubicBezTo>
                <a:lnTo>
                  <a:pt x="150307" y="16354"/>
                </a:lnTo>
                <a:cubicBezTo>
                  <a:pt x="150398" y="16171"/>
                  <a:pt x="150277" y="16111"/>
                  <a:pt x="150216" y="15898"/>
                </a:cubicBezTo>
                <a:cubicBezTo>
                  <a:pt x="150155" y="15746"/>
                  <a:pt x="150125" y="15594"/>
                  <a:pt x="150064" y="15442"/>
                </a:cubicBezTo>
                <a:cubicBezTo>
                  <a:pt x="149973" y="15259"/>
                  <a:pt x="149973" y="15229"/>
                  <a:pt x="150064" y="14986"/>
                </a:cubicBezTo>
                <a:cubicBezTo>
                  <a:pt x="150155" y="14743"/>
                  <a:pt x="150277" y="14439"/>
                  <a:pt x="150307" y="14135"/>
                </a:cubicBezTo>
                <a:cubicBezTo>
                  <a:pt x="150307" y="13983"/>
                  <a:pt x="150307" y="13831"/>
                  <a:pt x="150246" y="13679"/>
                </a:cubicBezTo>
                <a:cubicBezTo>
                  <a:pt x="150155" y="13436"/>
                  <a:pt x="150125" y="13405"/>
                  <a:pt x="149912" y="13375"/>
                </a:cubicBezTo>
                <a:cubicBezTo>
                  <a:pt x="149608" y="13314"/>
                  <a:pt x="149304" y="13314"/>
                  <a:pt x="149030" y="13466"/>
                </a:cubicBezTo>
                <a:cubicBezTo>
                  <a:pt x="148544" y="13740"/>
                  <a:pt x="148331" y="14317"/>
                  <a:pt x="148544" y="14834"/>
                </a:cubicBezTo>
                <a:cubicBezTo>
                  <a:pt x="148392" y="14743"/>
                  <a:pt x="148392" y="14591"/>
                  <a:pt x="148301" y="14439"/>
                </a:cubicBezTo>
                <a:cubicBezTo>
                  <a:pt x="148179" y="14226"/>
                  <a:pt x="147966" y="14226"/>
                  <a:pt x="147784" y="14287"/>
                </a:cubicBezTo>
                <a:cubicBezTo>
                  <a:pt x="147541" y="14317"/>
                  <a:pt x="147571" y="14317"/>
                  <a:pt x="147419" y="14165"/>
                </a:cubicBezTo>
                <a:cubicBezTo>
                  <a:pt x="147328" y="14044"/>
                  <a:pt x="147176" y="13983"/>
                  <a:pt x="146963" y="14013"/>
                </a:cubicBezTo>
                <a:cubicBezTo>
                  <a:pt x="147085" y="14165"/>
                  <a:pt x="147176" y="14317"/>
                  <a:pt x="147267" y="14439"/>
                </a:cubicBezTo>
                <a:cubicBezTo>
                  <a:pt x="146781" y="14743"/>
                  <a:pt x="146720" y="15351"/>
                  <a:pt x="147055" y="15807"/>
                </a:cubicBezTo>
                <a:cubicBezTo>
                  <a:pt x="146811" y="15807"/>
                  <a:pt x="146599" y="15837"/>
                  <a:pt x="146355" y="15898"/>
                </a:cubicBezTo>
                <a:cubicBezTo>
                  <a:pt x="146295" y="15837"/>
                  <a:pt x="146264" y="15746"/>
                  <a:pt x="146203" y="15685"/>
                </a:cubicBezTo>
                <a:cubicBezTo>
                  <a:pt x="146143" y="15533"/>
                  <a:pt x="146052" y="15563"/>
                  <a:pt x="145869" y="15563"/>
                </a:cubicBezTo>
                <a:cubicBezTo>
                  <a:pt x="145444" y="15594"/>
                  <a:pt x="145109" y="15807"/>
                  <a:pt x="144957" y="16202"/>
                </a:cubicBezTo>
                <a:cubicBezTo>
                  <a:pt x="144927" y="16141"/>
                  <a:pt x="144775" y="16354"/>
                  <a:pt x="144744" y="16445"/>
                </a:cubicBezTo>
                <a:cubicBezTo>
                  <a:pt x="144532" y="16627"/>
                  <a:pt x="144349" y="16475"/>
                  <a:pt x="144228" y="16293"/>
                </a:cubicBezTo>
                <a:cubicBezTo>
                  <a:pt x="143924" y="16597"/>
                  <a:pt x="143833" y="16901"/>
                  <a:pt x="143985" y="17266"/>
                </a:cubicBezTo>
                <a:cubicBezTo>
                  <a:pt x="144015" y="17418"/>
                  <a:pt x="144076" y="17539"/>
                  <a:pt x="144076" y="17691"/>
                </a:cubicBezTo>
                <a:cubicBezTo>
                  <a:pt x="144076" y="17813"/>
                  <a:pt x="144045" y="17873"/>
                  <a:pt x="144015" y="17965"/>
                </a:cubicBezTo>
                <a:cubicBezTo>
                  <a:pt x="143924" y="18086"/>
                  <a:pt x="144076" y="18147"/>
                  <a:pt x="144197" y="18269"/>
                </a:cubicBezTo>
                <a:cubicBezTo>
                  <a:pt x="143620" y="18025"/>
                  <a:pt x="143286" y="18877"/>
                  <a:pt x="143103" y="19302"/>
                </a:cubicBezTo>
                <a:cubicBezTo>
                  <a:pt x="143012" y="19211"/>
                  <a:pt x="142799" y="19241"/>
                  <a:pt x="142708" y="19332"/>
                </a:cubicBezTo>
                <a:cubicBezTo>
                  <a:pt x="142647" y="19332"/>
                  <a:pt x="142617" y="19302"/>
                  <a:pt x="142556" y="19241"/>
                </a:cubicBezTo>
                <a:cubicBezTo>
                  <a:pt x="142343" y="18998"/>
                  <a:pt x="142678" y="19332"/>
                  <a:pt x="142374" y="19211"/>
                </a:cubicBezTo>
                <a:cubicBezTo>
                  <a:pt x="142495" y="19089"/>
                  <a:pt x="142617" y="18937"/>
                  <a:pt x="142799" y="18907"/>
                </a:cubicBezTo>
                <a:lnTo>
                  <a:pt x="142982" y="18907"/>
                </a:lnTo>
                <a:cubicBezTo>
                  <a:pt x="143134" y="18998"/>
                  <a:pt x="143164" y="18937"/>
                  <a:pt x="143286" y="18785"/>
                </a:cubicBezTo>
                <a:cubicBezTo>
                  <a:pt x="143407" y="18633"/>
                  <a:pt x="143559" y="18147"/>
                  <a:pt x="143316" y="17995"/>
                </a:cubicBezTo>
                <a:lnTo>
                  <a:pt x="143559" y="17539"/>
                </a:lnTo>
                <a:cubicBezTo>
                  <a:pt x="143437" y="17478"/>
                  <a:pt x="143377" y="17387"/>
                  <a:pt x="143286" y="17266"/>
                </a:cubicBezTo>
                <a:cubicBezTo>
                  <a:pt x="143225" y="17114"/>
                  <a:pt x="143225" y="16931"/>
                  <a:pt x="143286" y="16779"/>
                </a:cubicBezTo>
                <a:cubicBezTo>
                  <a:pt x="143468" y="16415"/>
                  <a:pt x="143741" y="16111"/>
                  <a:pt x="143741" y="15655"/>
                </a:cubicBezTo>
                <a:cubicBezTo>
                  <a:pt x="143741" y="15533"/>
                  <a:pt x="143711" y="15411"/>
                  <a:pt x="143711" y="15290"/>
                </a:cubicBezTo>
                <a:cubicBezTo>
                  <a:pt x="143681" y="15108"/>
                  <a:pt x="143377" y="15108"/>
                  <a:pt x="143164" y="15077"/>
                </a:cubicBezTo>
                <a:cubicBezTo>
                  <a:pt x="142982" y="15077"/>
                  <a:pt x="142830" y="15077"/>
                  <a:pt x="142647" y="15138"/>
                </a:cubicBezTo>
                <a:cubicBezTo>
                  <a:pt x="142556" y="15047"/>
                  <a:pt x="142465" y="14925"/>
                  <a:pt x="142313" y="14925"/>
                </a:cubicBezTo>
                <a:cubicBezTo>
                  <a:pt x="142343" y="14986"/>
                  <a:pt x="142343" y="15077"/>
                  <a:pt x="142374" y="15138"/>
                </a:cubicBezTo>
                <a:cubicBezTo>
                  <a:pt x="142465" y="15290"/>
                  <a:pt x="142374" y="15290"/>
                  <a:pt x="142252" y="15411"/>
                </a:cubicBezTo>
                <a:cubicBezTo>
                  <a:pt x="142100" y="15594"/>
                  <a:pt x="142070" y="15837"/>
                  <a:pt x="142100" y="16050"/>
                </a:cubicBezTo>
                <a:cubicBezTo>
                  <a:pt x="141948" y="16019"/>
                  <a:pt x="141887" y="16141"/>
                  <a:pt x="141918" y="16263"/>
                </a:cubicBezTo>
                <a:cubicBezTo>
                  <a:pt x="141948" y="16354"/>
                  <a:pt x="141918" y="16415"/>
                  <a:pt x="141796" y="16354"/>
                </a:cubicBezTo>
                <a:cubicBezTo>
                  <a:pt x="141705" y="16415"/>
                  <a:pt x="141583" y="16445"/>
                  <a:pt x="141492" y="16506"/>
                </a:cubicBezTo>
                <a:cubicBezTo>
                  <a:pt x="141401" y="16415"/>
                  <a:pt x="141310" y="16293"/>
                  <a:pt x="141310" y="16141"/>
                </a:cubicBezTo>
                <a:cubicBezTo>
                  <a:pt x="141279" y="15959"/>
                  <a:pt x="141097" y="15959"/>
                  <a:pt x="140884" y="15959"/>
                </a:cubicBezTo>
                <a:cubicBezTo>
                  <a:pt x="140550" y="15898"/>
                  <a:pt x="140337" y="16050"/>
                  <a:pt x="140124" y="16293"/>
                </a:cubicBezTo>
                <a:cubicBezTo>
                  <a:pt x="140246" y="16445"/>
                  <a:pt x="140398" y="16566"/>
                  <a:pt x="140246" y="16749"/>
                </a:cubicBezTo>
                <a:cubicBezTo>
                  <a:pt x="140124" y="16870"/>
                  <a:pt x="139972" y="16810"/>
                  <a:pt x="139881" y="16718"/>
                </a:cubicBezTo>
                <a:cubicBezTo>
                  <a:pt x="140033" y="16658"/>
                  <a:pt x="140094" y="15837"/>
                  <a:pt x="139608" y="16019"/>
                </a:cubicBezTo>
                <a:cubicBezTo>
                  <a:pt x="139638" y="16050"/>
                  <a:pt x="139668" y="16171"/>
                  <a:pt x="139638" y="16202"/>
                </a:cubicBezTo>
                <a:cubicBezTo>
                  <a:pt x="139516" y="16354"/>
                  <a:pt x="139456" y="16141"/>
                  <a:pt x="139425" y="16111"/>
                </a:cubicBezTo>
                <a:cubicBezTo>
                  <a:pt x="139212" y="15898"/>
                  <a:pt x="139152" y="15746"/>
                  <a:pt x="138848" y="15746"/>
                </a:cubicBezTo>
                <a:cubicBezTo>
                  <a:pt x="138453" y="15746"/>
                  <a:pt x="138057" y="15989"/>
                  <a:pt x="137966" y="16415"/>
                </a:cubicBezTo>
                <a:cubicBezTo>
                  <a:pt x="137936" y="16566"/>
                  <a:pt x="137632" y="16597"/>
                  <a:pt x="137480" y="16718"/>
                </a:cubicBezTo>
                <a:cubicBezTo>
                  <a:pt x="137389" y="16749"/>
                  <a:pt x="137328" y="16810"/>
                  <a:pt x="137298" y="16901"/>
                </a:cubicBezTo>
                <a:cubicBezTo>
                  <a:pt x="137206" y="17022"/>
                  <a:pt x="137085" y="16962"/>
                  <a:pt x="136933" y="17053"/>
                </a:cubicBezTo>
                <a:cubicBezTo>
                  <a:pt x="136538" y="17205"/>
                  <a:pt x="136416" y="17691"/>
                  <a:pt x="136690" y="18025"/>
                </a:cubicBezTo>
                <a:cubicBezTo>
                  <a:pt x="136446" y="18025"/>
                  <a:pt x="136264" y="18147"/>
                  <a:pt x="136143" y="18329"/>
                </a:cubicBezTo>
                <a:cubicBezTo>
                  <a:pt x="136021" y="18177"/>
                  <a:pt x="135960" y="17873"/>
                  <a:pt x="135717" y="17873"/>
                </a:cubicBezTo>
                <a:cubicBezTo>
                  <a:pt x="135808" y="17995"/>
                  <a:pt x="135839" y="18117"/>
                  <a:pt x="135930" y="18238"/>
                </a:cubicBezTo>
                <a:cubicBezTo>
                  <a:pt x="135839" y="18299"/>
                  <a:pt x="135808" y="18421"/>
                  <a:pt x="135778" y="18481"/>
                </a:cubicBezTo>
                <a:cubicBezTo>
                  <a:pt x="135565" y="18481"/>
                  <a:pt x="135656" y="18694"/>
                  <a:pt x="135474" y="18725"/>
                </a:cubicBezTo>
                <a:cubicBezTo>
                  <a:pt x="135504" y="18785"/>
                  <a:pt x="135504" y="18877"/>
                  <a:pt x="135474" y="18937"/>
                </a:cubicBezTo>
                <a:cubicBezTo>
                  <a:pt x="135322" y="18907"/>
                  <a:pt x="135322" y="18846"/>
                  <a:pt x="135413" y="18755"/>
                </a:cubicBezTo>
                <a:cubicBezTo>
                  <a:pt x="135231" y="18907"/>
                  <a:pt x="135352" y="18573"/>
                  <a:pt x="135383" y="18481"/>
                </a:cubicBezTo>
                <a:cubicBezTo>
                  <a:pt x="135474" y="18299"/>
                  <a:pt x="135565" y="18117"/>
                  <a:pt x="135565" y="17934"/>
                </a:cubicBezTo>
                <a:cubicBezTo>
                  <a:pt x="135535" y="17326"/>
                  <a:pt x="134714" y="17539"/>
                  <a:pt x="134592" y="17995"/>
                </a:cubicBezTo>
                <a:cubicBezTo>
                  <a:pt x="134562" y="17934"/>
                  <a:pt x="134501" y="17843"/>
                  <a:pt x="134440" y="17813"/>
                </a:cubicBezTo>
                <a:cubicBezTo>
                  <a:pt x="134136" y="18117"/>
                  <a:pt x="133255" y="17813"/>
                  <a:pt x="133255" y="18421"/>
                </a:cubicBezTo>
                <a:cubicBezTo>
                  <a:pt x="133346" y="18390"/>
                  <a:pt x="133437" y="18421"/>
                  <a:pt x="133498" y="18481"/>
                </a:cubicBezTo>
                <a:cubicBezTo>
                  <a:pt x="133285" y="18421"/>
                  <a:pt x="133103" y="18421"/>
                  <a:pt x="132921" y="18481"/>
                </a:cubicBezTo>
                <a:cubicBezTo>
                  <a:pt x="132981" y="18269"/>
                  <a:pt x="132829" y="17934"/>
                  <a:pt x="132617" y="17873"/>
                </a:cubicBezTo>
                <a:cubicBezTo>
                  <a:pt x="132434" y="17843"/>
                  <a:pt x="132313" y="17934"/>
                  <a:pt x="132191" y="17722"/>
                </a:cubicBezTo>
                <a:cubicBezTo>
                  <a:pt x="132069" y="17509"/>
                  <a:pt x="131978" y="17326"/>
                  <a:pt x="131826" y="17114"/>
                </a:cubicBezTo>
                <a:cubicBezTo>
                  <a:pt x="131218" y="17357"/>
                  <a:pt x="130945" y="17053"/>
                  <a:pt x="130671" y="16566"/>
                </a:cubicBezTo>
                <a:cubicBezTo>
                  <a:pt x="130823" y="16749"/>
                  <a:pt x="131006" y="16901"/>
                  <a:pt x="131249" y="16901"/>
                </a:cubicBezTo>
                <a:cubicBezTo>
                  <a:pt x="131431" y="16901"/>
                  <a:pt x="131522" y="16566"/>
                  <a:pt x="131522" y="16415"/>
                </a:cubicBezTo>
                <a:cubicBezTo>
                  <a:pt x="131887" y="16566"/>
                  <a:pt x="132313" y="16506"/>
                  <a:pt x="132525" y="16901"/>
                </a:cubicBezTo>
                <a:cubicBezTo>
                  <a:pt x="132738" y="17205"/>
                  <a:pt x="133498" y="16718"/>
                  <a:pt x="133650" y="16445"/>
                </a:cubicBezTo>
                <a:lnTo>
                  <a:pt x="133741" y="16202"/>
                </a:lnTo>
                <a:cubicBezTo>
                  <a:pt x="133832" y="15989"/>
                  <a:pt x="133802" y="16019"/>
                  <a:pt x="133589" y="15898"/>
                </a:cubicBezTo>
                <a:cubicBezTo>
                  <a:pt x="133346" y="15746"/>
                  <a:pt x="133103" y="15563"/>
                  <a:pt x="132890" y="15411"/>
                </a:cubicBezTo>
                <a:cubicBezTo>
                  <a:pt x="132434" y="15108"/>
                  <a:pt x="131887" y="14773"/>
                  <a:pt x="131310" y="14773"/>
                </a:cubicBezTo>
                <a:cubicBezTo>
                  <a:pt x="131310" y="14925"/>
                  <a:pt x="131431" y="15047"/>
                  <a:pt x="131431" y="15199"/>
                </a:cubicBezTo>
                <a:cubicBezTo>
                  <a:pt x="131249" y="14925"/>
                  <a:pt x="130975" y="14378"/>
                  <a:pt x="130610" y="14530"/>
                </a:cubicBezTo>
                <a:cubicBezTo>
                  <a:pt x="130823" y="14834"/>
                  <a:pt x="131066" y="15290"/>
                  <a:pt x="131431" y="15411"/>
                </a:cubicBezTo>
                <a:cubicBezTo>
                  <a:pt x="131370" y="15563"/>
                  <a:pt x="131127" y="15563"/>
                  <a:pt x="130975" y="15563"/>
                </a:cubicBezTo>
                <a:cubicBezTo>
                  <a:pt x="131006" y="15746"/>
                  <a:pt x="131066" y="15959"/>
                  <a:pt x="131158" y="16111"/>
                </a:cubicBezTo>
                <a:cubicBezTo>
                  <a:pt x="131249" y="16202"/>
                  <a:pt x="131218" y="16506"/>
                  <a:pt x="131097" y="16323"/>
                </a:cubicBezTo>
                <a:cubicBezTo>
                  <a:pt x="131006" y="16202"/>
                  <a:pt x="130975" y="16050"/>
                  <a:pt x="130854" y="15989"/>
                </a:cubicBezTo>
                <a:cubicBezTo>
                  <a:pt x="130671" y="15867"/>
                  <a:pt x="130519" y="16050"/>
                  <a:pt x="130550" y="16263"/>
                </a:cubicBezTo>
                <a:cubicBezTo>
                  <a:pt x="130337" y="15867"/>
                  <a:pt x="130003" y="15563"/>
                  <a:pt x="129547" y="15503"/>
                </a:cubicBezTo>
                <a:cubicBezTo>
                  <a:pt x="129303" y="15655"/>
                  <a:pt x="129121" y="15837"/>
                  <a:pt x="128969" y="16050"/>
                </a:cubicBezTo>
                <a:cubicBezTo>
                  <a:pt x="128939" y="16141"/>
                  <a:pt x="128878" y="16263"/>
                  <a:pt x="128848" y="16323"/>
                </a:cubicBezTo>
                <a:cubicBezTo>
                  <a:pt x="128726" y="16415"/>
                  <a:pt x="128635" y="16475"/>
                  <a:pt x="128544" y="16597"/>
                </a:cubicBezTo>
                <a:cubicBezTo>
                  <a:pt x="128483" y="16658"/>
                  <a:pt x="128422" y="16779"/>
                  <a:pt x="128361" y="16901"/>
                </a:cubicBezTo>
                <a:cubicBezTo>
                  <a:pt x="128483" y="16962"/>
                  <a:pt x="128544" y="17083"/>
                  <a:pt x="128665" y="17174"/>
                </a:cubicBezTo>
                <a:cubicBezTo>
                  <a:pt x="128878" y="17387"/>
                  <a:pt x="129091" y="17630"/>
                  <a:pt x="129303" y="17813"/>
                </a:cubicBezTo>
                <a:lnTo>
                  <a:pt x="129577" y="18086"/>
                </a:lnTo>
                <a:cubicBezTo>
                  <a:pt x="129486" y="18238"/>
                  <a:pt x="129486" y="18390"/>
                  <a:pt x="129486" y="18542"/>
                </a:cubicBezTo>
                <a:cubicBezTo>
                  <a:pt x="129547" y="18846"/>
                  <a:pt x="129638" y="19089"/>
                  <a:pt x="129851" y="19363"/>
                </a:cubicBezTo>
                <a:cubicBezTo>
                  <a:pt x="129729" y="19332"/>
                  <a:pt x="129638" y="19332"/>
                  <a:pt x="129577" y="19393"/>
                </a:cubicBezTo>
                <a:cubicBezTo>
                  <a:pt x="129638" y="19454"/>
                  <a:pt x="129942" y="19484"/>
                  <a:pt x="130003" y="19545"/>
                </a:cubicBezTo>
                <a:cubicBezTo>
                  <a:pt x="129790" y="19667"/>
                  <a:pt x="129729" y="19606"/>
                  <a:pt x="129547" y="19606"/>
                </a:cubicBezTo>
                <a:cubicBezTo>
                  <a:pt x="129425" y="19636"/>
                  <a:pt x="129182" y="19940"/>
                  <a:pt x="129152" y="19910"/>
                </a:cubicBezTo>
                <a:cubicBezTo>
                  <a:pt x="129152" y="19971"/>
                  <a:pt x="128848" y="20123"/>
                  <a:pt x="128787" y="20214"/>
                </a:cubicBezTo>
                <a:cubicBezTo>
                  <a:pt x="128787" y="20123"/>
                  <a:pt x="128787" y="20001"/>
                  <a:pt x="128696" y="19940"/>
                </a:cubicBezTo>
                <a:cubicBezTo>
                  <a:pt x="128635" y="19849"/>
                  <a:pt x="128665" y="19819"/>
                  <a:pt x="128696" y="19697"/>
                </a:cubicBezTo>
                <a:cubicBezTo>
                  <a:pt x="128878" y="19697"/>
                  <a:pt x="128969" y="20092"/>
                  <a:pt x="129091" y="19758"/>
                </a:cubicBezTo>
                <a:cubicBezTo>
                  <a:pt x="129121" y="19636"/>
                  <a:pt x="129030" y="19667"/>
                  <a:pt x="129152" y="19606"/>
                </a:cubicBezTo>
                <a:cubicBezTo>
                  <a:pt x="129334" y="19454"/>
                  <a:pt x="128969" y="19363"/>
                  <a:pt x="129243" y="19363"/>
                </a:cubicBezTo>
                <a:cubicBezTo>
                  <a:pt x="128878" y="18998"/>
                  <a:pt x="128848" y="18390"/>
                  <a:pt x="128392" y="18086"/>
                </a:cubicBezTo>
                <a:cubicBezTo>
                  <a:pt x="128270" y="18269"/>
                  <a:pt x="128392" y="18421"/>
                  <a:pt x="128118" y="18299"/>
                </a:cubicBezTo>
                <a:cubicBezTo>
                  <a:pt x="128088" y="18451"/>
                  <a:pt x="128088" y="18451"/>
                  <a:pt x="127936" y="18329"/>
                </a:cubicBezTo>
                <a:cubicBezTo>
                  <a:pt x="127905" y="18451"/>
                  <a:pt x="127875" y="18542"/>
                  <a:pt x="127875" y="18633"/>
                </a:cubicBezTo>
                <a:cubicBezTo>
                  <a:pt x="127662" y="18603"/>
                  <a:pt x="127753" y="18937"/>
                  <a:pt x="127814" y="19059"/>
                </a:cubicBezTo>
                <a:cubicBezTo>
                  <a:pt x="127905" y="19181"/>
                  <a:pt x="128027" y="19211"/>
                  <a:pt x="128088" y="19302"/>
                </a:cubicBezTo>
                <a:cubicBezTo>
                  <a:pt x="127936" y="19393"/>
                  <a:pt x="127753" y="19393"/>
                  <a:pt x="127601" y="19241"/>
                </a:cubicBezTo>
                <a:cubicBezTo>
                  <a:pt x="127753" y="19029"/>
                  <a:pt x="127814" y="18785"/>
                  <a:pt x="127601" y="18603"/>
                </a:cubicBezTo>
                <a:cubicBezTo>
                  <a:pt x="127449" y="18451"/>
                  <a:pt x="127510" y="18117"/>
                  <a:pt x="127358" y="17934"/>
                </a:cubicBezTo>
                <a:cubicBezTo>
                  <a:pt x="127267" y="17813"/>
                  <a:pt x="127206" y="17813"/>
                  <a:pt x="127054" y="17843"/>
                </a:cubicBezTo>
                <a:cubicBezTo>
                  <a:pt x="126902" y="17873"/>
                  <a:pt x="126841" y="17873"/>
                  <a:pt x="126689" y="17843"/>
                </a:cubicBezTo>
                <a:cubicBezTo>
                  <a:pt x="126264" y="17813"/>
                  <a:pt x="125838" y="18025"/>
                  <a:pt x="125747" y="18451"/>
                </a:cubicBezTo>
                <a:cubicBezTo>
                  <a:pt x="125656" y="18542"/>
                  <a:pt x="125595" y="18603"/>
                  <a:pt x="125504" y="18725"/>
                </a:cubicBezTo>
                <a:cubicBezTo>
                  <a:pt x="125352" y="18998"/>
                  <a:pt x="125382" y="18603"/>
                  <a:pt x="125382" y="18542"/>
                </a:cubicBezTo>
                <a:cubicBezTo>
                  <a:pt x="125382" y="18390"/>
                  <a:pt x="125382" y="18269"/>
                  <a:pt x="125352" y="18117"/>
                </a:cubicBezTo>
                <a:cubicBezTo>
                  <a:pt x="125322" y="17934"/>
                  <a:pt x="125443" y="17813"/>
                  <a:pt x="125443" y="17661"/>
                </a:cubicBezTo>
                <a:cubicBezTo>
                  <a:pt x="125474" y="17722"/>
                  <a:pt x="125747" y="17965"/>
                  <a:pt x="125808" y="17843"/>
                </a:cubicBezTo>
                <a:cubicBezTo>
                  <a:pt x="125899" y="17782"/>
                  <a:pt x="125930" y="17691"/>
                  <a:pt x="125990" y="17570"/>
                </a:cubicBezTo>
                <a:cubicBezTo>
                  <a:pt x="126142" y="17357"/>
                  <a:pt x="126142" y="17114"/>
                  <a:pt x="125838" y="17083"/>
                </a:cubicBezTo>
                <a:cubicBezTo>
                  <a:pt x="125838" y="17174"/>
                  <a:pt x="125838" y="17235"/>
                  <a:pt x="125808" y="17266"/>
                </a:cubicBezTo>
                <a:cubicBezTo>
                  <a:pt x="125656" y="17357"/>
                  <a:pt x="125686" y="17114"/>
                  <a:pt x="125656" y="17022"/>
                </a:cubicBezTo>
                <a:cubicBezTo>
                  <a:pt x="125626" y="16931"/>
                  <a:pt x="125595" y="16810"/>
                  <a:pt x="125504" y="16779"/>
                </a:cubicBezTo>
                <a:lnTo>
                  <a:pt x="125352" y="16779"/>
                </a:lnTo>
                <a:cubicBezTo>
                  <a:pt x="125322" y="16718"/>
                  <a:pt x="125291" y="16658"/>
                  <a:pt x="125200" y="16627"/>
                </a:cubicBezTo>
                <a:cubicBezTo>
                  <a:pt x="125170" y="16749"/>
                  <a:pt x="125170" y="16870"/>
                  <a:pt x="125139" y="16962"/>
                </a:cubicBezTo>
                <a:cubicBezTo>
                  <a:pt x="124926" y="16901"/>
                  <a:pt x="124714" y="16901"/>
                  <a:pt x="124471" y="16931"/>
                </a:cubicBezTo>
                <a:lnTo>
                  <a:pt x="124471" y="16749"/>
                </a:lnTo>
                <a:cubicBezTo>
                  <a:pt x="124379" y="16718"/>
                  <a:pt x="124227" y="16658"/>
                  <a:pt x="124106" y="16627"/>
                </a:cubicBezTo>
                <a:cubicBezTo>
                  <a:pt x="123984" y="16597"/>
                  <a:pt x="123863" y="16597"/>
                  <a:pt x="123771" y="16597"/>
                </a:cubicBezTo>
                <a:cubicBezTo>
                  <a:pt x="123619" y="16597"/>
                  <a:pt x="123650" y="16506"/>
                  <a:pt x="123619" y="16354"/>
                </a:cubicBezTo>
                <a:cubicBezTo>
                  <a:pt x="123528" y="16111"/>
                  <a:pt x="123468" y="16050"/>
                  <a:pt x="123194" y="16019"/>
                </a:cubicBezTo>
                <a:cubicBezTo>
                  <a:pt x="123012" y="15989"/>
                  <a:pt x="122768" y="15989"/>
                  <a:pt x="122586" y="16019"/>
                </a:cubicBezTo>
                <a:cubicBezTo>
                  <a:pt x="121857" y="16171"/>
                  <a:pt x="121553" y="16931"/>
                  <a:pt x="121887" y="17570"/>
                </a:cubicBezTo>
                <a:cubicBezTo>
                  <a:pt x="121492" y="17509"/>
                  <a:pt x="121127" y="17661"/>
                  <a:pt x="120884" y="17995"/>
                </a:cubicBezTo>
                <a:cubicBezTo>
                  <a:pt x="120762" y="18147"/>
                  <a:pt x="120671" y="18329"/>
                  <a:pt x="120610" y="18542"/>
                </a:cubicBezTo>
                <a:cubicBezTo>
                  <a:pt x="120519" y="18694"/>
                  <a:pt x="120489" y="18603"/>
                  <a:pt x="120337" y="18603"/>
                </a:cubicBezTo>
                <a:cubicBezTo>
                  <a:pt x="120185" y="18603"/>
                  <a:pt x="120033" y="18633"/>
                  <a:pt x="119911" y="18725"/>
                </a:cubicBezTo>
                <a:cubicBezTo>
                  <a:pt x="119850" y="18451"/>
                  <a:pt x="119759" y="18238"/>
                  <a:pt x="119577" y="18025"/>
                </a:cubicBezTo>
                <a:cubicBezTo>
                  <a:pt x="119516" y="18117"/>
                  <a:pt x="119455" y="18269"/>
                  <a:pt x="119394" y="18329"/>
                </a:cubicBezTo>
                <a:cubicBezTo>
                  <a:pt x="119212" y="18573"/>
                  <a:pt x="118999" y="18147"/>
                  <a:pt x="118908" y="18329"/>
                </a:cubicBezTo>
                <a:cubicBezTo>
                  <a:pt x="118665" y="18117"/>
                  <a:pt x="118483" y="17934"/>
                  <a:pt x="118361" y="17661"/>
                </a:cubicBezTo>
                <a:cubicBezTo>
                  <a:pt x="118300" y="17418"/>
                  <a:pt x="118179" y="17418"/>
                  <a:pt x="117905" y="17418"/>
                </a:cubicBezTo>
                <a:cubicBezTo>
                  <a:pt x="117753" y="17326"/>
                  <a:pt x="117571" y="17205"/>
                  <a:pt x="117388" y="17174"/>
                </a:cubicBezTo>
                <a:cubicBezTo>
                  <a:pt x="117328" y="17326"/>
                  <a:pt x="117419" y="17418"/>
                  <a:pt x="117388" y="17570"/>
                </a:cubicBezTo>
                <a:cubicBezTo>
                  <a:pt x="117176" y="17691"/>
                  <a:pt x="117176" y="17782"/>
                  <a:pt x="116932" y="17722"/>
                </a:cubicBezTo>
                <a:cubicBezTo>
                  <a:pt x="116932" y="17995"/>
                  <a:pt x="116993" y="18299"/>
                  <a:pt x="117084" y="18542"/>
                </a:cubicBezTo>
                <a:cubicBezTo>
                  <a:pt x="117145" y="18725"/>
                  <a:pt x="117145" y="18725"/>
                  <a:pt x="116963" y="18755"/>
                </a:cubicBezTo>
                <a:cubicBezTo>
                  <a:pt x="116872" y="18725"/>
                  <a:pt x="116780" y="18846"/>
                  <a:pt x="116689" y="18907"/>
                </a:cubicBezTo>
                <a:cubicBezTo>
                  <a:pt x="116537" y="18725"/>
                  <a:pt x="116507" y="18481"/>
                  <a:pt x="116476" y="18269"/>
                </a:cubicBezTo>
                <a:cubicBezTo>
                  <a:pt x="116416" y="18117"/>
                  <a:pt x="116476" y="18025"/>
                  <a:pt x="116568" y="17873"/>
                </a:cubicBezTo>
                <a:cubicBezTo>
                  <a:pt x="116780" y="17691"/>
                  <a:pt x="117024" y="17509"/>
                  <a:pt x="117176" y="17266"/>
                </a:cubicBezTo>
                <a:cubicBezTo>
                  <a:pt x="117297" y="17174"/>
                  <a:pt x="117388" y="17022"/>
                  <a:pt x="117419" y="16870"/>
                </a:cubicBezTo>
                <a:cubicBezTo>
                  <a:pt x="117480" y="16597"/>
                  <a:pt x="117480" y="16475"/>
                  <a:pt x="117267" y="16323"/>
                </a:cubicBezTo>
                <a:cubicBezTo>
                  <a:pt x="116932" y="16111"/>
                  <a:pt x="116416" y="16019"/>
                  <a:pt x="116051" y="16263"/>
                </a:cubicBezTo>
                <a:cubicBezTo>
                  <a:pt x="115960" y="15807"/>
                  <a:pt x="115899" y="15290"/>
                  <a:pt x="115565" y="14925"/>
                </a:cubicBezTo>
                <a:cubicBezTo>
                  <a:pt x="115443" y="15047"/>
                  <a:pt x="115413" y="15199"/>
                  <a:pt x="115291" y="15290"/>
                </a:cubicBezTo>
                <a:cubicBezTo>
                  <a:pt x="115109" y="15503"/>
                  <a:pt x="114866" y="15290"/>
                  <a:pt x="114714" y="15138"/>
                </a:cubicBezTo>
                <a:cubicBezTo>
                  <a:pt x="114531" y="15411"/>
                  <a:pt x="114349" y="15715"/>
                  <a:pt x="114440" y="16050"/>
                </a:cubicBezTo>
                <a:cubicBezTo>
                  <a:pt x="114531" y="16323"/>
                  <a:pt x="114714" y="16506"/>
                  <a:pt x="114805" y="16779"/>
                </a:cubicBezTo>
                <a:cubicBezTo>
                  <a:pt x="114835" y="16931"/>
                  <a:pt x="114835" y="17083"/>
                  <a:pt x="114683" y="17174"/>
                </a:cubicBezTo>
                <a:cubicBezTo>
                  <a:pt x="114440" y="17266"/>
                  <a:pt x="114258" y="17478"/>
                  <a:pt x="114106" y="17661"/>
                </a:cubicBezTo>
                <a:cubicBezTo>
                  <a:pt x="113954" y="17843"/>
                  <a:pt x="113802" y="18025"/>
                  <a:pt x="113680" y="18269"/>
                </a:cubicBezTo>
                <a:cubicBezTo>
                  <a:pt x="113619" y="18390"/>
                  <a:pt x="113589" y="18481"/>
                  <a:pt x="113498" y="18573"/>
                </a:cubicBezTo>
                <a:cubicBezTo>
                  <a:pt x="113437" y="18725"/>
                  <a:pt x="113285" y="18725"/>
                  <a:pt x="113133" y="18785"/>
                </a:cubicBezTo>
                <a:cubicBezTo>
                  <a:pt x="113437" y="18451"/>
                  <a:pt x="113619" y="18086"/>
                  <a:pt x="113802" y="17691"/>
                </a:cubicBezTo>
                <a:cubicBezTo>
                  <a:pt x="113893" y="17478"/>
                  <a:pt x="113984" y="17235"/>
                  <a:pt x="114045" y="17022"/>
                </a:cubicBezTo>
                <a:cubicBezTo>
                  <a:pt x="114075" y="16870"/>
                  <a:pt x="114136" y="16779"/>
                  <a:pt x="114045" y="16718"/>
                </a:cubicBezTo>
                <a:cubicBezTo>
                  <a:pt x="113954" y="16658"/>
                  <a:pt x="113893" y="16627"/>
                  <a:pt x="113832" y="16566"/>
                </a:cubicBezTo>
                <a:cubicBezTo>
                  <a:pt x="113437" y="16141"/>
                  <a:pt x="113802" y="15594"/>
                  <a:pt x="113954" y="15199"/>
                </a:cubicBezTo>
                <a:cubicBezTo>
                  <a:pt x="114075" y="14895"/>
                  <a:pt x="114075" y="14591"/>
                  <a:pt x="113954" y="14287"/>
                </a:cubicBezTo>
                <a:cubicBezTo>
                  <a:pt x="113893" y="14013"/>
                  <a:pt x="113771" y="13983"/>
                  <a:pt x="113498" y="13922"/>
                </a:cubicBezTo>
                <a:cubicBezTo>
                  <a:pt x="113315" y="13922"/>
                  <a:pt x="113133" y="13922"/>
                  <a:pt x="112920" y="14013"/>
                </a:cubicBezTo>
                <a:cubicBezTo>
                  <a:pt x="112221" y="14226"/>
                  <a:pt x="111978" y="15077"/>
                  <a:pt x="112373" y="15685"/>
                </a:cubicBezTo>
                <a:cubicBezTo>
                  <a:pt x="111552" y="15655"/>
                  <a:pt x="111218" y="16415"/>
                  <a:pt x="111096" y="17083"/>
                </a:cubicBezTo>
                <a:cubicBezTo>
                  <a:pt x="111066" y="17326"/>
                  <a:pt x="111066" y="17357"/>
                  <a:pt x="110914" y="17509"/>
                </a:cubicBezTo>
                <a:cubicBezTo>
                  <a:pt x="110853" y="17570"/>
                  <a:pt x="110762" y="17661"/>
                  <a:pt x="110732" y="17722"/>
                </a:cubicBezTo>
                <a:cubicBezTo>
                  <a:pt x="110641" y="17873"/>
                  <a:pt x="110732" y="17873"/>
                  <a:pt x="110853" y="17995"/>
                </a:cubicBezTo>
                <a:cubicBezTo>
                  <a:pt x="111036" y="18177"/>
                  <a:pt x="111096" y="18390"/>
                  <a:pt x="110732" y="18390"/>
                </a:cubicBezTo>
                <a:cubicBezTo>
                  <a:pt x="110610" y="18390"/>
                  <a:pt x="110458" y="18329"/>
                  <a:pt x="110337" y="18299"/>
                </a:cubicBezTo>
                <a:cubicBezTo>
                  <a:pt x="110397" y="18177"/>
                  <a:pt x="110397" y="18086"/>
                  <a:pt x="110397" y="17965"/>
                </a:cubicBezTo>
                <a:cubicBezTo>
                  <a:pt x="110306" y="18086"/>
                  <a:pt x="110276" y="18269"/>
                  <a:pt x="110124" y="18269"/>
                </a:cubicBezTo>
                <a:cubicBezTo>
                  <a:pt x="109972" y="18269"/>
                  <a:pt x="109881" y="18390"/>
                  <a:pt x="109850" y="18542"/>
                </a:cubicBezTo>
                <a:cubicBezTo>
                  <a:pt x="109881" y="18542"/>
                  <a:pt x="109941" y="18542"/>
                  <a:pt x="109972" y="18573"/>
                </a:cubicBezTo>
                <a:cubicBezTo>
                  <a:pt x="109881" y="18633"/>
                  <a:pt x="109820" y="18755"/>
                  <a:pt x="109698" y="18846"/>
                </a:cubicBezTo>
                <a:cubicBezTo>
                  <a:pt x="109546" y="18937"/>
                  <a:pt x="109334" y="18877"/>
                  <a:pt x="109364" y="19089"/>
                </a:cubicBezTo>
                <a:lnTo>
                  <a:pt x="109121" y="19059"/>
                </a:lnTo>
                <a:cubicBezTo>
                  <a:pt x="109212" y="18907"/>
                  <a:pt x="109182" y="18755"/>
                  <a:pt x="109334" y="18694"/>
                </a:cubicBezTo>
                <a:cubicBezTo>
                  <a:pt x="109425" y="18633"/>
                  <a:pt x="109516" y="18573"/>
                  <a:pt x="109546" y="18451"/>
                </a:cubicBezTo>
                <a:cubicBezTo>
                  <a:pt x="109577" y="18329"/>
                  <a:pt x="109546" y="18238"/>
                  <a:pt x="109577" y="18086"/>
                </a:cubicBezTo>
                <a:cubicBezTo>
                  <a:pt x="109637" y="17934"/>
                  <a:pt x="109425" y="17813"/>
                  <a:pt x="109425" y="17965"/>
                </a:cubicBezTo>
                <a:cubicBezTo>
                  <a:pt x="109364" y="17934"/>
                  <a:pt x="109242" y="17782"/>
                  <a:pt x="109182" y="17782"/>
                </a:cubicBezTo>
                <a:cubicBezTo>
                  <a:pt x="109090" y="17782"/>
                  <a:pt x="109060" y="17782"/>
                  <a:pt x="109060" y="17843"/>
                </a:cubicBezTo>
                <a:cubicBezTo>
                  <a:pt x="108969" y="17843"/>
                  <a:pt x="108908" y="17813"/>
                  <a:pt x="108817" y="17813"/>
                </a:cubicBezTo>
                <a:cubicBezTo>
                  <a:pt x="108604" y="17813"/>
                  <a:pt x="108300" y="17691"/>
                  <a:pt x="108057" y="17813"/>
                </a:cubicBezTo>
                <a:cubicBezTo>
                  <a:pt x="107966" y="17843"/>
                  <a:pt x="107875" y="17965"/>
                  <a:pt x="107814" y="18025"/>
                </a:cubicBezTo>
                <a:cubicBezTo>
                  <a:pt x="107905" y="18177"/>
                  <a:pt x="108026" y="18390"/>
                  <a:pt x="108148" y="18542"/>
                </a:cubicBezTo>
                <a:cubicBezTo>
                  <a:pt x="108300" y="18785"/>
                  <a:pt x="108452" y="19029"/>
                  <a:pt x="108756" y="19150"/>
                </a:cubicBezTo>
                <a:cubicBezTo>
                  <a:pt x="108665" y="19211"/>
                  <a:pt x="108513" y="19393"/>
                  <a:pt x="108422" y="19454"/>
                </a:cubicBezTo>
                <a:cubicBezTo>
                  <a:pt x="108270" y="19393"/>
                  <a:pt x="108209" y="19393"/>
                  <a:pt x="108148" y="19302"/>
                </a:cubicBezTo>
                <a:cubicBezTo>
                  <a:pt x="107996" y="19150"/>
                  <a:pt x="108118" y="19089"/>
                  <a:pt x="108057" y="18937"/>
                </a:cubicBezTo>
                <a:cubicBezTo>
                  <a:pt x="107966" y="19150"/>
                  <a:pt x="107905" y="19059"/>
                  <a:pt x="107753" y="18937"/>
                </a:cubicBezTo>
                <a:cubicBezTo>
                  <a:pt x="107601" y="18846"/>
                  <a:pt x="107419" y="18694"/>
                  <a:pt x="107236" y="18573"/>
                </a:cubicBezTo>
                <a:cubicBezTo>
                  <a:pt x="107084" y="18481"/>
                  <a:pt x="106902" y="18421"/>
                  <a:pt x="106811" y="18269"/>
                </a:cubicBezTo>
                <a:cubicBezTo>
                  <a:pt x="106689" y="17995"/>
                  <a:pt x="106780" y="18025"/>
                  <a:pt x="106932" y="17843"/>
                </a:cubicBezTo>
                <a:cubicBezTo>
                  <a:pt x="107054" y="17965"/>
                  <a:pt x="107145" y="17934"/>
                  <a:pt x="107297" y="17995"/>
                </a:cubicBezTo>
                <a:cubicBezTo>
                  <a:pt x="107388" y="17843"/>
                  <a:pt x="107297" y="17782"/>
                  <a:pt x="107449" y="17630"/>
                </a:cubicBezTo>
                <a:cubicBezTo>
                  <a:pt x="107662" y="17418"/>
                  <a:pt x="107692" y="17387"/>
                  <a:pt x="107905" y="17539"/>
                </a:cubicBezTo>
                <a:cubicBezTo>
                  <a:pt x="107966" y="17418"/>
                  <a:pt x="107996" y="17266"/>
                  <a:pt x="107996" y="17114"/>
                </a:cubicBezTo>
                <a:cubicBezTo>
                  <a:pt x="107996" y="17022"/>
                  <a:pt x="108118" y="16901"/>
                  <a:pt x="108148" y="16779"/>
                </a:cubicBezTo>
                <a:cubicBezTo>
                  <a:pt x="108270" y="16506"/>
                  <a:pt x="107571" y="16415"/>
                  <a:pt x="107510" y="16141"/>
                </a:cubicBezTo>
                <a:cubicBezTo>
                  <a:pt x="107388" y="15746"/>
                  <a:pt x="107510" y="15077"/>
                  <a:pt x="106993" y="14956"/>
                </a:cubicBezTo>
                <a:cubicBezTo>
                  <a:pt x="107054" y="15229"/>
                  <a:pt x="107054" y="15442"/>
                  <a:pt x="107115" y="15715"/>
                </a:cubicBezTo>
                <a:cubicBezTo>
                  <a:pt x="106963" y="15685"/>
                  <a:pt x="106811" y="15655"/>
                  <a:pt x="106659" y="15655"/>
                </a:cubicBezTo>
                <a:cubicBezTo>
                  <a:pt x="106476" y="15655"/>
                  <a:pt x="106294" y="15533"/>
                  <a:pt x="106081" y="15533"/>
                </a:cubicBezTo>
                <a:cubicBezTo>
                  <a:pt x="106081" y="15746"/>
                  <a:pt x="106172" y="15715"/>
                  <a:pt x="105990" y="15867"/>
                </a:cubicBezTo>
                <a:cubicBezTo>
                  <a:pt x="105838" y="16019"/>
                  <a:pt x="105838" y="16019"/>
                  <a:pt x="105899" y="16171"/>
                </a:cubicBezTo>
                <a:lnTo>
                  <a:pt x="105716" y="16171"/>
                </a:lnTo>
                <a:cubicBezTo>
                  <a:pt x="105716" y="16263"/>
                  <a:pt x="105747" y="16354"/>
                  <a:pt x="105747" y="16445"/>
                </a:cubicBezTo>
                <a:cubicBezTo>
                  <a:pt x="105625" y="16445"/>
                  <a:pt x="105534" y="16475"/>
                  <a:pt x="105382" y="16506"/>
                </a:cubicBezTo>
                <a:cubicBezTo>
                  <a:pt x="105321" y="16415"/>
                  <a:pt x="105321" y="16293"/>
                  <a:pt x="105321" y="16171"/>
                </a:cubicBezTo>
                <a:cubicBezTo>
                  <a:pt x="105382" y="15959"/>
                  <a:pt x="105169" y="15959"/>
                  <a:pt x="104987" y="15867"/>
                </a:cubicBezTo>
                <a:cubicBezTo>
                  <a:pt x="104774" y="15746"/>
                  <a:pt x="104501" y="15715"/>
                  <a:pt x="104257" y="15807"/>
                </a:cubicBezTo>
                <a:cubicBezTo>
                  <a:pt x="104166" y="15837"/>
                  <a:pt x="104045" y="15867"/>
                  <a:pt x="103953" y="15959"/>
                </a:cubicBezTo>
                <a:cubicBezTo>
                  <a:pt x="103771" y="16050"/>
                  <a:pt x="103923" y="16263"/>
                  <a:pt x="104014" y="16445"/>
                </a:cubicBezTo>
                <a:cubicBezTo>
                  <a:pt x="103862" y="16658"/>
                  <a:pt x="103741" y="16962"/>
                  <a:pt x="103801" y="17235"/>
                </a:cubicBezTo>
                <a:cubicBezTo>
                  <a:pt x="103163" y="17114"/>
                  <a:pt x="102342" y="16810"/>
                  <a:pt x="101674" y="17083"/>
                </a:cubicBezTo>
                <a:cubicBezTo>
                  <a:pt x="101765" y="17205"/>
                  <a:pt x="101887" y="17326"/>
                  <a:pt x="101947" y="17418"/>
                </a:cubicBezTo>
                <a:cubicBezTo>
                  <a:pt x="102069" y="17661"/>
                  <a:pt x="101826" y="17813"/>
                  <a:pt x="101643" y="17873"/>
                </a:cubicBezTo>
                <a:cubicBezTo>
                  <a:pt x="101765" y="18086"/>
                  <a:pt x="101917" y="18238"/>
                  <a:pt x="102099" y="18329"/>
                </a:cubicBezTo>
                <a:cubicBezTo>
                  <a:pt x="101917" y="18390"/>
                  <a:pt x="101765" y="18451"/>
                  <a:pt x="101613" y="18542"/>
                </a:cubicBezTo>
                <a:cubicBezTo>
                  <a:pt x="101431" y="18603"/>
                  <a:pt x="101431" y="18542"/>
                  <a:pt x="101218" y="18421"/>
                </a:cubicBezTo>
                <a:cubicBezTo>
                  <a:pt x="101066" y="18329"/>
                  <a:pt x="100975" y="18299"/>
                  <a:pt x="100823" y="18299"/>
                </a:cubicBezTo>
                <a:cubicBezTo>
                  <a:pt x="100610" y="18269"/>
                  <a:pt x="100428" y="18177"/>
                  <a:pt x="100245" y="18177"/>
                </a:cubicBezTo>
                <a:cubicBezTo>
                  <a:pt x="100245" y="18390"/>
                  <a:pt x="100367" y="18421"/>
                  <a:pt x="100276" y="18603"/>
                </a:cubicBezTo>
                <a:cubicBezTo>
                  <a:pt x="100215" y="18755"/>
                  <a:pt x="100124" y="18755"/>
                  <a:pt x="99941" y="18755"/>
                </a:cubicBezTo>
                <a:cubicBezTo>
                  <a:pt x="99972" y="18937"/>
                  <a:pt x="100002" y="19150"/>
                  <a:pt x="100154" y="19302"/>
                </a:cubicBezTo>
                <a:cubicBezTo>
                  <a:pt x="100154" y="19363"/>
                  <a:pt x="100215" y="19484"/>
                  <a:pt x="100245" y="19545"/>
                </a:cubicBezTo>
                <a:cubicBezTo>
                  <a:pt x="100154" y="19667"/>
                  <a:pt x="100093" y="19788"/>
                  <a:pt x="100063" y="19940"/>
                </a:cubicBezTo>
                <a:cubicBezTo>
                  <a:pt x="99759" y="19788"/>
                  <a:pt x="99668" y="19302"/>
                  <a:pt x="99485" y="19029"/>
                </a:cubicBezTo>
                <a:cubicBezTo>
                  <a:pt x="99333" y="18846"/>
                  <a:pt x="99151" y="18725"/>
                  <a:pt x="98908" y="18633"/>
                </a:cubicBezTo>
                <a:cubicBezTo>
                  <a:pt x="98725" y="18755"/>
                  <a:pt x="98695" y="18603"/>
                  <a:pt x="98482" y="18481"/>
                </a:cubicBezTo>
                <a:cubicBezTo>
                  <a:pt x="98330" y="18421"/>
                  <a:pt x="98239" y="18329"/>
                  <a:pt x="98087" y="18329"/>
                </a:cubicBezTo>
                <a:cubicBezTo>
                  <a:pt x="98026" y="18633"/>
                  <a:pt x="98239" y="18998"/>
                  <a:pt x="97692" y="18877"/>
                </a:cubicBezTo>
                <a:cubicBezTo>
                  <a:pt x="97692" y="18937"/>
                  <a:pt x="97692" y="19059"/>
                  <a:pt x="97722" y="19150"/>
                </a:cubicBezTo>
                <a:cubicBezTo>
                  <a:pt x="97662" y="19089"/>
                  <a:pt x="97570" y="19059"/>
                  <a:pt x="97479" y="19059"/>
                </a:cubicBezTo>
                <a:cubicBezTo>
                  <a:pt x="97570" y="19029"/>
                  <a:pt x="97662" y="19029"/>
                  <a:pt x="97631" y="18877"/>
                </a:cubicBezTo>
                <a:cubicBezTo>
                  <a:pt x="97570" y="18755"/>
                  <a:pt x="97662" y="18725"/>
                  <a:pt x="97692" y="18603"/>
                </a:cubicBezTo>
                <a:cubicBezTo>
                  <a:pt x="97722" y="18451"/>
                  <a:pt x="97662" y="18451"/>
                  <a:pt x="97540" y="18390"/>
                </a:cubicBezTo>
                <a:cubicBezTo>
                  <a:pt x="97540" y="18269"/>
                  <a:pt x="97510" y="18117"/>
                  <a:pt x="97510" y="17995"/>
                </a:cubicBezTo>
                <a:cubicBezTo>
                  <a:pt x="97418" y="17539"/>
                  <a:pt x="97358" y="16962"/>
                  <a:pt x="97023" y="16627"/>
                </a:cubicBezTo>
                <a:cubicBezTo>
                  <a:pt x="96902" y="16749"/>
                  <a:pt x="96902" y="16901"/>
                  <a:pt x="96780" y="16962"/>
                </a:cubicBezTo>
                <a:cubicBezTo>
                  <a:pt x="96628" y="17174"/>
                  <a:pt x="96415" y="16962"/>
                  <a:pt x="96294" y="16810"/>
                </a:cubicBezTo>
                <a:cubicBezTo>
                  <a:pt x="96172" y="16962"/>
                  <a:pt x="96051" y="17205"/>
                  <a:pt x="96020" y="17387"/>
                </a:cubicBezTo>
                <a:cubicBezTo>
                  <a:pt x="95899" y="17357"/>
                  <a:pt x="95747" y="17326"/>
                  <a:pt x="95655" y="17326"/>
                </a:cubicBezTo>
                <a:cubicBezTo>
                  <a:pt x="95655" y="17509"/>
                  <a:pt x="95868" y="17813"/>
                  <a:pt x="95595" y="17934"/>
                </a:cubicBezTo>
                <a:cubicBezTo>
                  <a:pt x="95412" y="17995"/>
                  <a:pt x="95351" y="17782"/>
                  <a:pt x="95351" y="17630"/>
                </a:cubicBezTo>
                <a:cubicBezTo>
                  <a:pt x="95351" y="17478"/>
                  <a:pt x="95412" y="17357"/>
                  <a:pt x="95443" y="17235"/>
                </a:cubicBezTo>
                <a:cubicBezTo>
                  <a:pt x="95534" y="17266"/>
                  <a:pt x="95655" y="17266"/>
                  <a:pt x="95716" y="17266"/>
                </a:cubicBezTo>
                <a:cubicBezTo>
                  <a:pt x="95534" y="17114"/>
                  <a:pt x="95534" y="17083"/>
                  <a:pt x="95595" y="16901"/>
                </a:cubicBezTo>
                <a:cubicBezTo>
                  <a:pt x="95686" y="16718"/>
                  <a:pt x="95716" y="16475"/>
                  <a:pt x="95686" y="16293"/>
                </a:cubicBezTo>
                <a:cubicBezTo>
                  <a:pt x="95655" y="16111"/>
                  <a:pt x="95595" y="15837"/>
                  <a:pt x="95412" y="15807"/>
                </a:cubicBezTo>
                <a:cubicBezTo>
                  <a:pt x="95230" y="15746"/>
                  <a:pt x="94987" y="15746"/>
                  <a:pt x="94804" y="15807"/>
                </a:cubicBezTo>
                <a:cubicBezTo>
                  <a:pt x="94136" y="15989"/>
                  <a:pt x="93862" y="16718"/>
                  <a:pt x="94227" y="17326"/>
                </a:cubicBezTo>
                <a:cubicBezTo>
                  <a:pt x="94014" y="17326"/>
                  <a:pt x="93771" y="17357"/>
                  <a:pt x="93619" y="17509"/>
                </a:cubicBezTo>
                <a:cubicBezTo>
                  <a:pt x="93558" y="17570"/>
                  <a:pt x="93467" y="17691"/>
                  <a:pt x="93406" y="17782"/>
                </a:cubicBezTo>
                <a:cubicBezTo>
                  <a:pt x="93315" y="17934"/>
                  <a:pt x="93285" y="17934"/>
                  <a:pt x="93133" y="17995"/>
                </a:cubicBezTo>
                <a:cubicBezTo>
                  <a:pt x="93011" y="18086"/>
                  <a:pt x="92950" y="18147"/>
                  <a:pt x="92859" y="18238"/>
                </a:cubicBezTo>
                <a:cubicBezTo>
                  <a:pt x="92707" y="18421"/>
                  <a:pt x="92798" y="18421"/>
                  <a:pt x="92555" y="18329"/>
                </a:cubicBezTo>
                <a:cubicBezTo>
                  <a:pt x="92403" y="18299"/>
                  <a:pt x="92251" y="18299"/>
                  <a:pt x="92099" y="18329"/>
                </a:cubicBezTo>
                <a:cubicBezTo>
                  <a:pt x="91886" y="18329"/>
                  <a:pt x="91856" y="18329"/>
                  <a:pt x="91886" y="18542"/>
                </a:cubicBezTo>
                <a:cubicBezTo>
                  <a:pt x="91704" y="18481"/>
                  <a:pt x="91765" y="18299"/>
                  <a:pt x="91856" y="18177"/>
                </a:cubicBezTo>
                <a:cubicBezTo>
                  <a:pt x="91947" y="18025"/>
                  <a:pt x="92038" y="17843"/>
                  <a:pt x="91886" y="17691"/>
                </a:cubicBezTo>
                <a:cubicBezTo>
                  <a:pt x="91795" y="17630"/>
                  <a:pt x="91765" y="17570"/>
                  <a:pt x="91704" y="17539"/>
                </a:cubicBezTo>
                <a:cubicBezTo>
                  <a:pt x="91704" y="17418"/>
                  <a:pt x="91643" y="17357"/>
                  <a:pt x="91582" y="17235"/>
                </a:cubicBezTo>
                <a:cubicBezTo>
                  <a:pt x="91552" y="17174"/>
                  <a:pt x="91461" y="17083"/>
                  <a:pt x="91400" y="17053"/>
                </a:cubicBezTo>
                <a:cubicBezTo>
                  <a:pt x="91339" y="16931"/>
                  <a:pt x="91339" y="16810"/>
                  <a:pt x="91278" y="16749"/>
                </a:cubicBezTo>
                <a:cubicBezTo>
                  <a:pt x="91187" y="16627"/>
                  <a:pt x="91005" y="16475"/>
                  <a:pt x="91035" y="16354"/>
                </a:cubicBezTo>
                <a:cubicBezTo>
                  <a:pt x="91005" y="16354"/>
                  <a:pt x="90671" y="16202"/>
                  <a:pt x="90640" y="16263"/>
                </a:cubicBezTo>
                <a:cubicBezTo>
                  <a:pt x="90549" y="16263"/>
                  <a:pt x="90488" y="16202"/>
                  <a:pt x="90367" y="16263"/>
                </a:cubicBezTo>
                <a:lnTo>
                  <a:pt x="90367" y="15959"/>
                </a:lnTo>
                <a:cubicBezTo>
                  <a:pt x="90367" y="15746"/>
                  <a:pt x="90336" y="15563"/>
                  <a:pt x="90123" y="15442"/>
                </a:cubicBezTo>
                <a:cubicBezTo>
                  <a:pt x="90093" y="15594"/>
                  <a:pt x="90093" y="15807"/>
                  <a:pt x="90093" y="15989"/>
                </a:cubicBezTo>
                <a:lnTo>
                  <a:pt x="90093" y="16202"/>
                </a:lnTo>
                <a:cubicBezTo>
                  <a:pt x="90032" y="16293"/>
                  <a:pt x="89971" y="16263"/>
                  <a:pt x="89971" y="16171"/>
                </a:cubicBezTo>
                <a:cubicBezTo>
                  <a:pt x="89941" y="15959"/>
                  <a:pt x="89911" y="15685"/>
                  <a:pt x="89637" y="15807"/>
                </a:cubicBezTo>
                <a:cubicBezTo>
                  <a:pt x="89455" y="15989"/>
                  <a:pt x="89607" y="16354"/>
                  <a:pt x="89728" y="16566"/>
                </a:cubicBezTo>
                <a:cubicBezTo>
                  <a:pt x="89789" y="16658"/>
                  <a:pt x="89819" y="16749"/>
                  <a:pt x="89911" y="16870"/>
                </a:cubicBezTo>
                <a:cubicBezTo>
                  <a:pt x="90032" y="17114"/>
                  <a:pt x="89971" y="17114"/>
                  <a:pt x="89819" y="17326"/>
                </a:cubicBezTo>
                <a:cubicBezTo>
                  <a:pt x="89759" y="17205"/>
                  <a:pt x="89728" y="17235"/>
                  <a:pt x="89789" y="17114"/>
                </a:cubicBezTo>
                <a:cubicBezTo>
                  <a:pt x="89880" y="17022"/>
                  <a:pt x="89789" y="16901"/>
                  <a:pt x="89667" y="16810"/>
                </a:cubicBezTo>
                <a:cubicBezTo>
                  <a:pt x="89607" y="17022"/>
                  <a:pt x="89485" y="16962"/>
                  <a:pt x="89516" y="16779"/>
                </a:cubicBezTo>
                <a:cubicBezTo>
                  <a:pt x="89576" y="16627"/>
                  <a:pt x="89576" y="16475"/>
                  <a:pt x="89424" y="16415"/>
                </a:cubicBezTo>
                <a:cubicBezTo>
                  <a:pt x="89272" y="16354"/>
                  <a:pt x="89272" y="16354"/>
                  <a:pt x="89120" y="16202"/>
                </a:cubicBezTo>
                <a:cubicBezTo>
                  <a:pt x="88999" y="16050"/>
                  <a:pt x="88908" y="15898"/>
                  <a:pt x="88908" y="15715"/>
                </a:cubicBezTo>
                <a:cubicBezTo>
                  <a:pt x="88968" y="15411"/>
                  <a:pt x="88208" y="15381"/>
                  <a:pt x="87965" y="15442"/>
                </a:cubicBezTo>
                <a:cubicBezTo>
                  <a:pt x="87905" y="15503"/>
                  <a:pt x="87601" y="15655"/>
                  <a:pt x="87631" y="15715"/>
                </a:cubicBezTo>
                <a:cubicBezTo>
                  <a:pt x="87449" y="15807"/>
                  <a:pt x="87540" y="16171"/>
                  <a:pt x="87540" y="16354"/>
                </a:cubicBezTo>
                <a:cubicBezTo>
                  <a:pt x="87509" y="16293"/>
                  <a:pt x="87479" y="16202"/>
                  <a:pt x="87449" y="16111"/>
                </a:cubicBezTo>
                <a:cubicBezTo>
                  <a:pt x="87388" y="15898"/>
                  <a:pt x="87297" y="15959"/>
                  <a:pt x="87145" y="15898"/>
                </a:cubicBezTo>
                <a:cubicBezTo>
                  <a:pt x="86901" y="15867"/>
                  <a:pt x="86689" y="15898"/>
                  <a:pt x="86476" y="16019"/>
                </a:cubicBezTo>
                <a:cubicBezTo>
                  <a:pt x="86415" y="16050"/>
                  <a:pt x="86324" y="16141"/>
                  <a:pt x="86263" y="16202"/>
                </a:cubicBezTo>
                <a:cubicBezTo>
                  <a:pt x="86142" y="16354"/>
                  <a:pt x="86324" y="16475"/>
                  <a:pt x="86415" y="16627"/>
                </a:cubicBezTo>
                <a:cubicBezTo>
                  <a:pt x="86598" y="16931"/>
                  <a:pt x="86749" y="17205"/>
                  <a:pt x="86932" y="17509"/>
                </a:cubicBezTo>
                <a:cubicBezTo>
                  <a:pt x="86749" y="17570"/>
                  <a:pt x="86567" y="17782"/>
                  <a:pt x="86385" y="17782"/>
                </a:cubicBezTo>
                <a:cubicBezTo>
                  <a:pt x="86415" y="17843"/>
                  <a:pt x="86385" y="17873"/>
                  <a:pt x="86294" y="17873"/>
                </a:cubicBezTo>
                <a:cubicBezTo>
                  <a:pt x="86233" y="17722"/>
                  <a:pt x="86142" y="17570"/>
                  <a:pt x="85959" y="17691"/>
                </a:cubicBezTo>
                <a:cubicBezTo>
                  <a:pt x="85868" y="17934"/>
                  <a:pt x="86172" y="17965"/>
                  <a:pt x="85990" y="18117"/>
                </a:cubicBezTo>
                <a:cubicBezTo>
                  <a:pt x="85868" y="18238"/>
                  <a:pt x="85716" y="18147"/>
                  <a:pt x="85625" y="18025"/>
                </a:cubicBezTo>
                <a:cubicBezTo>
                  <a:pt x="85473" y="17873"/>
                  <a:pt x="85534" y="17782"/>
                  <a:pt x="85260" y="17782"/>
                </a:cubicBezTo>
                <a:cubicBezTo>
                  <a:pt x="85199" y="17782"/>
                  <a:pt x="84500" y="18025"/>
                  <a:pt x="84652" y="18177"/>
                </a:cubicBezTo>
                <a:cubicBezTo>
                  <a:pt x="84500" y="18299"/>
                  <a:pt x="84439" y="18451"/>
                  <a:pt x="84439" y="18633"/>
                </a:cubicBezTo>
                <a:lnTo>
                  <a:pt x="84439" y="18907"/>
                </a:lnTo>
                <a:cubicBezTo>
                  <a:pt x="84318" y="18937"/>
                  <a:pt x="84196" y="18937"/>
                  <a:pt x="84105" y="18937"/>
                </a:cubicBezTo>
                <a:cubicBezTo>
                  <a:pt x="84135" y="18725"/>
                  <a:pt x="83801" y="18694"/>
                  <a:pt x="83832" y="18421"/>
                </a:cubicBezTo>
                <a:cubicBezTo>
                  <a:pt x="83862" y="18238"/>
                  <a:pt x="84014" y="18117"/>
                  <a:pt x="84166" y="17995"/>
                </a:cubicBezTo>
                <a:cubicBezTo>
                  <a:pt x="84409" y="17813"/>
                  <a:pt x="85017" y="17174"/>
                  <a:pt x="84652" y="16901"/>
                </a:cubicBezTo>
                <a:cubicBezTo>
                  <a:pt x="84196" y="16506"/>
                  <a:pt x="83710" y="16050"/>
                  <a:pt x="83193" y="15746"/>
                </a:cubicBezTo>
                <a:cubicBezTo>
                  <a:pt x="82616" y="15381"/>
                  <a:pt x="81977" y="14834"/>
                  <a:pt x="81278" y="14895"/>
                </a:cubicBezTo>
                <a:cubicBezTo>
                  <a:pt x="81278" y="15047"/>
                  <a:pt x="81400" y="15138"/>
                  <a:pt x="81400" y="15290"/>
                </a:cubicBezTo>
                <a:cubicBezTo>
                  <a:pt x="81400" y="15563"/>
                  <a:pt x="81126" y="15594"/>
                  <a:pt x="80944" y="15594"/>
                </a:cubicBezTo>
                <a:cubicBezTo>
                  <a:pt x="80974" y="15807"/>
                  <a:pt x="81065" y="16019"/>
                  <a:pt x="81217" y="16171"/>
                </a:cubicBezTo>
                <a:cubicBezTo>
                  <a:pt x="80944" y="16050"/>
                  <a:pt x="80792" y="16171"/>
                  <a:pt x="80640" y="16354"/>
                </a:cubicBezTo>
                <a:cubicBezTo>
                  <a:pt x="80488" y="16050"/>
                  <a:pt x="80245" y="15746"/>
                  <a:pt x="79910" y="15594"/>
                </a:cubicBezTo>
                <a:cubicBezTo>
                  <a:pt x="79637" y="15503"/>
                  <a:pt x="79546" y="15533"/>
                  <a:pt x="79303" y="15715"/>
                </a:cubicBezTo>
                <a:cubicBezTo>
                  <a:pt x="79151" y="15867"/>
                  <a:pt x="78999" y="16111"/>
                  <a:pt x="78968" y="16323"/>
                </a:cubicBezTo>
                <a:cubicBezTo>
                  <a:pt x="78847" y="16202"/>
                  <a:pt x="78695" y="16141"/>
                  <a:pt x="78573" y="16111"/>
                </a:cubicBezTo>
                <a:cubicBezTo>
                  <a:pt x="78421" y="16050"/>
                  <a:pt x="78391" y="16019"/>
                  <a:pt x="78330" y="16171"/>
                </a:cubicBezTo>
                <a:cubicBezTo>
                  <a:pt x="78269" y="16293"/>
                  <a:pt x="78208" y="16415"/>
                  <a:pt x="78178" y="16566"/>
                </a:cubicBezTo>
                <a:cubicBezTo>
                  <a:pt x="78087" y="16415"/>
                  <a:pt x="78026" y="16263"/>
                  <a:pt x="77904" y="16141"/>
                </a:cubicBezTo>
                <a:cubicBezTo>
                  <a:pt x="77904" y="16050"/>
                  <a:pt x="77874" y="15715"/>
                  <a:pt x="77965" y="15746"/>
                </a:cubicBezTo>
                <a:cubicBezTo>
                  <a:pt x="77874" y="15655"/>
                  <a:pt x="77935" y="15351"/>
                  <a:pt x="77904" y="15199"/>
                </a:cubicBezTo>
                <a:cubicBezTo>
                  <a:pt x="77874" y="14986"/>
                  <a:pt x="77813" y="14804"/>
                  <a:pt x="77722" y="14652"/>
                </a:cubicBezTo>
                <a:cubicBezTo>
                  <a:pt x="77631" y="14682"/>
                  <a:pt x="77600" y="14773"/>
                  <a:pt x="77570" y="14834"/>
                </a:cubicBezTo>
                <a:cubicBezTo>
                  <a:pt x="77479" y="14743"/>
                  <a:pt x="77357" y="14652"/>
                  <a:pt x="77205" y="14652"/>
                </a:cubicBezTo>
                <a:cubicBezTo>
                  <a:pt x="77266" y="14773"/>
                  <a:pt x="77296" y="14895"/>
                  <a:pt x="77327" y="15047"/>
                </a:cubicBezTo>
                <a:cubicBezTo>
                  <a:pt x="77114" y="15108"/>
                  <a:pt x="76962" y="14925"/>
                  <a:pt x="76871" y="14743"/>
                </a:cubicBezTo>
                <a:cubicBezTo>
                  <a:pt x="76415" y="15108"/>
                  <a:pt x="76385" y="15442"/>
                  <a:pt x="76537" y="15989"/>
                </a:cubicBezTo>
                <a:cubicBezTo>
                  <a:pt x="76567" y="16050"/>
                  <a:pt x="76567" y="16171"/>
                  <a:pt x="76597" y="16263"/>
                </a:cubicBezTo>
                <a:cubicBezTo>
                  <a:pt x="76506" y="16323"/>
                  <a:pt x="76385" y="16445"/>
                  <a:pt x="76233" y="16506"/>
                </a:cubicBezTo>
                <a:cubicBezTo>
                  <a:pt x="76111" y="16445"/>
                  <a:pt x="76050" y="16354"/>
                  <a:pt x="75989" y="16263"/>
                </a:cubicBezTo>
                <a:cubicBezTo>
                  <a:pt x="75929" y="16050"/>
                  <a:pt x="76050" y="15959"/>
                  <a:pt x="75807" y="15898"/>
                </a:cubicBezTo>
                <a:cubicBezTo>
                  <a:pt x="75959" y="15867"/>
                  <a:pt x="76081" y="15807"/>
                  <a:pt x="76202" y="15715"/>
                </a:cubicBezTo>
                <a:cubicBezTo>
                  <a:pt x="76141" y="15563"/>
                  <a:pt x="76081" y="15411"/>
                  <a:pt x="76050" y="15229"/>
                </a:cubicBezTo>
                <a:cubicBezTo>
                  <a:pt x="75989" y="15077"/>
                  <a:pt x="75929" y="14925"/>
                  <a:pt x="75989" y="14773"/>
                </a:cubicBezTo>
                <a:cubicBezTo>
                  <a:pt x="76081" y="14621"/>
                  <a:pt x="76202" y="14500"/>
                  <a:pt x="76233" y="14348"/>
                </a:cubicBezTo>
                <a:cubicBezTo>
                  <a:pt x="76354" y="14044"/>
                  <a:pt x="76354" y="13740"/>
                  <a:pt x="76233" y="13466"/>
                </a:cubicBezTo>
                <a:cubicBezTo>
                  <a:pt x="76081" y="13405"/>
                  <a:pt x="75898" y="13314"/>
                  <a:pt x="75746" y="13284"/>
                </a:cubicBezTo>
                <a:cubicBezTo>
                  <a:pt x="75503" y="13253"/>
                  <a:pt x="75351" y="13314"/>
                  <a:pt x="75169" y="13223"/>
                </a:cubicBezTo>
                <a:cubicBezTo>
                  <a:pt x="75138" y="13253"/>
                  <a:pt x="75138" y="13284"/>
                  <a:pt x="75078" y="13314"/>
                </a:cubicBezTo>
                <a:cubicBezTo>
                  <a:pt x="74986" y="13375"/>
                  <a:pt x="74895" y="13405"/>
                  <a:pt x="74834" y="13466"/>
                </a:cubicBezTo>
                <a:cubicBezTo>
                  <a:pt x="74591" y="13618"/>
                  <a:pt x="74622" y="13740"/>
                  <a:pt x="74409" y="13557"/>
                </a:cubicBezTo>
                <a:cubicBezTo>
                  <a:pt x="74287" y="13740"/>
                  <a:pt x="74226" y="13922"/>
                  <a:pt x="74226" y="14165"/>
                </a:cubicBezTo>
                <a:cubicBezTo>
                  <a:pt x="74074" y="14074"/>
                  <a:pt x="74135" y="14378"/>
                  <a:pt x="74105" y="14500"/>
                </a:cubicBezTo>
                <a:cubicBezTo>
                  <a:pt x="74014" y="14743"/>
                  <a:pt x="73771" y="14682"/>
                  <a:pt x="73558" y="14621"/>
                </a:cubicBezTo>
                <a:cubicBezTo>
                  <a:pt x="73558" y="14682"/>
                  <a:pt x="73527" y="14773"/>
                  <a:pt x="73527" y="14834"/>
                </a:cubicBezTo>
                <a:cubicBezTo>
                  <a:pt x="73406" y="14621"/>
                  <a:pt x="73497" y="14317"/>
                  <a:pt x="73558" y="14044"/>
                </a:cubicBezTo>
                <a:cubicBezTo>
                  <a:pt x="73649" y="13709"/>
                  <a:pt x="73771" y="13314"/>
                  <a:pt x="73649" y="12980"/>
                </a:cubicBezTo>
                <a:cubicBezTo>
                  <a:pt x="73619" y="12797"/>
                  <a:pt x="73497" y="12554"/>
                  <a:pt x="73315" y="12524"/>
                </a:cubicBezTo>
                <a:cubicBezTo>
                  <a:pt x="73102" y="12524"/>
                  <a:pt x="72889" y="12524"/>
                  <a:pt x="72707" y="12554"/>
                </a:cubicBezTo>
                <a:cubicBezTo>
                  <a:pt x="72403" y="12645"/>
                  <a:pt x="72129" y="12858"/>
                  <a:pt x="72008" y="13132"/>
                </a:cubicBezTo>
                <a:cubicBezTo>
                  <a:pt x="71886" y="13375"/>
                  <a:pt x="71856" y="13679"/>
                  <a:pt x="71947" y="13922"/>
                </a:cubicBezTo>
                <a:cubicBezTo>
                  <a:pt x="71947" y="13983"/>
                  <a:pt x="71977" y="14044"/>
                  <a:pt x="72008" y="14074"/>
                </a:cubicBezTo>
                <a:cubicBezTo>
                  <a:pt x="72099" y="14226"/>
                  <a:pt x="71977" y="14196"/>
                  <a:pt x="71856" y="14287"/>
                </a:cubicBezTo>
                <a:cubicBezTo>
                  <a:pt x="71673" y="14439"/>
                  <a:pt x="71582" y="14591"/>
                  <a:pt x="71491" y="14773"/>
                </a:cubicBezTo>
                <a:cubicBezTo>
                  <a:pt x="71035" y="15411"/>
                  <a:pt x="71126" y="16415"/>
                  <a:pt x="71217" y="17114"/>
                </a:cubicBezTo>
                <a:cubicBezTo>
                  <a:pt x="70974" y="17114"/>
                  <a:pt x="71126" y="16931"/>
                  <a:pt x="71035" y="16779"/>
                </a:cubicBezTo>
                <a:cubicBezTo>
                  <a:pt x="70974" y="16962"/>
                  <a:pt x="70944" y="17114"/>
                  <a:pt x="70761" y="17205"/>
                </a:cubicBezTo>
                <a:cubicBezTo>
                  <a:pt x="70609" y="17235"/>
                  <a:pt x="70518" y="17478"/>
                  <a:pt x="70427" y="17357"/>
                </a:cubicBezTo>
                <a:cubicBezTo>
                  <a:pt x="70518" y="17174"/>
                  <a:pt x="70792" y="17053"/>
                  <a:pt x="70944" y="16901"/>
                </a:cubicBezTo>
                <a:cubicBezTo>
                  <a:pt x="71096" y="16749"/>
                  <a:pt x="71187" y="16506"/>
                  <a:pt x="71126" y="16293"/>
                </a:cubicBezTo>
                <a:cubicBezTo>
                  <a:pt x="71096" y="15989"/>
                  <a:pt x="70944" y="16019"/>
                  <a:pt x="70731" y="16050"/>
                </a:cubicBezTo>
                <a:cubicBezTo>
                  <a:pt x="70579" y="16111"/>
                  <a:pt x="70609" y="15989"/>
                  <a:pt x="70488" y="15898"/>
                </a:cubicBezTo>
                <a:cubicBezTo>
                  <a:pt x="70366" y="15837"/>
                  <a:pt x="70275" y="15746"/>
                  <a:pt x="70153" y="15715"/>
                </a:cubicBezTo>
                <a:cubicBezTo>
                  <a:pt x="70123" y="15989"/>
                  <a:pt x="69819" y="16050"/>
                  <a:pt x="69667" y="16263"/>
                </a:cubicBezTo>
                <a:cubicBezTo>
                  <a:pt x="69576" y="16323"/>
                  <a:pt x="69576" y="16445"/>
                  <a:pt x="69606" y="16566"/>
                </a:cubicBezTo>
                <a:cubicBezTo>
                  <a:pt x="69546" y="16597"/>
                  <a:pt x="69394" y="16627"/>
                  <a:pt x="69302" y="16566"/>
                </a:cubicBezTo>
                <a:cubicBezTo>
                  <a:pt x="69424" y="16354"/>
                  <a:pt x="69394" y="16111"/>
                  <a:pt x="69302" y="15898"/>
                </a:cubicBezTo>
                <a:cubicBezTo>
                  <a:pt x="69515" y="15837"/>
                  <a:pt x="69454" y="15746"/>
                  <a:pt x="69454" y="15563"/>
                </a:cubicBezTo>
                <a:cubicBezTo>
                  <a:pt x="69454" y="15411"/>
                  <a:pt x="69454" y="15259"/>
                  <a:pt x="69394" y="15138"/>
                </a:cubicBezTo>
                <a:cubicBezTo>
                  <a:pt x="69363" y="15047"/>
                  <a:pt x="69272" y="14925"/>
                  <a:pt x="69150" y="14804"/>
                </a:cubicBezTo>
                <a:cubicBezTo>
                  <a:pt x="69120" y="14773"/>
                  <a:pt x="69059" y="14743"/>
                  <a:pt x="68998" y="14682"/>
                </a:cubicBezTo>
                <a:cubicBezTo>
                  <a:pt x="68846" y="14591"/>
                  <a:pt x="68938" y="14743"/>
                  <a:pt x="68786" y="14652"/>
                </a:cubicBezTo>
                <a:cubicBezTo>
                  <a:pt x="68786" y="14743"/>
                  <a:pt x="68755" y="14773"/>
                  <a:pt x="68694" y="14773"/>
                </a:cubicBezTo>
                <a:cubicBezTo>
                  <a:pt x="68816" y="14530"/>
                  <a:pt x="69059" y="14287"/>
                  <a:pt x="68816" y="14044"/>
                </a:cubicBezTo>
                <a:lnTo>
                  <a:pt x="68603" y="14378"/>
                </a:lnTo>
                <a:cubicBezTo>
                  <a:pt x="68390" y="14165"/>
                  <a:pt x="68299" y="14500"/>
                  <a:pt x="68299" y="14621"/>
                </a:cubicBezTo>
                <a:cubicBezTo>
                  <a:pt x="68299" y="14743"/>
                  <a:pt x="68330" y="14895"/>
                  <a:pt x="68390" y="14986"/>
                </a:cubicBezTo>
                <a:cubicBezTo>
                  <a:pt x="68390" y="15108"/>
                  <a:pt x="68178" y="15229"/>
                  <a:pt x="68087" y="15290"/>
                </a:cubicBezTo>
                <a:cubicBezTo>
                  <a:pt x="68147" y="15199"/>
                  <a:pt x="68147" y="15108"/>
                  <a:pt x="68087" y="14986"/>
                </a:cubicBezTo>
                <a:cubicBezTo>
                  <a:pt x="68178" y="14925"/>
                  <a:pt x="68208" y="14834"/>
                  <a:pt x="68239" y="14743"/>
                </a:cubicBezTo>
                <a:cubicBezTo>
                  <a:pt x="68299" y="14591"/>
                  <a:pt x="68330" y="14530"/>
                  <a:pt x="68178" y="14469"/>
                </a:cubicBezTo>
                <a:cubicBezTo>
                  <a:pt x="68056" y="14439"/>
                  <a:pt x="67783" y="14348"/>
                  <a:pt x="67843" y="14196"/>
                </a:cubicBezTo>
                <a:cubicBezTo>
                  <a:pt x="67874" y="14013"/>
                  <a:pt x="67479" y="13861"/>
                  <a:pt x="67327" y="13861"/>
                </a:cubicBezTo>
                <a:cubicBezTo>
                  <a:pt x="67296" y="13709"/>
                  <a:pt x="67235" y="13861"/>
                  <a:pt x="67296" y="13618"/>
                </a:cubicBezTo>
                <a:cubicBezTo>
                  <a:pt x="67327" y="13466"/>
                  <a:pt x="67327" y="13314"/>
                  <a:pt x="67205" y="13223"/>
                </a:cubicBezTo>
                <a:lnTo>
                  <a:pt x="66992" y="13557"/>
                </a:lnTo>
                <a:cubicBezTo>
                  <a:pt x="66871" y="13375"/>
                  <a:pt x="66749" y="13253"/>
                  <a:pt x="66567" y="13162"/>
                </a:cubicBezTo>
                <a:cubicBezTo>
                  <a:pt x="66445" y="13132"/>
                  <a:pt x="66293" y="13101"/>
                  <a:pt x="66202" y="13101"/>
                </a:cubicBezTo>
                <a:cubicBezTo>
                  <a:pt x="66141" y="13284"/>
                  <a:pt x="66080" y="13436"/>
                  <a:pt x="65989" y="13618"/>
                </a:cubicBezTo>
                <a:cubicBezTo>
                  <a:pt x="65898" y="13588"/>
                  <a:pt x="65898" y="13557"/>
                  <a:pt x="65898" y="13436"/>
                </a:cubicBezTo>
                <a:cubicBezTo>
                  <a:pt x="65807" y="13405"/>
                  <a:pt x="65685" y="13405"/>
                  <a:pt x="65624" y="13375"/>
                </a:cubicBezTo>
                <a:cubicBezTo>
                  <a:pt x="65503" y="13284"/>
                  <a:pt x="65351" y="13223"/>
                  <a:pt x="65229" y="13162"/>
                </a:cubicBezTo>
                <a:cubicBezTo>
                  <a:pt x="65503" y="12919"/>
                  <a:pt x="64865" y="12250"/>
                  <a:pt x="64561" y="12190"/>
                </a:cubicBezTo>
                <a:cubicBezTo>
                  <a:pt x="64469" y="12159"/>
                  <a:pt x="64378" y="12159"/>
                  <a:pt x="64287" y="12159"/>
                </a:cubicBezTo>
                <a:cubicBezTo>
                  <a:pt x="64105" y="12159"/>
                  <a:pt x="64105" y="12372"/>
                  <a:pt x="64074" y="12524"/>
                </a:cubicBezTo>
                <a:cubicBezTo>
                  <a:pt x="63922" y="12858"/>
                  <a:pt x="63770" y="13223"/>
                  <a:pt x="63649" y="13557"/>
                </a:cubicBezTo>
                <a:cubicBezTo>
                  <a:pt x="63375" y="13436"/>
                  <a:pt x="63223" y="13983"/>
                  <a:pt x="63041" y="13983"/>
                </a:cubicBezTo>
                <a:cubicBezTo>
                  <a:pt x="62919" y="14013"/>
                  <a:pt x="62858" y="14165"/>
                  <a:pt x="62858" y="14287"/>
                </a:cubicBezTo>
                <a:lnTo>
                  <a:pt x="62858" y="14500"/>
                </a:lnTo>
                <a:cubicBezTo>
                  <a:pt x="62737" y="14500"/>
                  <a:pt x="62646" y="14591"/>
                  <a:pt x="62585" y="14652"/>
                </a:cubicBezTo>
                <a:cubicBezTo>
                  <a:pt x="62646" y="14682"/>
                  <a:pt x="62919" y="14743"/>
                  <a:pt x="62950" y="14773"/>
                </a:cubicBezTo>
                <a:cubicBezTo>
                  <a:pt x="62798" y="14986"/>
                  <a:pt x="62615" y="15259"/>
                  <a:pt x="62737" y="15533"/>
                </a:cubicBezTo>
                <a:cubicBezTo>
                  <a:pt x="62798" y="15290"/>
                  <a:pt x="63010" y="15138"/>
                  <a:pt x="63102" y="14925"/>
                </a:cubicBezTo>
                <a:cubicBezTo>
                  <a:pt x="63223" y="15077"/>
                  <a:pt x="63406" y="15138"/>
                  <a:pt x="63618" y="15229"/>
                </a:cubicBezTo>
                <a:cubicBezTo>
                  <a:pt x="63497" y="15290"/>
                  <a:pt x="63406" y="15442"/>
                  <a:pt x="63375" y="15563"/>
                </a:cubicBezTo>
                <a:cubicBezTo>
                  <a:pt x="63345" y="15685"/>
                  <a:pt x="63223" y="15807"/>
                  <a:pt x="63223" y="15898"/>
                </a:cubicBezTo>
                <a:cubicBezTo>
                  <a:pt x="63254" y="16111"/>
                  <a:pt x="63527" y="16111"/>
                  <a:pt x="63314" y="16263"/>
                </a:cubicBezTo>
                <a:cubicBezTo>
                  <a:pt x="63071" y="16415"/>
                  <a:pt x="63041" y="16445"/>
                  <a:pt x="63102" y="16171"/>
                </a:cubicBezTo>
                <a:cubicBezTo>
                  <a:pt x="63193" y="15959"/>
                  <a:pt x="62950" y="15746"/>
                  <a:pt x="62737" y="15655"/>
                </a:cubicBezTo>
                <a:cubicBezTo>
                  <a:pt x="62615" y="15563"/>
                  <a:pt x="62463" y="15503"/>
                  <a:pt x="62311" y="15442"/>
                </a:cubicBezTo>
                <a:cubicBezTo>
                  <a:pt x="62251" y="15685"/>
                  <a:pt x="62129" y="15685"/>
                  <a:pt x="61947" y="15837"/>
                </a:cubicBezTo>
                <a:cubicBezTo>
                  <a:pt x="61947" y="15746"/>
                  <a:pt x="61947" y="15715"/>
                  <a:pt x="61886" y="15655"/>
                </a:cubicBezTo>
                <a:cubicBezTo>
                  <a:pt x="62099" y="15655"/>
                  <a:pt x="62281" y="15563"/>
                  <a:pt x="62159" y="15351"/>
                </a:cubicBezTo>
                <a:cubicBezTo>
                  <a:pt x="62099" y="15381"/>
                  <a:pt x="62007" y="15411"/>
                  <a:pt x="61977" y="15351"/>
                </a:cubicBezTo>
                <a:cubicBezTo>
                  <a:pt x="62038" y="15229"/>
                  <a:pt x="62281" y="15077"/>
                  <a:pt x="62159" y="14925"/>
                </a:cubicBezTo>
                <a:cubicBezTo>
                  <a:pt x="62190" y="14956"/>
                  <a:pt x="62251" y="15047"/>
                  <a:pt x="62281" y="15077"/>
                </a:cubicBezTo>
                <a:cubicBezTo>
                  <a:pt x="62403" y="14986"/>
                  <a:pt x="62463" y="14895"/>
                  <a:pt x="62555" y="14743"/>
                </a:cubicBezTo>
                <a:cubicBezTo>
                  <a:pt x="62615" y="14591"/>
                  <a:pt x="62585" y="14469"/>
                  <a:pt x="62646" y="14348"/>
                </a:cubicBezTo>
                <a:cubicBezTo>
                  <a:pt x="62858" y="14074"/>
                  <a:pt x="63223" y="13740"/>
                  <a:pt x="63010" y="13375"/>
                </a:cubicBezTo>
                <a:cubicBezTo>
                  <a:pt x="62798" y="13588"/>
                  <a:pt x="62615" y="13831"/>
                  <a:pt x="62463" y="14074"/>
                </a:cubicBezTo>
                <a:cubicBezTo>
                  <a:pt x="62433" y="13983"/>
                  <a:pt x="62403" y="13861"/>
                  <a:pt x="62433" y="13740"/>
                </a:cubicBezTo>
                <a:cubicBezTo>
                  <a:pt x="62463" y="13557"/>
                  <a:pt x="62585" y="13588"/>
                  <a:pt x="62433" y="13436"/>
                </a:cubicBezTo>
                <a:cubicBezTo>
                  <a:pt x="62342" y="13375"/>
                  <a:pt x="62281" y="13284"/>
                  <a:pt x="62159" y="13223"/>
                </a:cubicBezTo>
                <a:cubicBezTo>
                  <a:pt x="62099" y="13162"/>
                  <a:pt x="61977" y="13101"/>
                  <a:pt x="61886" y="13101"/>
                </a:cubicBezTo>
                <a:cubicBezTo>
                  <a:pt x="61825" y="12980"/>
                  <a:pt x="61795" y="12919"/>
                  <a:pt x="61703" y="12797"/>
                </a:cubicBezTo>
                <a:cubicBezTo>
                  <a:pt x="61582" y="12615"/>
                  <a:pt x="61399" y="12463"/>
                  <a:pt x="61217" y="12372"/>
                </a:cubicBezTo>
                <a:cubicBezTo>
                  <a:pt x="61126" y="12524"/>
                  <a:pt x="61217" y="12706"/>
                  <a:pt x="61065" y="12828"/>
                </a:cubicBezTo>
                <a:cubicBezTo>
                  <a:pt x="60974" y="12554"/>
                  <a:pt x="60883" y="12342"/>
                  <a:pt x="60640" y="12190"/>
                </a:cubicBezTo>
                <a:cubicBezTo>
                  <a:pt x="60518" y="12098"/>
                  <a:pt x="60427" y="12068"/>
                  <a:pt x="60305" y="12038"/>
                </a:cubicBezTo>
                <a:cubicBezTo>
                  <a:pt x="60214" y="12038"/>
                  <a:pt x="60153" y="12007"/>
                  <a:pt x="60123" y="12007"/>
                </a:cubicBezTo>
                <a:cubicBezTo>
                  <a:pt x="60062" y="12098"/>
                  <a:pt x="60001" y="12250"/>
                  <a:pt x="59910" y="12372"/>
                </a:cubicBezTo>
                <a:cubicBezTo>
                  <a:pt x="59576" y="12007"/>
                  <a:pt x="58968" y="12463"/>
                  <a:pt x="58816" y="12828"/>
                </a:cubicBezTo>
                <a:cubicBezTo>
                  <a:pt x="58816" y="12645"/>
                  <a:pt x="58816" y="12676"/>
                  <a:pt x="58937" y="12524"/>
                </a:cubicBezTo>
                <a:cubicBezTo>
                  <a:pt x="59059" y="12372"/>
                  <a:pt x="59150" y="12250"/>
                  <a:pt x="58998" y="12159"/>
                </a:cubicBezTo>
                <a:cubicBezTo>
                  <a:pt x="58755" y="11916"/>
                  <a:pt x="58512" y="11703"/>
                  <a:pt x="58299" y="11490"/>
                </a:cubicBezTo>
                <a:cubicBezTo>
                  <a:pt x="58056" y="11278"/>
                  <a:pt x="57843" y="11095"/>
                  <a:pt x="57570" y="10883"/>
                </a:cubicBezTo>
                <a:cubicBezTo>
                  <a:pt x="57448" y="10822"/>
                  <a:pt x="56810" y="10487"/>
                  <a:pt x="56810" y="10670"/>
                </a:cubicBezTo>
                <a:cubicBezTo>
                  <a:pt x="56232" y="10518"/>
                  <a:pt x="55594" y="10731"/>
                  <a:pt x="55412" y="11308"/>
                </a:cubicBezTo>
                <a:cubicBezTo>
                  <a:pt x="55168" y="11095"/>
                  <a:pt x="54956" y="10943"/>
                  <a:pt x="54682" y="11095"/>
                </a:cubicBezTo>
                <a:cubicBezTo>
                  <a:pt x="54439" y="11247"/>
                  <a:pt x="54226" y="11430"/>
                  <a:pt x="54105" y="11642"/>
                </a:cubicBezTo>
                <a:cubicBezTo>
                  <a:pt x="53983" y="11886"/>
                  <a:pt x="53953" y="12098"/>
                  <a:pt x="53983" y="12342"/>
                </a:cubicBezTo>
                <a:cubicBezTo>
                  <a:pt x="53801" y="12402"/>
                  <a:pt x="53831" y="12372"/>
                  <a:pt x="53649" y="12311"/>
                </a:cubicBezTo>
                <a:cubicBezTo>
                  <a:pt x="53497" y="12220"/>
                  <a:pt x="53345" y="12190"/>
                  <a:pt x="53193" y="12190"/>
                </a:cubicBezTo>
                <a:cubicBezTo>
                  <a:pt x="53649" y="11855"/>
                  <a:pt x="53983" y="11490"/>
                  <a:pt x="54044" y="10883"/>
                </a:cubicBezTo>
                <a:cubicBezTo>
                  <a:pt x="53801" y="10639"/>
                  <a:pt x="53497" y="10487"/>
                  <a:pt x="53162" y="10427"/>
                </a:cubicBezTo>
                <a:cubicBezTo>
                  <a:pt x="53041" y="10427"/>
                  <a:pt x="52889" y="10427"/>
                  <a:pt x="52767" y="10487"/>
                </a:cubicBezTo>
                <a:cubicBezTo>
                  <a:pt x="52585" y="10518"/>
                  <a:pt x="52524" y="10670"/>
                  <a:pt x="52372" y="10548"/>
                </a:cubicBezTo>
                <a:cubicBezTo>
                  <a:pt x="52129" y="10852"/>
                  <a:pt x="52098" y="11247"/>
                  <a:pt x="51673" y="10883"/>
                </a:cubicBezTo>
                <a:cubicBezTo>
                  <a:pt x="51612" y="11034"/>
                  <a:pt x="51521" y="11186"/>
                  <a:pt x="51521" y="11399"/>
                </a:cubicBezTo>
                <a:cubicBezTo>
                  <a:pt x="51521" y="11551"/>
                  <a:pt x="51369" y="11460"/>
                  <a:pt x="51247" y="11460"/>
                </a:cubicBezTo>
                <a:cubicBezTo>
                  <a:pt x="51156" y="11490"/>
                  <a:pt x="51004" y="11551"/>
                  <a:pt x="50883" y="11612"/>
                </a:cubicBezTo>
                <a:cubicBezTo>
                  <a:pt x="50943" y="11247"/>
                  <a:pt x="51065" y="10883"/>
                  <a:pt x="51004" y="10518"/>
                </a:cubicBezTo>
                <a:cubicBezTo>
                  <a:pt x="50913" y="10244"/>
                  <a:pt x="50791" y="10062"/>
                  <a:pt x="50548" y="10062"/>
                </a:cubicBezTo>
                <a:cubicBezTo>
                  <a:pt x="50335" y="10062"/>
                  <a:pt x="50153" y="10092"/>
                  <a:pt x="50001" y="10183"/>
                </a:cubicBezTo>
                <a:cubicBezTo>
                  <a:pt x="49363" y="10487"/>
                  <a:pt x="49241" y="11247"/>
                  <a:pt x="49697" y="11764"/>
                </a:cubicBezTo>
                <a:cubicBezTo>
                  <a:pt x="49728" y="11734"/>
                  <a:pt x="49424" y="11855"/>
                  <a:pt x="49484" y="11794"/>
                </a:cubicBezTo>
                <a:cubicBezTo>
                  <a:pt x="49363" y="11855"/>
                  <a:pt x="49211" y="11916"/>
                  <a:pt x="49120" y="12038"/>
                </a:cubicBezTo>
                <a:cubicBezTo>
                  <a:pt x="48968" y="11794"/>
                  <a:pt x="48816" y="11582"/>
                  <a:pt x="48572" y="11460"/>
                </a:cubicBezTo>
                <a:cubicBezTo>
                  <a:pt x="48451" y="11703"/>
                  <a:pt x="48512" y="12007"/>
                  <a:pt x="48147" y="11794"/>
                </a:cubicBezTo>
                <a:cubicBezTo>
                  <a:pt x="48056" y="12038"/>
                  <a:pt x="48177" y="12190"/>
                  <a:pt x="48177" y="12402"/>
                </a:cubicBezTo>
                <a:cubicBezTo>
                  <a:pt x="48025" y="12372"/>
                  <a:pt x="47873" y="12372"/>
                  <a:pt x="47752" y="12402"/>
                </a:cubicBezTo>
                <a:cubicBezTo>
                  <a:pt x="47752" y="12311"/>
                  <a:pt x="47995" y="12068"/>
                  <a:pt x="48025" y="11916"/>
                </a:cubicBezTo>
                <a:cubicBezTo>
                  <a:pt x="48056" y="11734"/>
                  <a:pt x="48056" y="11551"/>
                  <a:pt x="48147" y="11399"/>
                </a:cubicBezTo>
                <a:cubicBezTo>
                  <a:pt x="48177" y="11308"/>
                  <a:pt x="48269" y="11247"/>
                  <a:pt x="48329" y="11186"/>
                </a:cubicBezTo>
                <a:cubicBezTo>
                  <a:pt x="48481" y="11126"/>
                  <a:pt x="48421" y="11004"/>
                  <a:pt x="48329" y="10852"/>
                </a:cubicBezTo>
                <a:cubicBezTo>
                  <a:pt x="48269" y="10670"/>
                  <a:pt x="48147" y="10487"/>
                  <a:pt x="47995" y="10366"/>
                </a:cubicBezTo>
                <a:lnTo>
                  <a:pt x="47752" y="10244"/>
                </a:lnTo>
                <a:cubicBezTo>
                  <a:pt x="47539" y="10183"/>
                  <a:pt x="47569" y="10244"/>
                  <a:pt x="47448" y="10427"/>
                </a:cubicBezTo>
                <a:cubicBezTo>
                  <a:pt x="47296" y="10731"/>
                  <a:pt x="47083" y="11034"/>
                  <a:pt x="46931" y="11338"/>
                </a:cubicBezTo>
                <a:cubicBezTo>
                  <a:pt x="46688" y="11794"/>
                  <a:pt x="46445" y="12311"/>
                  <a:pt x="46962" y="12676"/>
                </a:cubicBezTo>
                <a:cubicBezTo>
                  <a:pt x="46688" y="12797"/>
                  <a:pt x="46445" y="13010"/>
                  <a:pt x="46202" y="13223"/>
                </a:cubicBezTo>
                <a:cubicBezTo>
                  <a:pt x="46171" y="12980"/>
                  <a:pt x="46019" y="12767"/>
                  <a:pt x="45837" y="12645"/>
                </a:cubicBezTo>
                <a:cubicBezTo>
                  <a:pt x="45715" y="12554"/>
                  <a:pt x="45685" y="12615"/>
                  <a:pt x="45685" y="12463"/>
                </a:cubicBezTo>
                <a:cubicBezTo>
                  <a:pt x="45685" y="12311"/>
                  <a:pt x="45624" y="12190"/>
                  <a:pt x="45563" y="12038"/>
                </a:cubicBezTo>
                <a:cubicBezTo>
                  <a:pt x="45411" y="12098"/>
                  <a:pt x="45381" y="12311"/>
                  <a:pt x="45229" y="12068"/>
                </a:cubicBezTo>
                <a:cubicBezTo>
                  <a:pt x="45138" y="12098"/>
                  <a:pt x="45107" y="12190"/>
                  <a:pt x="45077" y="12250"/>
                </a:cubicBezTo>
                <a:cubicBezTo>
                  <a:pt x="44955" y="12250"/>
                  <a:pt x="44955" y="12159"/>
                  <a:pt x="44895" y="12098"/>
                </a:cubicBezTo>
                <a:cubicBezTo>
                  <a:pt x="44986" y="11916"/>
                  <a:pt x="45047" y="11764"/>
                  <a:pt x="44955" y="11551"/>
                </a:cubicBezTo>
                <a:cubicBezTo>
                  <a:pt x="44591" y="11338"/>
                  <a:pt x="44074" y="11582"/>
                  <a:pt x="44226" y="12038"/>
                </a:cubicBezTo>
                <a:cubicBezTo>
                  <a:pt x="44165" y="12038"/>
                  <a:pt x="44074" y="12007"/>
                  <a:pt x="44013" y="12007"/>
                </a:cubicBezTo>
                <a:cubicBezTo>
                  <a:pt x="43922" y="11946"/>
                  <a:pt x="43740" y="12038"/>
                  <a:pt x="43831" y="11916"/>
                </a:cubicBezTo>
                <a:cubicBezTo>
                  <a:pt x="43740" y="11946"/>
                  <a:pt x="43709" y="11946"/>
                  <a:pt x="43618" y="11946"/>
                </a:cubicBezTo>
                <a:cubicBezTo>
                  <a:pt x="43861" y="11794"/>
                  <a:pt x="44013" y="11612"/>
                  <a:pt x="44135" y="11399"/>
                </a:cubicBezTo>
                <a:cubicBezTo>
                  <a:pt x="43892" y="11582"/>
                  <a:pt x="43588" y="11734"/>
                  <a:pt x="43284" y="11794"/>
                </a:cubicBezTo>
                <a:cubicBezTo>
                  <a:pt x="43132" y="11855"/>
                  <a:pt x="43010" y="11734"/>
                  <a:pt x="43132" y="11642"/>
                </a:cubicBezTo>
                <a:cubicBezTo>
                  <a:pt x="43253" y="11582"/>
                  <a:pt x="43314" y="11490"/>
                  <a:pt x="43162" y="11430"/>
                </a:cubicBezTo>
                <a:cubicBezTo>
                  <a:pt x="43162" y="11490"/>
                  <a:pt x="43132" y="11490"/>
                  <a:pt x="43071" y="11490"/>
                </a:cubicBezTo>
                <a:cubicBezTo>
                  <a:pt x="43132" y="11126"/>
                  <a:pt x="42797" y="11186"/>
                  <a:pt x="42858" y="11551"/>
                </a:cubicBezTo>
                <a:cubicBezTo>
                  <a:pt x="42797" y="11460"/>
                  <a:pt x="42645" y="11460"/>
                  <a:pt x="42767" y="11399"/>
                </a:cubicBezTo>
                <a:cubicBezTo>
                  <a:pt x="42402" y="11460"/>
                  <a:pt x="42706" y="11126"/>
                  <a:pt x="42615" y="11034"/>
                </a:cubicBezTo>
                <a:cubicBezTo>
                  <a:pt x="42797" y="11004"/>
                  <a:pt x="43010" y="10974"/>
                  <a:pt x="43162" y="10822"/>
                </a:cubicBezTo>
                <a:cubicBezTo>
                  <a:pt x="43253" y="10731"/>
                  <a:pt x="43314" y="10639"/>
                  <a:pt x="43375" y="10518"/>
                </a:cubicBezTo>
                <a:cubicBezTo>
                  <a:pt x="43436" y="10366"/>
                  <a:pt x="43162" y="10244"/>
                  <a:pt x="43010" y="10183"/>
                </a:cubicBezTo>
                <a:cubicBezTo>
                  <a:pt x="43284" y="10183"/>
                  <a:pt x="43618" y="10123"/>
                  <a:pt x="43436" y="9788"/>
                </a:cubicBezTo>
                <a:cubicBezTo>
                  <a:pt x="43375" y="9879"/>
                  <a:pt x="43284" y="9910"/>
                  <a:pt x="43223" y="9788"/>
                </a:cubicBezTo>
                <a:cubicBezTo>
                  <a:pt x="43284" y="9667"/>
                  <a:pt x="43405" y="9606"/>
                  <a:pt x="43436" y="9484"/>
                </a:cubicBezTo>
                <a:cubicBezTo>
                  <a:pt x="43466" y="9363"/>
                  <a:pt x="43405" y="9150"/>
                  <a:pt x="43253" y="9211"/>
                </a:cubicBezTo>
                <a:cubicBezTo>
                  <a:pt x="42949" y="9302"/>
                  <a:pt x="42797" y="9758"/>
                  <a:pt x="42828" y="10031"/>
                </a:cubicBezTo>
                <a:cubicBezTo>
                  <a:pt x="42706" y="9940"/>
                  <a:pt x="42463" y="9819"/>
                  <a:pt x="42524" y="9667"/>
                </a:cubicBezTo>
                <a:cubicBezTo>
                  <a:pt x="42615" y="9576"/>
                  <a:pt x="42615" y="9424"/>
                  <a:pt x="42615" y="9272"/>
                </a:cubicBezTo>
                <a:cubicBezTo>
                  <a:pt x="42615" y="8968"/>
                  <a:pt x="42676" y="8724"/>
                  <a:pt x="42949" y="8572"/>
                </a:cubicBezTo>
                <a:cubicBezTo>
                  <a:pt x="42858" y="8360"/>
                  <a:pt x="42767" y="8086"/>
                  <a:pt x="42554" y="7904"/>
                </a:cubicBezTo>
                <a:cubicBezTo>
                  <a:pt x="42463" y="7813"/>
                  <a:pt x="42341" y="7752"/>
                  <a:pt x="42220" y="7691"/>
                </a:cubicBezTo>
                <a:cubicBezTo>
                  <a:pt x="42007" y="7630"/>
                  <a:pt x="41946" y="7630"/>
                  <a:pt x="41885" y="7843"/>
                </a:cubicBezTo>
                <a:cubicBezTo>
                  <a:pt x="41733" y="7630"/>
                  <a:pt x="41551" y="7387"/>
                  <a:pt x="41399" y="7174"/>
                </a:cubicBezTo>
                <a:cubicBezTo>
                  <a:pt x="41399" y="6901"/>
                  <a:pt x="41338" y="6688"/>
                  <a:pt x="41247" y="6445"/>
                </a:cubicBezTo>
                <a:cubicBezTo>
                  <a:pt x="41126" y="6475"/>
                  <a:pt x="41095" y="6597"/>
                  <a:pt x="40974" y="6688"/>
                </a:cubicBezTo>
                <a:cubicBezTo>
                  <a:pt x="40852" y="6779"/>
                  <a:pt x="40730" y="6627"/>
                  <a:pt x="40578" y="6597"/>
                </a:cubicBezTo>
                <a:lnTo>
                  <a:pt x="40578" y="6749"/>
                </a:lnTo>
                <a:cubicBezTo>
                  <a:pt x="40487" y="6688"/>
                  <a:pt x="40396" y="6566"/>
                  <a:pt x="40366" y="6445"/>
                </a:cubicBezTo>
                <a:cubicBezTo>
                  <a:pt x="40092" y="6627"/>
                  <a:pt x="39819" y="6870"/>
                  <a:pt x="39819" y="7205"/>
                </a:cubicBezTo>
                <a:cubicBezTo>
                  <a:pt x="39819" y="7448"/>
                  <a:pt x="39910" y="7661"/>
                  <a:pt x="39940" y="7934"/>
                </a:cubicBezTo>
                <a:cubicBezTo>
                  <a:pt x="39788" y="7843"/>
                  <a:pt x="39606" y="7782"/>
                  <a:pt x="39454" y="7691"/>
                </a:cubicBezTo>
                <a:cubicBezTo>
                  <a:pt x="39454" y="7539"/>
                  <a:pt x="39423" y="7387"/>
                  <a:pt x="39363" y="7296"/>
                </a:cubicBezTo>
                <a:cubicBezTo>
                  <a:pt x="39332" y="7144"/>
                  <a:pt x="39271" y="6992"/>
                  <a:pt x="39150" y="6870"/>
                </a:cubicBezTo>
                <a:cubicBezTo>
                  <a:pt x="39180" y="6779"/>
                  <a:pt x="39271" y="6718"/>
                  <a:pt x="39332" y="6627"/>
                </a:cubicBezTo>
                <a:cubicBezTo>
                  <a:pt x="39667" y="6262"/>
                  <a:pt x="39971" y="5837"/>
                  <a:pt x="39940" y="5320"/>
                </a:cubicBezTo>
                <a:cubicBezTo>
                  <a:pt x="39910" y="4743"/>
                  <a:pt x="38907" y="4712"/>
                  <a:pt x="38512" y="4925"/>
                </a:cubicBezTo>
                <a:cubicBezTo>
                  <a:pt x="37995" y="5199"/>
                  <a:pt x="37843" y="5715"/>
                  <a:pt x="37964" y="6262"/>
                </a:cubicBezTo>
                <a:cubicBezTo>
                  <a:pt x="37235" y="5989"/>
                  <a:pt x="36718" y="6536"/>
                  <a:pt x="36414" y="7083"/>
                </a:cubicBezTo>
                <a:cubicBezTo>
                  <a:pt x="36414" y="7022"/>
                  <a:pt x="36414" y="6901"/>
                  <a:pt x="36323" y="6870"/>
                </a:cubicBezTo>
                <a:cubicBezTo>
                  <a:pt x="36262" y="7083"/>
                  <a:pt x="36110" y="7357"/>
                  <a:pt x="36171" y="7600"/>
                </a:cubicBezTo>
                <a:cubicBezTo>
                  <a:pt x="36080" y="7813"/>
                  <a:pt x="36080" y="8117"/>
                  <a:pt x="35806" y="8086"/>
                </a:cubicBezTo>
                <a:cubicBezTo>
                  <a:pt x="35685" y="8086"/>
                  <a:pt x="35533" y="8086"/>
                  <a:pt x="35411" y="8056"/>
                </a:cubicBezTo>
                <a:cubicBezTo>
                  <a:pt x="35229" y="8056"/>
                  <a:pt x="35168" y="8117"/>
                  <a:pt x="35168" y="7934"/>
                </a:cubicBezTo>
                <a:cubicBezTo>
                  <a:pt x="35107" y="7691"/>
                  <a:pt x="35046" y="7326"/>
                  <a:pt x="35168" y="7083"/>
                </a:cubicBezTo>
                <a:cubicBezTo>
                  <a:pt x="35198" y="7235"/>
                  <a:pt x="35229" y="7053"/>
                  <a:pt x="35320" y="6992"/>
                </a:cubicBezTo>
                <a:cubicBezTo>
                  <a:pt x="35411" y="6870"/>
                  <a:pt x="35533" y="6749"/>
                  <a:pt x="35654" y="6688"/>
                </a:cubicBezTo>
                <a:cubicBezTo>
                  <a:pt x="35806" y="6536"/>
                  <a:pt x="35989" y="6293"/>
                  <a:pt x="35867" y="6019"/>
                </a:cubicBezTo>
                <a:cubicBezTo>
                  <a:pt x="35624" y="6262"/>
                  <a:pt x="35259" y="6536"/>
                  <a:pt x="35198" y="6870"/>
                </a:cubicBezTo>
                <a:cubicBezTo>
                  <a:pt x="35107" y="6749"/>
                  <a:pt x="35046" y="6627"/>
                  <a:pt x="34894" y="6597"/>
                </a:cubicBezTo>
                <a:cubicBezTo>
                  <a:pt x="34864" y="6566"/>
                  <a:pt x="34773" y="6566"/>
                  <a:pt x="34712" y="6536"/>
                </a:cubicBezTo>
                <a:lnTo>
                  <a:pt x="34712" y="6171"/>
                </a:lnTo>
                <a:cubicBezTo>
                  <a:pt x="34712" y="5989"/>
                  <a:pt x="34864" y="5989"/>
                  <a:pt x="35016" y="5928"/>
                </a:cubicBezTo>
                <a:cubicBezTo>
                  <a:pt x="35107" y="5806"/>
                  <a:pt x="35229" y="5654"/>
                  <a:pt x="35320" y="5502"/>
                </a:cubicBezTo>
                <a:lnTo>
                  <a:pt x="34408" y="4591"/>
                </a:lnTo>
                <a:cubicBezTo>
                  <a:pt x="34256" y="4439"/>
                  <a:pt x="34104" y="4287"/>
                  <a:pt x="33952" y="4165"/>
                </a:cubicBezTo>
                <a:cubicBezTo>
                  <a:pt x="33983" y="4013"/>
                  <a:pt x="33983" y="3831"/>
                  <a:pt x="33861" y="3709"/>
                </a:cubicBezTo>
                <a:cubicBezTo>
                  <a:pt x="33831" y="3831"/>
                  <a:pt x="33739" y="3892"/>
                  <a:pt x="33709" y="4013"/>
                </a:cubicBezTo>
                <a:cubicBezTo>
                  <a:pt x="33557" y="3952"/>
                  <a:pt x="33405" y="3861"/>
                  <a:pt x="33223" y="3831"/>
                </a:cubicBezTo>
                <a:cubicBezTo>
                  <a:pt x="33192" y="3952"/>
                  <a:pt x="33253" y="4104"/>
                  <a:pt x="33253" y="4256"/>
                </a:cubicBezTo>
                <a:cubicBezTo>
                  <a:pt x="33223" y="4195"/>
                  <a:pt x="33131" y="4165"/>
                  <a:pt x="33101" y="4165"/>
                </a:cubicBezTo>
                <a:cubicBezTo>
                  <a:pt x="33071" y="4256"/>
                  <a:pt x="33071" y="4317"/>
                  <a:pt x="33071" y="4439"/>
                </a:cubicBezTo>
                <a:cubicBezTo>
                  <a:pt x="32615" y="4317"/>
                  <a:pt x="32311" y="4408"/>
                  <a:pt x="32037" y="4803"/>
                </a:cubicBezTo>
                <a:cubicBezTo>
                  <a:pt x="31976" y="4651"/>
                  <a:pt x="31855" y="4469"/>
                  <a:pt x="31764" y="4317"/>
                </a:cubicBezTo>
                <a:cubicBezTo>
                  <a:pt x="31612" y="4104"/>
                  <a:pt x="31764" y="3892"/>
                  <a:pt x="32007" y="3740"/>
                </a:cubicBezTo>
                <a:cubicBezTo>
                  <a:pt x="31855" y="3436"/>
                  <a:pt x="31703" y="3132"/>
                  <a:pt x="31399" y="2980"/>
                </a:cubicBezTo>
                <a:cubicBezTo>
                  <a:pt x="31277" y="2919"/>
                  <a:pt x="31125" y="2888"/>
                  <a:pt x="30973" y="2888"/>
                </a:cubicBezTo>
                <a:cubicBezTo>
                  <a:pt x="30821" y="2888"/>
                  <a:pt x="30791" y="2828"/>
                  <a:pt x="30761" y="2980"/>
                </a:cubicBezTo>
                <a:cubicBezTo>
                  <a:pt x="30700" y="3101"/>
                  <a:pt x="30669" y="3253"/>
                  <a:pt x="30639" y="3375"/>
                </a:cubicBezTo>
                <a:cubicBezTo>
                  <a:pt x="30487" y="3831"/>
                  <a:pt x="30305" y="4256"/>
                  <a:pt x="30213" y="4743"/>
                </a:cubicBezTo>
                <a:cubicBezTo>
                  <a:pt x="30031" y="4256"/>
                  <a:pt x="29910" y="3800"/>
                  <a:pt x="29788" y="3253"/>
                </a:cubicBezTo>
                <a:cubicBezTo>
                  <a:pt x="29697" y="2767"/>
                  <a:pt x="29575" y="2189"/>
                  <a:pt x="29180" y="1855"/>
                </a:cubicBezTo>
                <a:cubicBezTo>
                  <a:pt x="29089" y="1977"/>
                  <a:pt x="29089" y="2129"/>
                  <a:pt x="28967" y="2220"/>
                </a:cubicBezTo>
                <a:cubicBezTo>
                  <a:pt x="28785" y="2463"/>
                  <a:pt x="28542" y="2311"/>
                  <a:pt x="28390" y="2129"/>
                </a:cubicBezTo>
                <a:cubicBezTo>
                  <a:pt x="28268" y="2281"/>
                  <a:pt x="28329" y="2372"/>
                  <a:pt x="28086" y="2372"/>
                </a:cubicBezTo>
                <a:cubicBezTo>
                  <a:pt x="27903" y="2372"/>
                  <a:pt x="27721" y="2433"/>
                  <a:pt x="27508" y="2524"/>
                </a:cubicBezTo>
                <a:cubicBezTo>
                  <a:pt x="27630" y="2189"/>
                  <a:pt x="27751" y="1825"/>
                  <a:pt x="27599" y="1429"/>
                </a:cubicBezTo>
                <a:cubicBezTo>
                  <a:pt x="27478" y="1126"/>
                  <a:pt x="27417" y="1065"/>
                  <a:pt x="27113" y="1065"/>
                </a:cubicBezTo>
                <a:cubicBezTo>
                  <a:pt x="26900" y="1065"/>
                  <a:pt x="26718" y="1095"/>
                  <a:pt x="26536" y="1126"/>
                </a:cubicBezTo>
                <a:cubicBezTo>
                  <a:pt x="25837" y="1399"/>
                  <a:pt x="25654" y="2220"/>
                  <a:pt x="26080" y="2797"/>
                </a:cubicBezTo>
                <a:cubicBezTo>
                  <a:pt x="25745" y="2797"/>
                  <a:pt x="25472" y="2949"/>
                  <a:pt x="25289" y="3223"/>
                </a:cubicBezTo>
                <a:cubicBezTo>
                  <a:pt x="25198" y="3344"/>
                  <a:pt x="25137" y="3496"/>
                  <a:pt x="25077" y="3648"/>
                </a:cubicBezTo>
                <a:cubicBezTo>
                  <a:pt x="25046" y="3740"/>
                  <a:pt x="25016" y="4104"/>
                  <a:pt x="24925" y="4135"/>
                </a:cubicBezTo>
                <a:cubicBezTo>
                  <a:pt x="25077" y="3740"/>
                  <a:pt x="24833" y="3527"/>
                  <a:pt x="24438" y="3557"/>
                </a:cubicBezTo>
                <a:cubicBezTo>
                  <a:pt x="24286" y="3557"/>
                  <a:pt x="24134" y="3648"/>
                  <a:pt x="24013" y="3800"/>
                </a:cubicBezTo>
                <a:cubicBezTo>
                  <a:pt x="23922" y="3892"/>
                  <a:pt x="23770" y="3740"/>
                  <a:pt x="23618" y="3709"/>
                </a:cubicBezTo>
                <a:lnTo>
                  <a:pt x="23162" y="3588"/>
                </a:lnTo>
                <a:cubicBezTo>
                  <a:pt x="23040" y="3557"/>
                  <a:pt x="22949" y="3588"/>
                  <a:pt x="23010" y="3709"/>
                </a:cubicBezTo>
                <a:cubicBezTo>
                  <a:pt x="23010" y="3861"/>
                  <a:pt x="22949" y="3983"/>
                  <a:pt x="22949" y="4135"/>
                </a:cubicBezTo>
                <a:cubicBezTo>
                  <a:pt x="22949" y="4256"/>
                  <a:pt x="22949" y="4408"/>
                  <a:pt x="22858" y="4469"/>
                </a:cubicBezTo>
                <a:cubicBezTo>
                  <a:pt x="22706" y="4560"/>
                  <a:pt x="22584" y="4712"/>
                  <a:pt x="22493" y="4864"/>
                </a:cubicBezTo>
                <a:cubicBezTo>
                  <a:pt x="22341" y="4621"/>
                  <a:pt x="22098" y="4469"/>
                  <a:pt x="21824" y="4347"/>
                </a:cubicBezTo>
                <a:cubicBezTo>
                  <a:pt x="21642" y="4287"/>
                  <a:pt x="21642" y="4560"/>
                  <a:pt x="21551" y="4712"/>
                </a:cubicBezTo>
                <a:cubicBezTo>
                  <a:pt x="21399" y="4712"/>
                  <a:pt x="21216" y="4712"/>
                  <a:pt x="21064" y="4773"/>
                </a:cubicBezTo>
                <a:lnTo>
                  <a:pt x="21186" y="4895"/>
                </a:lnTo>
                <a:cubicBezTo>
                  <a:pt x="21034" y="4955"/>
                  <a:pt x="20973" y="5077"/>
                  <a:pt x="20821" y="4955"/>
                </a:cubicBezTo>
                <a:cubicBezTo>
                  <a:pt x="20730" y="4864"/>
                  <a:pt x="20608" y="4773"/>
                  <a:pt x="20456" y="4743"/>
                </a:cubicBezTo>
                <a:cubicBezTo>
                  <a:pt x="20639" y="4712"/>
                  <a:pt x="21216" y="4347"/>
                  <a:pt x="20882" y="4165"/>
                </a:cubicBezTo>
                <a:cubicBezTo>
                  <a:pt x="20517" y="3983"/>
                  <a:pt x="20153" y="3648"/>
                  <a:pt x="19727" y="3679"/>
                </a:cubicBezTo>
                <a:cubicBezTo>
                  <a:pt x="19757" y="3861"/>
                  <a:pt x="19909" y="4044"/>
                  <a:pt x="19575" y="4104"/>
                </a:cubicBezTo>
                <a:cubicBezTo>
                  <a:pt x="19697" y="4621"/>
                  <a:pt x="20183" y="4347"/>
                  <a:pt x="20426" y="4743"/>
                </a:cubicBezTo>
                <a:lnTo>
                  <a:pt x="20274" y="4743"/>
                </a:lnTo>
                <a:cubicBezTo>
                  <a:pt x="20213" y="4895"/>
                  <a:pt x="20153" y="4803"/>
                  <a:pt x="20031" y="4803"/>
                </a:cubicBezTo>
                <a:cubicBezTo>
                  <a:pt x="19849" y="4803"/>
                  <a:pt x="19727" y="5016"/>
                  <a:pt x="19757" y="4743"/>
                </a:cubicBezTo>
                <a:cubicBezTo>
                  <a:pt x="19575" y="4864"/>
                  <a:pt x="19545" y="4651"/>
                  <a:pt x="19453" y="4560"/>
                </a:cubicBezTo>
                <a:cubicBezTo>
                  <a:pt x="19362" y="4347"/>
                  <a:pt x="19210" y="4165"/>
                  <a:pt x="18997" y="4135"/>
                </a:cubicBezTo>
                <a:cubicBezTo>
                  <a:pt x="18542" y="4013"/>
                  <a:pt x="18511" y="4925"/>
                  <a:pt x="18846" y="5107"/>
                </a:cubicBezTo>
                <a:cubicBezTo>
                  <a:pt x="18694" y="5199"/>
                  <a:pt x="18542" y="5259"/>
                  <a:pt x="18542" y="5047"/>
                </a:cubicBezTo>
                <a:cubicBezTo>
                  <a:pt x="18542" y="4773"/>
                  <a:pt x="18542" y="4499"/>
                  <a:pt x="18511" y="4287"/>
                </a:cubicBezTo>
                <a:cubicBezTo>
                  <a:pt x="18542" y="4135"/>
                  <a:pt x="18633" y="4165"/>
                  <a:pt x="18785" y="4104"/>
                </a:cubicBezTo>
                <a:cubicBezTo>
                  <a:pt x="18937" y="4013"/>
                  <a:pt x="18967" y="3952"/>
                  <a:pt x="18846" y="3800"/>
                </a:cubicBezTo>
                <a:cubicBezTo>
                  <a:pt x="18815" y="3861"/>
                  <a:pt x="18785" y="3892"/>
                  <a:pt x="18694" y="3831"/>
                </a:cubicBezTo>
                <a:cubicBezTo>
                  <a:pt x="18754" y="3740"/>
                  <a:pt x="18785" y="3679"/>
                  <a:pt x="18815" y="3648"/>
                </a:cubicBezTo>
                <a:cubicBezTo>
                  <a:pt x="18906" y="3831"/>
                  <a:pt x="19149" y="3740"/>
                  <a:pt x="19301" y="3709"/>
                </a:cubicBezTo>
                <a:cubicBezTo>
                  <a:pt x="19241" y="3861"/>
                  <a:pt x="19210" y="4044"/>
                  <a:pt x="19241" y="4256"/>
                </a:cubicBezTo>
                <a:cubicBezTo>
                  <a:pt x="19423" y="3861"/>
                  <a:pt x="20213" y="3496"/>
                  <a:pt x="19970" y="2949"/>
                </a:cubicBezTo>
                <a:lnTo>
                  <a:pt x="19666" y="3253"/>
                </a:lnTo>
                <a:cubicBezTo>
                  <a:pt x="19545" y="3132"/>
                  <a:pt x="19605" y="3040"/>
                  <a:pt x="19514" y="2919"/>
                </a:cubicBezTo>
                <a:cubicBezTo>
                  <a:pt x="19393" y="3132"/>
                  <a:pt x="19271" y="2828"/>
                  <a:pt x="19149" y="2737"/>
                </a:cubicBezTo>
                <a:cubicBezTo>
                  <a:pt x="19271" y="2676"/>
                  <a:pt x="19362" y="2615"/>
                  <a:pt x="19453" y="2524"/>
                </a:cubicBezTo>
                <a:cubicBezTo>
                  <a:pt x="19605" y="2372"/>
                  <a:pt x="19514" y="2311"/>
                  <a:pt x="19423" y="2159"/>
                </a:cubicBezTo>
                <a:cubicBezTo>
                  <a:pt x="19301" y="1916"/>
                  <a:pt x="19210" y="1673"/>
                  <a:pt x="19089" y="1429"/>
                </a:cubicBezTo>
                <a:cubicBezTo>
                  <a:pt x="18906" y="1004"/>
                  <a:pt x="18663" y="548"/>
                  <a:pt x="18238" y="335"/>
                </a:cubicBezTo>
                <a:cubicBezTo>
                  <a:pt x="18177" y="457"/>
                  <a:pt x="18207" y="609"/>
                  <a:pt x="18146" y="700"/>
                </a:cubicBezTo>
                <a:cubicBezTo>
                  <a:pt x="18025" y="943"/>
                  <a:pt x="17751" y="852"/>
                  <a:pt x="17599" y="761"/>
                </a:cubicBezTo>
                <a:cubicBezTo>
                  <a:pt x="17538" y="913"/>
                  <a:pt x="17478" y="1095"/>
                  <a:pt x="17478" y="1278"/>
                </a:cubicBezTo>
                <a:cubicBezTo>
                  <a:pt x="17295" y="1217"/>
                  <a:pt x="17235" y="1126"/>
                  <a:pt x="17083" y="1004"/>
                </a:cubicBezTo>
                <a:cubicBezTo>
                  <a:pt x="16991" y="1126"/>
                  <a:pt x="16961" y="1278"/>
                  <a:pt x="16931" y="1399"/>
                </a:cubicBezTo>
                <a:cubicBezTo>
                  <a:pt x="16961" y="1156"/>
                  <a:pt x="16961" y="913"/>
                  <a:pt x="16931" y="670"/>
                </a:cubicBezTo>
                <a:cubicBezTo>
                  <a:pt x="16870" y="457"/>
                  <a:pt x="16687" y="1"/>
                  <a:pt x="16414" y="31"/>
                </a:cubicBezTo>
                <a:cubicBezTo>
                  <a:pt x="15928" y="62"/>
                  <a:pt x="15411" y="396"/>
                  <a:pt x="15320" y="943"/>
                </a:cubicBezTo>
                <a:lnTo>
                  <a:pt x="15320" y="761"/>
                </a:lnTo>
                <a:cubicBezTo>
                  <a:pt x="15350" y="609"/>
                  <a:pt x="15259" y="548"/>
                  <a:pt x="15107" y="518"/>
                </a:cubicBezTo>
                <a:cubicBezTo>
                  <a:pt x="14894" y="457"/>
                  <a:pt x="14742" y="366"/>
                  <a:pt x="14529" y="366"/>
                </a:cubicBezTo>
                <a:cubicBezTo>
                  <a:pt x="14347" y="366"/>
                  <a:pt x="14195" y="396"/>
                  <a:pt x="13982" y="396"/>
                </a:cubicBezTo>
                <a:lnTo>
                  <a:pt x="13769" y="396"/>
                </a:lnTo>
                <a:cubicBezTo>
                  <a:pt x="13739" y="548"/>
                  <a:pt x="13739" y="670"/>
                  <a:pt x="13678" y="822"/>
                </a:cubicBezTo>
                <a:cubicBezTo>
                  <a:pt x="13496" y="852"/>
                  <a:pt x="13222" y="943"/>
                  <a:pt x="13313" y="1156"/>
                </a:cubicBezTo>
                <a:cubicBezTo>
                  <a:pt x="13374" y="1369"/>
                  <a:pt x="13435" y="1551"/>
                  <a:pt x="13496" y="1733"/>
                </a:cubicBezTo>
                <a:cubicBezTo>
                  <a:pt x="13374" y="2189"/>
                  <a:pt x="13313" y="2737"/>
                  <a:pt x="13496" y="3192"/>
                </a:cubicBezTo>
                <a:cubicBezTo>
                  <a:pt x="13587" y="3132"/>
                  <a:pt x="13648" y="3071"/>
                  <a:pt x="13678" y="3040"/>
                </a:cubicBezTo>
                <a:cubicBezTo>
                  <a:pt x="13891" y="3284"/>
                  <a:pt x="14134" y="3436"/>
                  <a:pt x="14499" y="3405"/>
                </a:cubicBezTo>
                <a:cubicBezTo>
                  <a:pt x="14499" y="3496"/>
                  <a:pt x="14499" y="3527"/>
                  <a:pt x="14529" y="3588"/>
                </a:cubicBezTo>
                <a:cubicBezTo>
                  <a:pt x="14681" y="3557"/>
                  <a:pt x="14803" y="3405"/>
                  <a:pt x="14985" y="3405"/>
                </a:cubicBezTo>
                <a:cubicBezTo>
                  <a:pt x="14985" y="3588"/>
                  <a:pt x="14894" y="3800"/>
                  <a:pt x="14864" y="3983"/>
                </a:cubicBezTo>
                <a:cubicBezTo>
                  <a:pt x="14651" y="4165"/>
                  <a:pt x="14499" y="3557"/>
                  <a:pt x="14286" y="3861"/>
                </a:cubicBezTo>
                <a:cubicBezTo>
                  <a:pt x="14225" y="4013"/>
                  <a:pt x="14225" y="4165"/>
                  <a:pt x="14043" y="4044"/>
                </a:cubicBezTo>
                <a:cubicBezTo>
                  <a:pt x="13891" y="3983"/>
                  <a:pt x="13830" y="3952"/>
                  <a:pt x="13800" y="3800"/>
                </a:cubicBezTo>
                <a:cubicBezTo>
                  <a:pt x="13800" y="3588"/>
                  <a:pt x="13739" y="3375"/>
                  <a:pt x="13526" y="3223"/>
                </a:cubicBezTo>
                <a:cubicBezTo>
                  <a:pt x="13374" y="3284"/>
                  <a:pt x="13162" y="3436"/>
                  <a:pt x="13010" y="3405"/>
                </a:cubicBezTo>
                <a:cubicBezTo>
                  <a:pt x="12827" y="3375"/>
                  <a:pt x="12432" y="3284"/>
                  <a:pt x="12310" y="3527"/>
                </a:cubicBezTo>
                <a:cubicBezTo>
                  <a:pt x="12280" y="3588"/>
                  <a:pt x="12250" y="3709"/>
                  <a:pt x="12219" y="3831"/>
                </a:cubicBezTo>
                <a:cubicBezTo>
                  <a:pt x="12128" y="3861"/>
                  <a:pt x="12067" y="3952"/>
                  <a:pt x="12006" y="4013"/>
                </a:cubicBezTo>
                <a:cubicBezTo>
                  <a:pt x="11854" y="4195"/>
                  <a:pt x="12128" y="4439"/>
                  <a:pt x="12158" y="4317"/>
                </a:cubicBezTo>
                <a:cubicBezTo>
                  <a:pt x="12219" y="4560"/>
                  <a:pt x="12219" y="4499"/>
                  <a:pt x="12067" y="4712"/>
                </a:cubicBezTo>
                <a:cubicBezTo>
                  <a:pt x="11946" y="4803"/>
                  <a:pt x="11824" y="4955"/>
                  <a:pt x="11824" y="5168"/>
                </a:cubicBezTo>
                <a:cubicBezTo>
                  <a:pt x="11824" y="5320"/>
                  <a:pt x="11854" y="5351"/>
                  <a:pt x="11976" y="5381"/>
                </a:cubicBezTo>
                <a:cubicBezTo>
                  <a:pt x="12158" y="5411"/>
                  <a:pt x="12280" y="5472"/>
                  <a:pt x="12432" y="5533"/>
                </a:cubicBezTo>
                <a:cubicBezTo>
                  <a:pt x="12462" y="5381"/>
                  <a:pt x="12614" y="5411"/>
                  <a:pt x="12675" y="5533"/>
                </a:cubicBezTo>
                <a:cubicBezTo>
                  <a:pt x="12766" y="5776"/>
                  <a:pt x="12858" y="5806"/>
                  <a:pt x="12614" y="5867"/>
                </a:cubicBezTo>
                <a:cubicBezTo>
                  <a:pt x="12766" y="5958"/>
                  <a:pt x="12462" y="5989"/>
                  <a:pt x="12462" y="6080"/>
                </a:cubicBezTo>
                <a:cubicBezTo>
                  <a:pt x="12310" y="6171"/>
                  <a:pt x="12158" y="6293"/>
                  <a:pt x="12067" y="6445"/>
                </a:cubicBezTo>
                <a:cubicBezTo>
                  <a:pt x="12006" y="6384"/>
                  <a:pt x="12006" y="6323"/>
                  <a:pt x="11946" y="6262"/>
                </a:cubicBezTo>
                <a:cubicBezTo>
                  <a:pt x="12006" y="6171"/>
                  <a:pt x="12098" y="6141"/>
                  <a:pt x="12158" y="6080"/>
                </a:cubicBezTo>
                <a:cubicBezTo>
                  <a:pt x="12067" y="6019"/>
                  <a:pt x="12006" y="6019"/>
                  <a:pt x="12067" y="5928"/>
                </a:cubicBezTo>
                <a:cubicBezTo>
                  <a:pt x="11824" y="5928"/>
                  <a:pt x="11763" y="5624"/>
                  <a:pt x="11703" y="5411"/>
                </a:cubicBezTo>
                <a:cubicBezTo>
                  <a:pt x="11672" y="5168"/>
                  <a:pt x="11611" y="5016"/>
                  <a:pt x="11672" y="4803"/>
                </a:cubicBezTo>
                <a:cubicBezTo>
                  <a:pt x="11915" y="4347"/>
                  <a:pt x="11399" y="3740"/>
                  <a:pt x="11034" y="3557"/>
                </a:cubicBezTo>
                <a:cubicBezTo>
                  <a:pt x="10912" y="3952"/>
                  <a:pt x="10092" y="4013"/>
                  <a:pt x="10335" y="4469"/>
                </a:cubicBezTo>
                <a:cubicBezTo>
                  <a:pt x="10608" y="4165"/>
                  <a:pt x="10943" y="4955"/>
                  <a:pt x="11247" y="4651"/>
                </a:cubicBezTo>
                <a:cubicBezTo>
                  <a:pt x="11247" y="4743"/>
                  <a:pt x="11307" y="4803"/>
                  <a:pt x="11368" y="4864"/>
                </a:cubicBezTo>
                <a:cubicBezTo>
                  <a:pt x="11399" y="5016"/>
                  <a:pt x="11338" y="5077"/>
                  <a:pt x="11307" y="5229"/>
                </a:cubicBezTo>
                <a:cubicBezTo>
                  <a:pt x="11186" y="5077"/>
                  <a:pt x="11155" y="5047"/>
                  <a:pt x="11095" y="4895"/>
                </a:cubicBezTo>
                <a:cubicBezTo>
                  <a:pt x="11064" y="4803"/>
                  <a:pt x="11034" y="4743"/>
                  <a:pt x="10943" y="4712"/>
                </a:cubicBezTo>
                <a:cubicBezTo>
                  <a:pt x="10851" y="4621"/>
                  <a:pt x="10730" y="4621"/>
                  <a:pt x="10608" y="4621"/>
                </a:cubicBezTo>
                <a:cubicBezTo>
                  <a:pt x="10608" y="4712"/>
                  <a:pt x="10608" y="4773"/>
                  <a:pt x="10547" y="4864"/>
                </a:cubicBezTo>
                <a:cubicBezTo>
                  <a:pt x="10456" y="5016"/>
                  <a:pt x="10456" y="5047"/>
                  <a:pt x="10304" y="5016"/>
                </a:cubicBezTo>
                <a:cubicBezTo>
                  <a:pt x="10395" y="5107"/>
                  <a:pt x="10335" y="5320"/>
                  <a:pt x="10304" y="5472"/>
                </a:cubicBezTo>
                <a:cubicBezTo>
                  <a:pt x="10244" y="5654"/>
                  <a:pt x="10183" y="5502"/>
                  <a:pt x="10000" y="5502"/>
                </a:cubicBezTo>
                <a:cubicBezTo>
                  <a:pt x="10031" y="5320"/>
                  <a:pt x="10000" y="5168"/>
                  <a:pt x="10092" y="5016"/>
                </a:cubicBezTo>
                <a:cubicBezTo>
                  <a:pt x="10152" y="4895"/>
                  <a:pt x="10274" y="4743"/>
                  <a:pt x="10244" y="4621"/>
                </a:cubicBezTo>
                <a:cubicBezTo>
                  <a:pt x="10122" y="4408"/>
                  <a:pt x="10000" y="4165"/>
                  <a:pt x="9727" y="4104"/>
                </a:cubicBezTo>
                <a:cubicBezTo>
                  <a:pt x="9484" y="4013"/>
                  <a:pt x="9484" y="4044"/>
                  <a:pt x="9362" y="4317"/>
                </a:cubicBezTo>
                <a:cubicBezTo>
                  <a:pt x="9271" y="4560"/>
                  <a:pt x="9180" y="4621"/>
                  <a:pt x="9028" y="4773"/>
                </a:cubicBezTo>
                <a:cubicBezTo>
                  <a:pt x="8967" y="4712"/>
                  <a:pt x="8906" y="4712"/>
                  <a:pt x="8815" y="4743"/>
                </a:cubicBezTo>
                <a:cubicBezTo>
                  <a:pt x="8876" y="4773"/>
                  <a:pt x="8876" y="4864"/>
                  <a:pt x="8785" y="4895"/>
                </a:cubicBezTo>
                <a:cubicBezTo>
                  <a:pt x="8754" y="4803"/>
                  <a:pt x="8359" y="4499"/>
                  <a:pt x="8450" y="4803"/>
                </a:cubicBezTo>
                <a:cubicBezTo>
                  <a:pt x="8481" y="5016"/>
                  <a:pt x="8724" y="5107"/>
                  <a:pt x="8876" y="5168"/>
                </a:cubicBezTo>
                <a:cubicBezTo>
                  <a:pt x="8663" y="5320"/>
                  <a:pt x="8663" y="5259"/>
                  <a:pt x="8450" y="5229"/>
                </a:cubicBezTo>
                <a:cubicBezTo>
                  <a:pt x="8298" y="5199"/>
                  <a:pt x="8207" y="5229"/>
                  <a:pt x="8298" y="5077"/>
                </a:cubicBezTo>
                <a:cubicBezTo>
                  <a:pt x="8268" y="5107"/>
                  <a:pt x="8207" y="5107"/>
                  <a:pt x="8177" y="5077"/>
                </a:cubicBezTo>
                <a:cubicBezTo>
                  <a:pt x="8207" y="5047"/>
                  <a:pt x="8298" y="5047"/>
                  <a:pt x="8329" y="5047"/>
                </a:cubicBezTo>
                <a:cubicBezTo>
                  <a:pt x="8298" y="4955"/>
                  <a:pt x="8116" y="4773"/>
                  <a:pt x="8207" y="4743"/>
                </a:cubicBezTo>
                <a:cubicBezTo>
                  <a:pt x="8025" y="4651"/>
                  <a:pt x="7903" y="4408"/>
                  <a:pt x="7690" y="4347"/>
                </a:cubicBezTo>
                <a:cubicBezTo>
                  <a:pt x="7751" y="4195"/>
                  <a:pt x="7690" y="4165"/>
                  <a:pt x="7873" y="4165"/>
                </a:cubicBezTo>
                <a:cubicBezTo>
                  <a:pt x="7994" y="4165"/>
                  <a:pt x="8055" y="4165"/>
                  <a:pt x="8177" y="4135"/>
                </a:cubicBezTo>
                <a:cubicBezTo>
                  <a:pt x="8298" y="4104"/>
                  <a:pt x="8268" y="3983"/>
                  <a:pt x="8268" y="3861"/>
                </a:cubicBezTo>
                <a:cubicBezTo>
                  <a:pt x="8207" y="3648"/>
                  <a:pt x="8116" y="3375"/>
                  <a:pt x="7842" y="3557"/>
                </a:cubicBezTo>
                <a:cubicBezTo>
                  <a:pt x="7903" y="3648"/>
                  <a:pt x="7994" y="3709"/>
                  <a:pt x="7873" y="3800"/>
                </a:cubicBezTo>
                <a:cubicBezTo>
                  <a:pt x="7751" y="3709"/>
                  <a:pt x="7842" y="3648"/>
                  <a:pt x="7721" y="3557"/>
                </a:cubicBezTo>
                <a:cubicBezTo>
                  <a:pt x="7599" y="3496"/>
                  <a:pt x="7508" y="3375"/>
                  <a:pt x="7386" y="3284"/>
                </a:cubicBezTo>
                <a:cubicBezTo>
                  <a:pt x="7265" y="3223"/>
                  <a:pt x="7113" y="3284"/>
                  <a:pt x="6991" y="3284"/>
                </a:cubicBezTo>
                <a:cubicBezTo>
                  <a:pt x="6809" y="3284"/>
                  <a:pt x="6596" y="3344"/>
                  <a:pt x="6444" y="3405"/>
                </a:cubicBezTo>
                <a:cubicBezTo>
                  <a:pt x="6383" y="3223"/>
                  <a:pt x="6505" y="3071"/>
                  <a:pt x="6322" y="2980"/>
                </a:cubicBezTo>
                <a:cubicBezTo>
                  <a:pt x="6170" y="2919"/>
                  <a:pt x="5988" y="2828"/>
                  <a:pt x="5775" y="2797"/>
                </a:cubicBezTo>
                <a:cubicBezTo>
                  <a:pt x="5593" y="2767"/>
                  <a:pt x="5441" y="2797"/>
                  <a:pt x="5289" y="2919"/>
                </a:cubicBezTo>
                <a:cubicBezTo>
                  <a:pt x="5228" y="2949"/>
                  <a:pt x="5137" y="2980"/>
                  <a:pt x="5076" y="3071"/>
                </a:cubicBezTo>
                <a:cubicBezTo>
                  <a:pt x="5107" y="3223"/>
                  <a:pt x="5167" y="3344"/>
                  <a:pt x="5228" y="3496"/>
                </a:cubicBezTo>
                <a:cubicBezTo>
                  <a:pt x="5107" y="3375"/>
                  <a:pt x="4955" y="3284"/>
                  <a:pt x="4803" y="3253"/>
                </a:cubicBezTo>
                <a:cubicBezTo>
                  <a:pt x="4681" y="3588"/>
                  <a:pt x="4833" y="3983"/>
                  <a:pt x="4316" y="3740"/>
                </a:cubicBezTo>
                <a:cubicBezTo>
                  <a:pt x="4225" y="4256"/>
                  <a:pt x="4408" y="4499"/>
                  <a:pt x="4833" y="4743"/>
                </a:cubicBezTo>
                <a:lnTo>
                  <a:pt x="4499" y="5077"/>
                </a:lnTo>
                <a:cubicBezTo>
                  <a:pt x="4377" y="5199"/>
                  <a:pt x="4347" y="5199"/>
                  <a:pt x="4195" y="5107"/>
                </a:cubicBezTo>
                <a:cubicBezTo>
                  <a:pt x="4012" y="5047"/>
                  <a:pt x="3921" y="4895"/>
                  <a:pt x="3891" y="4712"/>
                </a:cubicBezTo>
                <a:cubicBezTo>
                  <a:pt x="3800" y="4287"/>
                  <a:pt x="3800" y="3831"/>
                  <a:pt x="3465" y="3496"/>
                </a:cubicBezTo>
                <a:cubicBezTo>
                  <a:pt x="3253" y="3253"/>
                  <a:pt x="3040" y="3284"/>
                  <a:pt x="2797" y="3496"/>
                </a:cubicBezTo>
                <a:cubicBezTo>
                  <a:pt x="2584" y="3588"/>
                  <a:pt x="2401" y="3800"/>
                  <a:pt x="2371" y="4013"/>
                </a:cubicBezTo>
                <a:cubicBezTo>
                  <a:pt x="2219" y="4469"/>
                  <a:pt x="2432" y="4895"/>
                  <a:pt x="2857" y="5107"/>
                </a:cubicBezTo>
                <a:cubicBezTo>
                  <a:pt x="2584" y="5229"/>
                  <a:pt x="2432" y="5472"/>
                  <a:pt x="2401" y="5776"/>
                </a:cubicBezTo>
                <a:cubicBezTo>
                  <a:pt x="2371" y="5867"/>
                  <a:pt x="2401" y="6019"/>
                  <a:pt x="2401" y="6141"/>
                </a:cubicBezTo>
                <a:cubicBezTo>
                  <a:pt x="2401" y="6232"/>
                  <a:pt x="2432" y="6293"/>
                  <a:pt x="2432" y="6323"/>
                </a:cubicBezTo>
                <a:cubicBezTo>
                  <a:pt x="2493" y="6536"/>
                  <a:pt x="2371" y="6445"/>
                  <a:pt x="2249" y="6566"/>
                </a:cubicBezTo>
                <a:cubicBezTo>
                  <a:pt x="2401" y="6749"/>
                  <a:pt x="2675" y="6840"/>
                  <a:pt x="2341" y="7053"/>
                </a:cubicBezTo>
                <a:cubicBezTo>
                  <a:pt x="2432" y="7174"/>
                  <a:pt x="2553" y="7296"/>
                  <a:pt x="2736" y="7296"/>
                </a:cubicBezTo>
                <a:cubicBezTo>
                  <a:pt x="2888" y="7296"/>
                  <a:pt x="2979" y="7600"/>
                  <a:pt x="3040" y="7752"/>
                </a:cubicBezTo>
                <a:cubicBezTo>
                  <a:pt x="2736" y="7904"/>
                  <a:pt x="2401" y="7509"/>
                  <a:pt x="2097" y="7448"/>
                </a:cubicBezTo>
                <a:cubicBezTo>
                  <a:pt x="1824" y="7387"/>
                  <a:pt x="1642" y="7448"/>
                  <a:pt x="1581" y="7691"/>
                </a:cubicBezTo>
                <a:cubicBezTo>
                  <a:pt x="1520" y="7965"/>
                  <a:pt x="1611" y="8238"/>
                  <a:pt x="1794" y="8390"/>
                </a:cubicBezTo>
                <a:cubicBezTo>
                  <a:pt x="1885" y="8420"/>
                  <a:pt x="1945" y="8512"/>
                  <a:pt x="2037" y="8512"/>
                </a:cubicBezTo>
                <a:cubicBezTo>
                  <a:pt x="2219" y="8542"/>
                  <a:pt x="2189" y="8542"/>
                  <a:pt x="2280" y="8694"/>
                </a:cubicBezTo>
                <a:cubicBezTo>
                  <a:pt x="1885" y="8907"/>
                  <a:pt x="2371" y="8998"/>
                  <a:pt x="2341" y="9272"/>
                </a:cubicBezTo>
                <a:cubicBezTo>
                  <a:pt x="2341" y="9332"/>
                  <a:pt x="2280" y="9363"/>
                  <a:pt x="2219" y="9454"/>
                </a:cubicBezTo>
                <a:lnTo>
                  <a:pt x="2401" y="9636"/>
                </a:lnTo>
                <a:cubicBezTo>
                  <a:pt x="2523" y="9727"/>
                  <a:pt x="2645" y="9788"/>
                  <a:pt x="2797" y="9819"/>
                </a:cubicBezTo>
                <a:cubicBezTo>
                  <a:pt x="3009" y="9879"/>
                  <a:pt x="3253" y="9788"/>
                  <a:pt x="3404" y="9606"/>
                </a:cubicBezTo>
                <a:cubicBezTo>
                  <a:pt x="3435" y="9758"/>
                  <a:pt x="3465" y="9879"/>
                  <a:pt x="3496" y="10031"/>
                </a:cubicBezTo>
                <a:cubicBezTo>
                  <a:pt x="3253" y="10062"/>
                  <a:pt x="3009" y="10183"/>
                  <a:pt x="2797" y="10335"/>
                </a:cubicBezTo>
                <a:cubicBezTo>
                  <a:pt x="2645" y="10396"/>
                  <a:pt x="2523" y="10518"/>
                  <a:pt x="2371" y="10639"/>
                </a:cubicBezTo>
                <a:cubicBezTo>
                  <a:pt x="2280" y="10700"/>
                  <a:pt x="2219" y="10731"/>
                  <a:pt x="2128" y="10822"/>
                </a:cubicBezTo>
                <a:cubicBezTo>
                  <a:pt x="2189" y="10883"/>
                  <a:pt x="2219" y="10974"/>
                  <a:pt x="2219" y="11034"/>
                </a:cubicBezTo>
                <a:cubicBezTo>
                  <a:pt x="2037" y="10943"/>
                  <a:pt x="1672" y="10822"/>
                  <a:pt x="1794" y="10579"/>
                </a:cubicBezTo>
                <a:cubicBezTo>
                  <a:pt x="1824" y="10518"/>
                  <a:pt x="1915" y="10427"/>
                  <a:pt x="1976" y="10366"/>
                </a:cubicBezTo>
                <a:cubicBezTo>
                  <a:pt x="1945" y="10244"/>
                  <a:pt x="1915" y="10123"/>
                  <a:pt x="1824" y="10031"/>
                </a:cubicBezTo>
                <a:cubicBezTo>
                  <a:pt x="1763" y="9879"/>
                  <a:pt x="1642" y="9788"/>
                  <a:pt x="1490" y="9758"/>
                </a:cubicBezTo>
                <a:cubicBezTo>
                  <a:pt x="1338" y="9727"/>
                  <a:pt x="1338" y="9667"/>
                  <a:pt x="1277" y="9819"/>
                </a:cubicBezTo>
                <a:lnTo>
                  <a:pt x="1034" y="10275"/>
                </a:lnTo>
                <a:cubicBezTo>
                  <a:pt x="912" y="9819"/>
                  <a:pt x="1642" y="9636"/>
                  <a:pt x="1125" y="9272"/>
                </a:cubicBezTo>
                <a:cubicBezTo>
                  <a:pt x="608" y="8907"/>
                  <a:pt x="243" y="9180"/>
                  <a:pt x="0" y="9667"/>
                </a:cubicBezTo>
                <a:cubicBezTo>
                  <a:pt x="395" y="9788"/>
                  <a:pt x="547" y="10548"/>
                  <a:pt x="973" y="10427"/>
                </a:cubicBezTo>
                <a:cubicBezTo>
                  <a:pt x="851" y="10700"/>
                  <a:pt x="730" y="11004"/>
                  <a:pt x="760" y="11308"/>
                </a:cubicBezTo>
                <a:cubicBezTo>
                  <a:pt x="851" y="11278"/>
                  <a:pt x="882" y="11247"/>
                  <a:pt x="973" y="11247"/>
                </a:cubicBezTo>
                <a:cubicBezTo>
                  <a:pt x="1064" y="11490"/>
                  <a:pt x="1277" y="11734"/>
                  <a:pt x="1490" y="11916"/>
                </a:cubicBezTo>
                <a:cubicBezTo>
                  <a:pt x="1429" y="12038"/>
                  <a:pt x="1368" y="12159"/>
                  <a:pt x="1338" y="12250"/>
                </a:cubicBezTo>
                <a:cubicBezTo>
                  <a:pt x="1307" y="12463"/>
                  <a:pt x="1520" y="12554"/>
                  <a:pt x="1672" y="12645"/>
                </a:cubicBezTo>
                <a:cubicBezTo>
                  <a:pt x="1155" y="12949"/>
                  <a:pt x="1155" y="13314"/>
                  <a:pt x="1186" y="13861"/>
                </a:cubicBezTo>
                <a:cubicBezTo>
                  <a:pt x="1186" y="14074"/>
                  <a:pt x="1155" y="14287"/>
                  <a:pt x="1003" y="14469"/>
                </a:cubicBezTo>
                <a:cubicBezTo>
                  <a:pt x="851" y="14621"/>
                  <a:pt x="1155" y="14956"/>
                  <a:pt x="1307" y="15077"/>
                </a:cubicBezTo>
                <a:cubicBezTo>
                  <a:pt x="1459" y="15229"/>
                  <a:pt x="1642" y="15351"/>
                  <a:pt x="1885" y="15351"/>
                </a:cubicBezTo>
                <a:cubicBezTo>
                  <a:pt x="2067" y="15351"/>
                  <a:pt x="2128" y="15381"/>
                  <a:pt x="2189" y="15229"/>
                </a:cubicBezTo>
                <a:cubicBezTo>
                  <a:pt x="2219" y="15077"/>
                  <a:pt x="2249" y="14895"/>
                  <a:pt x="2280" y="14743"/>
                </a:cubicBezTo>
                <a:cubicBezTo>
                  <a:pt x="2493" y="14135"/>
                  <a:pt x="2736" y="13375"/>
                  <a:pt x="2523" y="12706"/>
                </a:cubicBezTo>
                <a:cubicBezTo>
                  <a:pt x="2219" y="12828"/>
                  <a:pt x="1945" y="13253"/>
                  <a:pt x="1733" y="12676"/>
                </a:cubicBezTo>
                <a:cubicBezTo>
                  <a:pt x="2189" y="12828"/>
                  <a:pt x="2584" y="12493"/>
                  <a:pt x="2584" y="12007"/>
                </a:cubicBezTo>
                <a:cubicBezTo>
                  <a:pt x="2949" y="12220"/>
                  <a:pt x="3313" y="12068"/>
                  <a:pt x="3587" y="11794"/>
                </a:cubicBezTo>
                <a:cubicBezTo>
                  <a:pt x="3860" y="11794"/>
                  <a:pt x="4104" y="11855"/>
                  <a:pt x="4164" y="11551"/>
                </a:cubicBezTo>
                <a:cubicBezTo>
                  <a:pt x="3952" y="11582"/>
                  <a:pt x="3921" y="11430"/>
                  <a:pt x="4012" y="11308"/>
                </a:cubicBezTo>
                <a:cubicBezTo>
                  <a:pt x="4104" y="11186"/>
                  <a:pt x="4195" y="11034"/>
                  <a:pt x="4256" y="10883"/>
                </a:cubicBezTo>
                <a:cubicBezTo>
                  <a:pt x="4316" y="11095"/>
                  <a:pt x="4712" y="10639"/>
                  <a:pt x="4772" y="10487"/>
                </a:cubicBezTo>
                <a:cubicBezTo>
                  <a:pt x="4803" y="10244"/>
                  <a:pt x="4712" y="10031"/>
                  <a:pt x="4863" y="9819"/>
                </a:cubicBezTo>
                <a:cubicBezTo>
                  <a:pt x="5076" y="10092"/>
                  <a:pt x="5015" y="10366"/>
                  <a:pt x="5137" y="10639"/>
                </a:cubicBezTo>
                <a:cubicBezTo>
                  <a:pt x="5228" y="10822"/>
                  <a:pt x="5259" y="10822"/>
                  <a:pt x="5076" y="10974"/>
                </a:cubicBezTo>
                <a:cubicBezTo>
                  <a:pt x="4924" y="11095"/>
                  <a:pt x="4772" y="11247"/>
                  <a:pt x="4620" y="11308"/>
                </a:cubicBezTo>
                <a:cubicBezTo>
                  <a:pt x="4560" y="11156"/>
                  <a:pt x="4316" y="11095"/>
                  <a:pt x="4225" y="11247"/>
                </a:cubicBezTo>
                <a:cubicBezTo>
                  <a:pt x="4104" y="11460"/>
                  <a:pt x="4195" y="11734"/>
                  <a:pt x="4316" y="11916"/>
                </a:cubicBezTo>
                <a:cubicBezTo>
                  <a:pt x="4073" y="11916"/>
                  <a:pt x="3860" y="12007"/>
                  <a:pt x="3648" y="12159"/>
                </a:cubicBezTo>
                <a:lnTo>
                  <a:pt x="3891" y="12828"/>
                </a:lnTo>
                <a:cubicBezTo>
                  <a:pt x="4043" y="13284"/>
                  <a:pt x="4164" y="13831"/>
                  <a:pt x="4468" y="14196"/>
                </a:cubicBezTo>
                <a:cubicBezTo>
                  <a:pt x="4468" y="14287"/>
                  <a:pt x="4377" y="14439"/>
                  <a:pt x="4377" y="14500"/>
                </a:cubicBezTo>
                <a:lnTo>
                  <a:pt x="3800" y="16658"/>
                </a:lnTo>
                <a:cubicBezTo>
                  <a:pt x="3161" y="18998"/>
                  <a:pt x="2553" y="21308"/>
                  <a:pt x="1915" y="23618"/>
                </a:cubicBezTo>
                <a:cubicBezTo>
                  <a:pt x="1642" y="24561"/>
                  <a:pt x="1429" y="25472"/>
                  <a:pt x="1155" y="26445"/>
                </a:cubicBezTo>
                <a:lnTo>
                  <a:pt x="912" y="27235"/>
                </a:lnTo>
                <a:cubicBezTo>
                  <a:pt x="912" y="27296"/>
                  <a:pt x="851" y="27387"/>
                  <a:pt x="851" y="27448"/>
                </a:cubicBezTo>
                <a:cubicBezTo>
                  <a:pt x="1034" y="28634"/>
                  <a:pt x="1186" y="29819"/>
                  <a:pt x="1368" y="31004"/>
                </a:cubicBezTo>
                <a:cubicBezTo>
                  <a:pt x="2067" y="35473"/>
                  <a:pt x="2705" y="39971"/>
                  <a:pt x="3404" y="44439"/>
                </a:cubicBezTo>
                <a:cubicBezTo>
                  <a:pt x="3404" y="44561"/>
                  <a:pt x="3587" y="46141"/>
                  <a:pt x="3648" y="46141"/>
                </a:cubicBezTo>
                <a:lnTo>
                  <a:pt x="4073" y="46141"/>
                </a:lnTo>
                <a:cubicBezTo>
                  <a:pt x="4833" y="46141"/>
                  <a:pt x="5593" y="46111"/>
                  <a:pt x="6383" y="46111"/>
                </a:cubicBezTo>
                <a:cubicBezTo>
                  <a:pt x="7751" y="46081"/>
                  <a:pt x="9180" y="46081"/>
                  <a:pt x="10547" y="46050"/>
                </a:cubicBezTo>
                <a:cubicBezTo>
                  <a:pt x="12462" y="45989"/>
                  <a:pt x="14438" y="45959"/>
                  <a:pt x="16383" y="45959"/>
                </a:cubicBezTo>
                <a:cubicBezTo>
                  <a:pt x="18846" y="45929"/>
                  <a:pt x="21338" y="45898"/>
                  <a:pt x="23830" y="45837"/>
                </a:cubicBezTo>
                <a:cubicBezTo>
                  <a:pt x="26809" y="45807"/>
                  <a:pt x="29727" y="45777"/>
                  <a:pt x="32676" y="45746"/>
                </a:cubicBezTo>
                <a:cubicBezTo>
                  <a:pt x="36080" y="45685"/>
                  <a:pt x="39454" y="45625"/>
                  <a:pt x="42828" y="45594"/>
                </a:cubicBezTo>
                <a:cubicBezTo>
                  <a:pt x="46597" y="45533"/>
                  <a:pt x="50366" y="45473"/>
                  <a:pt x="54105" y="45442"/>
                </a:cubicBezTo>
                <a:cubicBezTo>
                  <a:pt x="58208" y="45351"/>
                  <a:pt x="62281" y="45321"/>
                  <a:pt x="66384" y="45230"/>
                </a:cubicBezTo>
                <a:cubicBezTo>
                  <a:pt x="70761" y="45169"/>
                  <a:pt x="75138" y="45138"/>
                  <a:pt x="79485" y="45047"/>
                </a:cubicBezTo>
                <a:cubicBezTo>
                  <a:pt x="84105" y="44986"/>
                  <a:pt x="88695" y="44895"/>
                  <a:pt x="93285" y="44865"/>
                </a:cubicBezTo>
                <a:lnTo>
                  <a:pt x="107662" y="44622"/>
                </a:lnTo>
                <a:cubicBezTo>
                  <a:pt x="112586" y="44561"/>
                  <a:pt x="117480" y="44470"/>
                  <a:pt x="122434" y="44409"/>
                </a:cubicBezTo>
                <a:lnTo>
                  <a:pt x="137480" y="44166"/>
                </a:lnTo>
                <a:lnTo>
                  <a:pt x="152647" y="43953"/>
                </a:lnTo>
                <a:lnTo>
                  <a:pt x="167784" y="43710"/>
                </a:lnTo>
                <a:cubicBezTo>
                  <a:pt x="172800" y="43649"/>
                  <a:pt x="177785" y="43558"/>
                  <a:pt x="182800" y="43497"/>
                </a:cubicBezTo>
                <a:lnTo>
                  <a:pt x="197511" y="43254"/>
                </a:lnTo>
                <a:lnTo>
                  <a:pt x="211767" y="43041"/>
                </a:lnTo>
                <a:cubicBezTo>
                  <a:pt x="216326" y="42950"/>
                  <a:pt x="220886" y="42889"/>
                  <a:pt x="225384" y="42859"/>
                </a:cubicBezTo>
                <a:cubicBezTo>
                  <a:pt x="229700" y="42767"/>
                  <a:pt x="234017" y="42737"/>
                  <a:pt x="238302" y="42646"/>
                </a:cubicBezTo>
                <a:cubicBezTo>
                  <a:pt x="242345" y="42585"/>
                  <a:pt x="246327" y="42555"/>
                  <a:pt x="250370" y="42464"/>
                </a:cubicBezTo>
                <a:cubicBezTo>
                  <a:pt x="254047" y="42433"/>
                  <a:pt x="257695" y="42342"/>
                  <a:pt x="261373" y="42312"/>
                </a:cubicBezTo>
                <a:cubicBezTo>
                  <a:pt x="264656" y="42281"/>
                  <a:pt x="267938" y="42190"/>
                  <a:pt x="271221" y="42160"/>
                </a:cubicBezTo>
                <a:cubicBezTo>
                  <a:pt x="274078" y="42129"/>
                  <a:pt x="276905" y="42099"/>
                  <a:pt x="279732" y="42038"/>
                </a:cubicBezTo>
                <a:lnTo>
                  <a:pt x="286784" y="41947"/>
                </a:lnTo>
                <a:cubicBezTo>
                  <a:pt x="288607" y="41886"/>
                  <a:pt x="290431" y="41886"/>
                  <a:pt x="292255" y="41856"/>
                </a:cubicBezTo>
                <a:cubicBezTo>
                  <a:pt x="293531" y="41856"/>
                  <a:pt x="294747" y="41825"/>
                  <a:pt x="295994" y="41825"/>
                </a:cubicBezTo>
                <a:cubicBezTo>
                  <a:pt x="296601" y="41825"/>
                  <a:pt x="297209" y="41825"/>
                  <a:pt x="297817" y="41795"/>
                </a:cubicBezTo>
                <a:lnTo>
                  <a:pt x="297969" y="41795"/>
                </a:lnTo>
                <a:cubicBezTo>
                  <a:pt x="297422" y="38512"/>
                  <a:pt x="296905" y="35199"/>
                  <a:pt x="296358" y="31947"/>
                </a:cubicBezTo>
                <a:cubicBezTo>
                  <a:pt x="295811" y="28360"/>
                  <a:pt x="295234" y="24804"/>
                  <a:pt x="294626" y="21278"/>
                </a:cubicBezTo>
                <a:lnTo>
                  <a:pt x="294626" y="21217"/>
                </a:lnTo>
                <a:cubicBezTo>
                  <a:pt x="295386" y="20913"/>
                  <a:pt x="296024" y="21308"/>
                  <a:pt x="296632" y="21126"/>
                </a:cubicBezTo>
                <a:cubicBezTo>
                  <a:pt x="296601" y="20974"/>
                  <a:pt x="296085" y="21278"/>
                  <a:pt x="296632" y="211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327" name="Google Shape;2327;p72"/>
          <p:cNvSpPr txBox="1">
            <a:spLocks noGrp="1"/>
          </p:cNvSpPr>
          <p:nvPr>
            <p:ph type="subTitle" idx="1"/>
          </p:nvPr>
        </p:nvSpPr>
        <p:spPr>
          <a:xfrm>
            <a:off x="4571850" y="2194300"/>
            <a:ext cx="3852000" cy="155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Photos</a:t>
            </a:r>
            <a:endParaRPr b="1"/>
          </a:p>
          <a:p>
            <a:pPr marL="457200" lvl="0" indent="-317500" algn="l" rtl="0">
              <a:lnSpc>
                <a:spcPct val="100000"/>
              </a:lnSpc>
              <a:spcBef>
                <a:spcPts val="800"/>
              </a:spcBef>
              <a:spcAft>
                <a:spcPts val="0"/>
              </a:spcAft>
              <a:buSzPts val="1400"/>
              <a:buFont typeface="DM Sans"/>
              <a:buChar char="●"/>
            </a:pPr>
            <a:r>
              <a:rPr lang="en" u="sng">
                <a:hlinkClick r:id="rId3"/>
              </a:rPr>
              <a:t>Side view forest warden looking at tree</a:t>
            </a:r>
            <a:endParaRPr u="sng"/>
          </a:p>
          <a:p>
            <a:pPr marL="457200" lvl="0" indent="-317500" algn="l" rtl="0">
              <a:lnSpc>
                <a:spcPct val="100000"/>
              </a:lnSpc>
              <a:spcBef>
                <a:spcPts val="0"/>
              </a:spcBef>
              <a:spcAft>
                <a:spcPts val="0"/>
              </a:spcAft>
              <a:buSzPts val="1400"/>
              <a:buFont typeface="DM Sans"/>
              <a:buChar char="●"/>
            </a:pPr>
            <a:r>
              <a:rPr lang="en" u="sng">
                <a:hlinkClick r:id="rId4"/>
              </a:rPr>
              <a:t>Spreaded forest growing on volcanic soil</a:t>
            </a:r>
            <a:endParaRPr u="sng"/>
          </a:p>
          <a:p>
            <a:pPr marL="457200" lvl="0" indent="-317500" algn="l" rtl="0">
              <a:lnSpc>
                <a:spcPct val="100000"/>
              </a:lnSpc>
              <a:spcBef>
                <a:spcPts val="0"/>
              </a:spcBef>
              <a:spcAft>
                <a:spcPts val="0"/>
              </a:spcAft>
              <a:buSzPts val="1400"/>
              <a:buFont typeface="DM Sans"/>
              <a:buChar char="●"/>
            </a:pPr>
            <a:r>
              <a:rPr lang="en" u="sng">
                <a:hlinkClick r:id="rId5"/>
              </a:rPr>
              <a:t>Close-up man wearing backpack</a:t>
            </a:r>
            <a:endParaRPr u="sng"/>
          </a:p>
          <a:p>
            <a:pPr marL="457200" lvl="0" indent="-317500" algn="l" rtl="0">
              <a:lnSpc>
                <a:spcPct val="100000"/>
              </a:lnSpc>
              <a:spcBef>
                <a:spcPts val="0"/>
              </a:spcBef>
              <a:spcAft>
                <a:spcPts val="0"/>
              </a:spcAft>
              <a:buSzPts val="1400"/>
              <a:buFont typeface="DM Sans"/>
              <a:buChar char="●"/>
            </a:pPr>
            <a:r>
              <a:rPr lang="en" u="sng">
                <a:hlinkClick r:id="rId6"/>
              </a:rPr>
              <a:t>Smiley woman with backpack</a:t>
            </a:r>
            <a:endParaRPr sz="1200">
              <a:latin typeface="Anaheim"/>
              <a:ea typeface="Anaheim"/>
              <a:cs typeface="Anaheim"/>
              <a:sym typeface="Anaheim"/>
            </a:endParaRPr>
          </a:p>
          <a:p>
            <a:pPr marL="0" lvl="0" indent="0" algn="l" rtl="0">
              <a:spcBef>
                <a:spcPts val="0"/>
              </a:spcBef>
              <a:spcAft>
                <a:spcPts val="0"/>
              </a:spcAft>
              <a:buNone/>
            </a:pPr>
            <a:endParaRPr/>
          </a:p>
        </p:txBody>
      </p:sp>
      <p:sp>
        <p:nvSpPr>
          <p:cNvPr id="2328" name="Google Shape;2328;p72"/>
          <p:cNvSpPr txBox="1">
            <a:spLocks noGrp="1"/>
          </p:cNvSpPr>
          <p:nvPr>
            <p:ph type="subTitle" idx="2"/>
          </p:nvPr>
        </p:nvSpPr>
        <p:spPr>
          <a:xfrm>
            <a:off x="720000" y="1591425"/>
            <a:ext cx="3852000" cy="21540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t>Did you like the resources on this template? Get them on our other websites:</a:t>
            </a:r>
            <a:endParaRPr sz="1800">
              <a:latin typeface="Bebas Neue"/>
              <a:ea typeface="Bebas Neue"/>
              <a:cs typeface="Bebas Neue"/>
              <a:sym typeface="Bebas Neue"/>
            </a:endParaRPr>
          </a:p>
          <a:p>
            <a:pPr marL="0" lvl="0" indent="0" algn="l" rtl="0">
              <a:spcBef>
                <a:spcPts val="1000"/>
              </a:spcBef>
              <a:spcAft>
                <a:spcPts val="0"/>
              </a:spcAft>
              <a:buNone/>
            </a:pPr>
            <a:r>
              <a:rPr lang="en" b="1"/>
              <a:t>Vectors</a:t>
            </a:r>
            <a:endParaRPr b="1"/>
          </a:p>
          <a:p>
            <a:pPr marL="457200" lvl="0" indent="-317500" algn="l" rtl="0">
              <a:lnSpc>
                <a:spcPct val="100000"/>
              </a:lnSpc>
              <a:spcBef>
                <a:spcPts val="800"/>
              </a:spcBef>
              <a:spcAft>
                <a:spcPts val="0"/>
              </a:spcAft>
              <a:buSzPts val="1400"/>
              <a:buFont typeface="DM Sans"/>
              <a:buChar char="●"/>
            </a:pPr>
            <a:r>
              <a:rPr lang="en" u="sng">
                <a:hlinkClick r:id="rId7"/>
              </a:rPr>
              <a:t>Hand drawn wildfire poster design I</a:t>
            </a:r>
            <a:endParaRPr u="sng"/>
          </a:p>
          <a:p>
            <a:pPr marL="457200" lvl="0" indent="-317500" algn="l" rtl="0">
              <a:lnSpc>
                <a:spcPct val="100000"/>
              </a:lnSpc>
              <a:spcBef>
                <a:spcPts val="0"/>
              </a:spcBef>
              <a:spcAft>
                <a:spcPts val="0"/>
              </a:spcAft>
              <a:buSzPts val="1400"/>
              <a:buFont typeface="DM Sans"/>
              <a:buChar char="●"/>
            </a:pPr>
            <a:r>
              <a:rPr lang="en" u="sng">
                <a:hlinkClick r:id="rId8"/>
              </a:rPr>
              <a:t>Hand drawn wildfire poster design II</a:t>
            </a:r>
            <a:endParaRPr u="sng"/>
          </a:p>
          <a:p>
            <a:pPr marL="457200" lvl="0" indent="-317500" algn="l" rtl="0">
              <a:lnSpc>
                <a:spcPct val="100000"/>
              </a:lnSpc>
              <a:spcBef>
                <a:spcPts val="0"/>
              </a:spcBef>
              <a:spcAft>
                <a:spcPts val="0"/>
              </a:spcAft>
              <a:buSzPts val="1400"/>
              <a:buFont typeface="DM Sans"/>
              <a:buChar char="●"/>
            </a:pPr>
            <a:r>
              <a:rPr lang="en" u="sng">
                <a:hlinkClick r:id="rId9"/>
              </a:rPr>
              <a:t>Hand drawn wildfire poster</a:t>
            </a:r>
            <a:endParaRPr u="sng"/>
          </a:p>
          <a:p>
            <a:pPr marL="457200" lvl="0" indent="-317500" algn="l" rtl="0">
              <a:lnSpc>
                <a:spcPct val="100000"/>
              </a:lnSpc>
              <a:spcBef>
                <a:spcPts val="0"/>
              </a:spcBef>
              <a:spcAft>
                <a:spcPts val="0"/>
              </a:spcAft>
              <a:buSzPts val="1400"/>
              <a:buFont typeface="DM Sans"/>
              <a:buChar char="●"/>
            </a:pPr>
            <a:r>
              <a:rPr lang="en" u="sng">
                <a:hlinkClick r:id="rId10"/>
              </a:rPr>
              <a:t>Hand drawn wildfire poster design III</a:t>
            </a:r>
            <a:endParaRPr u="sng"/>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2"/>
        <p:cNvGrpSpPr/>
        <p:nvPr/>
      </p:nvGrpSpPr>
      <p:grpSpPr>
        <a:xfrm>
          <a:off x="0" y="0"/>
          <a:ext cx="0" cy="0"/>
          <a:chOff x="0" y="0"/>
          <a:chExt cx="0" cy="0"/>
        </a:xfrm>
      </p:grpSpPr>
      <p:sp>
        <p:nvSpPr>
          <p:cNvPr id="2333" name="Google Shape;2333;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334" name="Google Shape;2334;p7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8"/>
        <p:cNvGrpSpPr/>
        <p:nvPr/>
      </p:nvGrpSpPr>
      <p:grpSpPr>
        <a:xfrm>
          <a:off x="0" y="0"/>
          <a:ext cx="0" cy="0"/>
          <a:chOff x="0" y="0"/>
          <a:chExt cx="0" cy="0"/>
        </a:xfrm>
      </p:grpSpPr>
      <p:sp>
        <p:nvSpPr>
          <p:cNvPr id="2339" name="Google Shape;2339;p7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340" name="Google Shape;2340;p7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6"/>
        <p:cNvGrpSpPr/>
        <p:nvPr/>
      </p:nvGrpSpPr>
      <p:grpSpPr>
        <a:xfrm>
          <a:off x="0" y="0"/>
          <a:ext cx="0" cy="0"/>
          <a:chOff x="0" y="0"/>
          <a:chExt cx="0" cy="0"/>
        </a:xfrm>
      </p:grpSpPr>
      <p:grpSp>
        <p:nvGrpSpPr>
          <p:cNvPr id="1017" name="Google Shape;1017;p39"/>
          <p:cNvGrpSpPr/>
          <p:nvPr/>
        </p:nvGrpSpPr>
        <p:grpSpPr>
          <a:xfrm>
            <a:off x="4760575" y="1620850"/>
            <a:ext cx="4695200" cy="4336650"/>
            <a:chOff x="1600900" y="2381050"/>
            <a:chExt cx="4695200" cy="4336650"/>
          </a:xfrm>
        </p:grpSpPr>
        <p:sp>
          <p:nvSpPr>
            <p:cNvPr id="1018" name="Google Shape;1018;p39"/>
            <p:cNvSpPr/>
            <p:nvPr/>
          </p:nvSpPr>
          <p:spPr>
            <a:xfrm>
              <a:off x="1600900" y="2381050"/>
              <a:ext cx="4695200" cy="4336650"/>
            </a:xfrm>
            <a:custGeom>
              <a:avLst/>
              <a:gdLst/>
              <a:ahLst/>
              <a:cxnLst/>
              <a:rect l="l" t="t" r="r" b="b"/>
              <a:pathLst>
                <a:path w="187808" h="173466" extrusionOk="0">
                  <a:moveTo>
                    <a:pt x="57490" y="1"/>
                  </a:moveTo>
                  <a:lnTo>
                    <a:pt x="57490" y="1"/>
                  </a:lnTo>
                  <a:cubicBezTo>
                    <a:pt x="55521" y="1413"/>
                    <a:pt x="53710" y="3601"/>
                    <a:pt x="54904" y="6466"/>
                  </a:cubicBezTo>
                  <a:cubicBezTo>
                    <a:pt x="61329" y="21684"/>
                    <a:pt x="53591" y="21942"/>
                    <a:pt x="51721" y="27711"/>
                  </a:cubicBezTo>
                  <a:cubicBezTo>
                    <a:pt x="51244" y="29164"/>
                    <a:pt x="50925" y="30059"/>
                    <a:pt x="50607" y="30397"/>
                  </a:cubicBezTo>
                  <a:cubicBezTo>
                    <a:pt x="50607" y="30397"/>
                    <a:pt x="46450" y="36902"/>
                    <a:pt x="46012" y="41795"/>
                  </a:cubicBezTo>
                  <a:cubicBezTo>
                    <a:pt x="45924" y="42744"/>
                    <a:pt x="45792" y="43141"/>
                    <a:pt x="45646" y="43141"/>
                  </a:cubicBezTo>
                  <a:cubicBezTo>
                    <a:pt x="45039" y="43141"/>
                    <a:pt x="44204" y="36208"/>
                    <a:pt x="45375" y="33639"/>
                  </a:cubicBezTo>
                  <a:lnTo>
                    <a:pt x="45375" y="33639"/>
                  </a:lnTo>
                  <a:cubicBezTo>
                    <a:pt x="45375" y="33640"/>
                    <a:pt x="42948" y="36723"/>
                    <a:pt x="41297" y="43387"/>
                  </a:cubicBezTo>
                  <a:cubicBezTo>
                    <a:pt x="41006" y="44566"/>
                    <a:pt x="40601" y="45034"/>
                    <a:pt x="40142" y="45034"/>
                  </a:cubicBezTo>
                  <a:cubicBezTo>
                    <a:pt x="38381" y="45034"/>
                    <a:pt x="35827" y="38135"/>
                    <a:pt x="35827" y="38135"/>
                  </a:cubicBezTo>
                  <a:cubicBezTo>
                    <a:pt x="33241" y="43009"/>
                    <a:pt x="34733" y="45794"/>
                    <a:pt x="34434" y="51125"/>
                  </a:cubicBezTo>
                  <a:cubicBezTo>
                    <a:pt x="34136" y="56436"/>
                    <a:pt x="34613" y="59182"/>
                    <a:pt x="32624" y="60136"/>
                  </a:cubicBezTo>
                  <a:cubicBezTo>
                    <a:pt x="32485" y="60204"/>
                    <a:pt x="32345" y="60236"/>
                    <a:pt x="32207" y="60236"/>
                  </a:cubicBezTo>
                  <a:cubicBezTo>
                    <a:pt x="30355" y="60236"/>
                    <a:pt x="28741" y="54432"/>
                    <a:pt x="30555" y="50230"/>
                  </a:cubicBezTo>
                  <a:cubicBezTo>
                    <a:pt x="32525" y="45694"/>
                    <a:pt x="29799" y="42233"/>
                    <a:pt x="29799" y="42233"/>
                  </a:cubicBezTo>
                  <a:cubicBezTo>
                    <a:pt x="29799" y="42233"/>
                    <a:pt x="28456" y="44313"/>
                    <a:pt x="26902" y="44313"/>
                  </a:cubicBezTo>
                  <a:cubicBezTo>
                    <a:pt x="26632" y="44313"/>
                    <a:pt x="26356" y="44250"/>
                    <a:pt x="26080" y="44103"/>
                  </a:cubicBezTo>
                  <a:cubicBezTo>
                    <a:pt x="24230" y="43108"/>
                    <a:pt x="28526" y="36564"/>
                    <a:pt x="28526" y="36564"/>
                  </a:cubicBezTo>
                  <a:lnTo>
                    <a:pt x="28526" y="36564"/>
                  </a:lnTo>
                  <a:cubicBezTo>
                    <a:pt x="28526" y="36564"/>
                    <a:pt x="26278" y="39011"/>
                    <a:pt x="22578" y="41636"/>
                  </a:cubicBezTo>
                  <a:cubicBezTo>
                    <a:pt x="18878" y="44282"/>
                    <a:pt x="21962" y="47047"/>
                    <a:pt x="20987" y="51782"/>
                  </a:cubicBezTo>
                  <a:cubicBezTo>
                    <a:pt x="20748" y="52975"/>
                    <a:pt x="20569" y="53731"/>
                    <a:pt x="20311" y="54049"/>
                  </a:cubicBezTo>
                  <a:cubicBezTo>
                    <a:pt x="20311" y="54049"/>
                    <a:pt x="18122" y="60276"/>
                    <a:pt x="18361" y="64115"/>
                  </a:cubicBezTo>
                  <a:cubicBezTo>
                    <a:pt x="18403" y="64854"/>
                    <a:pt x="18310" y="65165"/>
                    <a:pt x="18139" y="65165"/>
                  </a:cubicBezTo>
                  <a:cubicBezTo>
                    <a:pt x="17414" y="65165"/>
                    <a:pt x="15277" y="59557"/>
                    <a:pt x="16034" y="57352"/>
                  </a:cubicBezTo>
                  <a:lnTo>
                    <a:pt x="16034" y="57352"/>
                  </a:lnTo>
                  <a:cubicBezTo>
                    <a:pt x="16033" y="57352"/>
                    <a:pt x="11836" y="60276"/>
                    <a:pt x="13607" y="65547"/>
                  </a:cubicBezTo>
                  <a:cubicBezTo>
                    <a:pt x="14295" y="67621"/>
                    <a:pt x="14087" y="68292"/>
                    <a:pt x="13451" y="68292"/>
                  </a:cubicBezTo>
                  <a:cubicBezTo>
                    <a:pt x="12579" y="68292"/>
                    <a:pt x="10904" y="67035"/>
                    <a:pt x="9628" y="66403"/>
                  </a:cubicBezTo>
                  <a:lnTo>
                    <a:pt x="9628" y="66403"/>
                  </a:lnTo>
                  <a:cubicBezTo>
                    <a:pt x="10802" y="69068"/>
                    <a:pt x="11120" y="74599"/>
                    <a:pt x="11518" y="85480"/>
                  </a:cubicBezTo>
                  <a:cubicBezTo>
                    <a:pt x="11553" y="86523"/>
                    <a:pt x="11250" y="86893"/>
                    <a:pt x="10803" y="86893"/>
                  </a:cubicBezTo>
                  <a:cubicBezTo>
                    <a:pt x="9706" y="86893"/>
                    <a:pt x="7739" y="84664"/>
                    <a:pt x="7738" y="84664"/>
                  </a:cubicBezTo>
                  <a:lnTo>
                    <a:pt x="7738" y="84664"/>
                  </a:lnTo>
                  <a:cubicBezTo>
                    <a:pt x="7738" y="84664"/>
                    <a:pt x="6386" y="89916"/>
                    <a:pt x="10265" y="94630"/>
                  </a:cubicBezTo>
                  <a:cubicBezTo>
                    <a:pt x="14060" y="99262"/>
                    <a:pt x="14713" y="107474"/>
                    <a:pt x="12467" y="107474"/>
                  </a:cubicBezTo>
                  <a:cubicBezTo>
                    <a:pt x="12418" y="107474"/>
                    <a:pt x="12366" y="107469"/>
                    <a:pt x="12314" y="107461"/>
                  </a:cubicBezTo>
                  <a:cubicBezTo>
                    <a:pt x="9847" y="107063"/>
                    <a:pt x="9211" y="103562"/>
                    <a:pt x="6684" y="97256"/>
                  </a:cubicBezTo>
                  <a:cubicBezTo>
                    <a:pt x="4158" y="90930"/>
                    <a:pt x="4237" y="95804"/>
                    <a:pt x="1711" y="90612"/>
                  </a:cubicBezTo>
                  <a:cubicBezTo>
                    <a:pt x="1711" y="90612"/>
                    <a:pt x="657" y="91527"/>
                    <a:pt x="318" y="96759"/>
                  </a:cubicBezTo>
                  <a:cubicBezTo>
                    <a:pt x="0" y="101971"/>
                    <a:pt x="4536" y="101195"/>
                    <a:pt x="4755" y="107163"/>
                  </a:cubicBezTo>
                  <a:cubicBezTo>
                    <a:pt x="4973" y="113171"/>
                    <a:pt x="895" y="113111"/>
                    <a:pt x="2069" y="117268"/>
                  </a:cubicBezTo>
                  <a:cubicBezTo>
                    <a:pt x="14522" y="162146"/>
                    <a:pt x="35111" y="170501"/>
                    <a:pt x="36563" y="173465"/>
                  </a:cubicBezTo>
                  <a:lnTo>
                    <a:pt x="109330" y="165150"/>
                  </a:lnTo>
                  <a:lnTo>
                    <a:pt x="107719" y="151205"/>
                  </a:lnTo>
                  <a:lnTo>
                    <a:pt x="107719" y="151205"/>
                  </a:lnTo>
                  <a:cubicBezTo>
                    <a:pt x="112314" y="154766"/>
                    <a:pt x="115497" y="156258"/>
                    <a:pt x="116094" y="157273"/>
                  </a:cubicBezTo>
                  <a:lnTo>
                    <a:pt x="187807" y="142472"/>
                  </a:lnTo>
                  <a:lnTo>
                    <a:pt x="173325" y="73584"/>
                  </a:lnTo>
                  <a:cubicBezTo>
                    <a:pt x="173325" y="73584"/>
                    <a:pt x="172436" y="73915"/>
                    <a:pt x="170949" y="73915"/>
                  </a:cubicBezTo>
                  <a:cubicBezTo>
                    <a:pt x="167347" y="73915"/>
                    <a:pt x="160240" y="71971"/>
                    <a:pt x="153791" y="58664"/>
                  </a:cubicBezTo>
                  <a:cubicBezTo>
                    <a:pt x="151702" y="54348"/>
                    <a:pt x="150667" y="49613"/>
                    <a:pt x="150548" y="44839"/>
                  </a:cubicBezTo>
                  <a:cubicBezTo>
                    <a:pt x="150488" y="43069"/>
                    <a:pt x="150250" y="41099"/>
                    <a:pt x="149494" y="39329"/>
                  </a:cubicBezTo>
                  <a:cubicBezTo>
                    <a:pt x="147843" y="35430"/>
                    <a:pt x="145177" y="34256"/>
                    <a:pt x="143705" y="28447"/>
                  </a:cubicBezTo>
                  <a:cubicBezTo>
                    <a:pt x="142213" y="22619"/>
                    <a:pt x="145635" y="22858"/>
                    <a:pt x="143824" y="17904"/>
                  </a:cubicBezTo>
                  <a:cubicBezTo>
                    <a:pt x="142034" y="12951"/>
                    <a:pt x="137877" y="7859"/>
                    <a:pt x="137876" y="7858"/>
                  </a:cubicBezTo>
                  <a:lnTo>
                    <a:pt x="137876" y="7858"/>
                  </a:lnTo>
                  <a:cubicBezTo>
                    <a:pt x="136941" y="13468"/>
                    <a:pt x="138016" y="12613"/>
                    <a:pt x="134236" y="16651"/>
                  </a:cubicBezTo>
                  <a:cubicBezTo>
                    <a:pt x="129621" y="21584"/>
                    <a:pt x="137618" y="30278"/>
                    <a:pt x="135330" y="31173"/>
                  </a:cubicBezTo>
                  <a:cubicBezTo>
                    <a:pt x="135101" y="31261"/>
                    <a:pt x="134872" y="31303"/>
                    <a:pt x="134643" y="31303"/>
                  </a:cubicBezTo>
                  <a:cubicBezTo>
                    <a:pt x="129172" y="31303"/>
                    <a:pt x="123912" y="7202"/>
                    <a:pt x="123912" y="7202"/>
                  </a:cubicBezTo>
                  <a:cubicBezTo>
                    <a:pt x="123225" y="10837"/>
                    <a:pt x="122095" y="11776"/>
                    <a:pt x="120919" y="11776"/>
                  </a:cubicBezTo>
                  <a:cubicBezTo>
                    <a:pt x="119662" y="11776"/>
                    <a:pt x="118353" y="10704"/>
                    <a:pt x="117478" y="10704"/>
                  </a:cubicBezTo>
                  <a:cubicBezTo>
                    <a:pt x="117249" y="10704"/>
                    <a:pt x="117050" y="10777"/>
                    <a:pt x="116890" y="10962"/>
                  </a:cubicBezTo>
                  <a:cubicBezTo>
                    <a:pt x="115358" y="12732"/>
                    <a:pt x="114682" y="15119"/>
                    <a:pt x="115099" y="17427"/>
                  </a:cubicBezTo>
                  <a:cubicBezTo>
                    <a:pt x="115557" y="19953"/>
                    <a:pt x="115736" y="23554"/>
                    <a:pt x="114085" y="26180"/>
                  </a:cubicBezTo>
                  <a:cubicBezTo>
                    <a:pt x="113634" y="26897"/>
                    <a:pt x="113240" y="27205"/>
                    <a:pt x="112902" y="27205"/>
                  </a:cubicBezTo>
                  <a:cubicBezTo>
                    <a:pt x="111274" y="27205"/>
                    <a:pt x="110961" y="20062"/>
                    <a:pt x="111916" y="17327"/>
                  </a:cubicBezTo>
                  <a:lnTo>
                    <a:pt x="111916" y="17327"/>
                  </a:lnTo>
                  <a:cubicBezTo>
                    <a:pt x="111916" y="17328"/>
                    <a:pt x="104894" y="21724"/>
                    <a:pt x="108773" y="27393"/>
                  </a:cubicBezTo>
                  <a:cubicBezTo>
                    <a:pt x="112652" y="33062"/>
                    <a:pt x="114065" y="32784"/>
                    <a:pt x="112354" y="37916"/>
                  </a:cubicBezTo>
                  <a:cubicBezTo>
                    <a:pt x="111698" y="39886"/>
                    <a:pt x="112314" y="43765"/>
                    <a:pt x="112454" y="46888"/>
                  </a:cubicBezTo>
                  <a:cubicBezTo>
                    <a:pt x="110802" y="45674"/>
                    <a:pt x="109430" y="45376"/>
                    <a:pt x="107878" y="41974"/>
                  </a:cubicBezTo>
                  <a:cubicBezTo>
                    <a:pt x="105889" y="37697"/>
                    <a:pt x="109927" y="36623"/>
                    <a:pt x="107779" y="33102"/>
                  </a:cubicBezTo>
                  <a:cubicBezTo>
                    <a:pt x="105610" y="29561"/>
                    <a:pt x="104357" y="29283"/>
                    <a:pt x="104357" y="29283"/>
                  </a:cubicBezTo>
                  <a:cubicBezTo>
                    <a:pt x="104158" y="33818"/>
                    <a:pt x="102448" y="30377"/>
                    <a:pt x="102627" y="35708"/>
                  </a:cubicBezTo>
                  <a:cubicBezTo>
                    <a:pt x="102825" y="41020"/>
                    <a:pt x="103562" y="43705"/>
                    <a:pt x="101652" y="44859"/>
                  </a:cubicBezTo>
                  <a:cubicBezTo>
                    <a:pt x="101496" y="44951"/>
                    <a:pt x="101335" y="44995"/>
                    <a:pt x="101173" y="44995"/>
                  </a:cubicBezTo>
                  <a:cubicBezTo>
                    <a:pt x="99347" y="44995"/>
                    <a:pt x="97280" y="39444"/>
                    <a:pt x="98668" y="35151"/>
                  </a:cubicBezTo>
                  <a:cubicBezTo>
                    <a:pt x="100180" y="30457"/>
                    <a:pt x="97156" y="27274"/>
                    <a:pt x="97156" y="27274"/>
                  </a:cubicBezTo>
                  <a:cubicBezTo>
                    <a:pt x="97156" y="27274"/>
                    <a:pt x="95938" y="29602"/>
                    <a:pt x="94302" y="29602"/>
                  </a:cubicBezTo>
                  <a:cubicBezTo>
                    <a:pt x="94080" y="29602"/>
                    <a:pt x="93851" y="29559"/>
                    <a:pt x="93615" y="29462"/>
                  </a:cubicBezTo>
                  <a:cubicBezTo>
                    <a:pt x="91686" y="28626"/>
                    <a:pt x="96937" y="23713"/>
                    <a:pt x="96937" y="23713"/>
                  </a:cubicBezTo>
                  <a:lnTo>
                    <a:pt x="96937" y="23713"/>
                  </a:lnTo>
                  <a:cubicBezTo>
                    <a:pt x="96937" y="23713"/>
                    <a:pt x="93317" y="24369"/>
                    <a:pt x="89895" y="27333"/>
                  </a:cubicBezTo>
                  <a:cubicBezTo>
                    <a:pt x="86434" y="30278"/>
                    <a:pt x="89776" y="32744"/>
                    <a:pt x="89239" y="37578"/>
                  </a:cubicBezTo>
                  <a:cubicBezTo>
                    <a:pt x="89119" y="38772"/>
                    <a:pt x="89000" y="39528"/>
                    <a:pt x="88801" y="39886"/>
                  </a:cubicBezTo>
                  <a:cubicBezTo>
                    <a:pt x="88801" y="39886"/>
                    <a:pt x="87210" y="46271"/>
                    <a:pt x="87787" y="50111"/>
                  </a:cubicBezTo>
                  <a:cubicBezTo>
                    <a:pt x="87895" y="50853"/>
                    <a:pt x="87824" y="51165"/>
                    <a:pt x="87645" y="51165"/>
                  </a:cubicBezTo>
                  <a:cubicBezTo>
                    <a:pt x="86903" y="51165"/>
                    <a:pt x="84298" y="45813"/>
                    <a:pt x="84843" y="43586"/>
                  </a:cubicBezTo>
                  <a:lnTo>
                    <a:pt x="84843" y="43586"/>
                  </a:lnTo>
                  <a:cubicBezTo>
                    <a:pt x="84842" y="43586"/>
                    <a:pt x="79054" y="48221"/>
                    <a:pt x="83172" y="51941"/>
                  </a:cubicBezTo>
                  <a:cubicBezTo>
                    <a:pt x="84823" y="53433"/>
                    <a:pt x="88085" y="54944"/>
                    <a:pt x="88682" y="57272"/>
                  </a:cubicBezTo>
                  <a:cubicBezTo>
                    <a:pt x="89100" y="58923"/>
                    <a:pt x="88383" y="61270"/>
                    <a:pt x="88224" y="62981"/>
                  </a:cubicBezTo>
                  <a:cubicBezTo>
                    <a:pt x="88045" y="65090"/>
                    <a:pt x="87787" y="67318"/>
                    <a:pt x="87946" y="69426"/>
                  </a:cubicBezTo>
                  <a:cubicBezTo>
                    <a:pt x="88025" y="70302"/>
                    <a:pt x="88145" y="71197"/>
                    <a:pt x="88284" y="72032"/>
                  </a:cubicBezTo>
                  <a:cubicBezTo>
                    <a:pt x="88344" y="72530"/>
                    <a:pt x="88443" y="74638"/>
                    <a:pt x="88841" y="74917"/>
                  </a:cubicBezTo>
                  <a:cubicBezTo>
                    <a:pt x="85598" y="72649"/>
                    <a:pt x="82535" y="71913"/>
                    <a:pt x="83808" y="60654"/>
                  </a:cubicBezTo>
                  <a:cubicBezTo>
                    <a:pt x="83947" y="59420"/>
                    <a:pt x="81958" y="56496"/>
                    <a:pt x="79571" y="55641"/>
                  </a:cubicBezTo>
                  <a:cubicBezTo>
                    <a:pt x="77383" y="54885"/>
                    <a:pt x="75712" y="53055"/>
                    <a:pt x="75195" y="50807"/>
                  </a:cubicBezTo>
                  <a:lnTo>
                    <a:pt x="75195" y="50747"/>
                  </a:lnTo>
                  <a:cubicBezTo>
                    <a:pt x="75155" y="49932"/>
                    <a:pt x="75016" y="49275"/>
                    <a:pt x="74856" y="48877"/>
                  </a:cubicBezTo>
                  <a:cubicBezTo>
                    <a:pt x="73066" y="45058"/>
                    <a:pt x="71176" y="45297"/>
                    <a:pt x="70241" y="39349"/>
                  </a:cubicBezTo>
                  <a:cubicBezTo>
                    <a:pt x="69306" y="33440"/>
                    <a:pt x="73902" y="33460"/>
                    <a:pt x="72589" y="28388"/>
                  </a:cubicBezTo>
                  <a:cubicBezTo>
                    <a:pt x="71236" y="23315"/>
                    <a:pt x="70022" y="22579"/>
                    <a:pt x="70022" y="22579"/>
                  </a:cubicBezTo>
                  <a:cubicBezTo>
                    <a:pt x="68550" y="28089"/>
                    <a:pt x="67695" y="23295"/>
                    <a:pt x="66422" y="29880"/>
                  </a:cubicBezTo>
                  <a:cubicBezTo>
                    <a:pt x="65149" y="36504"/>
                    <a:pt x="66641" y="38314"/>
                    <a:pt x="64313" y="39090"/>
                  </a:cubicBezTo>
                  <a:cubicBezTo>
                    <a:pt x="64162" y="39139"/>
                    <a:pt x="64019" y="39162"/>
                    <a:pt x="63884" y="39162"/>
                  </a:cubicBezTo>
                  <a:cubicBezTo>
                    <a:pt x="61926" y="39162"/>
                    <a:pt x="61734" y="34195"/>
                    <a:pt x="64433" y="29263"/>
                  </a:cubicBezTo>
                  <a:cubicBezTo>
                    <a:pt x="67337" y="23991"/>
                    <a:pt x="62921" y="17646"/>
                    <a:pt x="62921" y="17646"/>
                  </a:cubicBezTo>
                  <a:cubicBezTo>
                    <a:pt x="62921" y="17646"/>
                    <a:pt x="61790" y="18840"/>
                    <a:pt x="60755" y="18840"/>
                  </a:cubicBezTo>
                  <a:cubicBezTo>
                    <a:pt x="60148" y="18840"/>
                    <a:pt x="59574" y="18429"/>
                    <a:pt x="59280" y="17128"/>
                  </a:cubicBezTo>
                  <a:cubicBezTo>
                    <a:pt x="56853" y="6366"/>
                    <a:pt x="56853" y="2786"/>
                    <a:pt x="57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9"/>
            <p:cNvSpPr/>
            <p:nvPr/>
          </p:nvSpPr>
          <p:spPr>
            <a:xfrm>
              <a:off x="2891925" y="3989375"/>
              <a:ext cx="2016650" cy="2416100"/>
            </a:xfrm>
            <a:custGeom>
              <a:avLst/>
              <a:gdLst/>
              <a:ahLst/>
              <a:cxnLst/>
              <a:rect l="l" t="t" r="r" b="b"/>
              <a:pathLst>
                <a:path w="80666" h="96644" extrusionOk="0">
                  <a:moveTo>
                    <a:pt x="4576" y="1"/>
                  </a:moveTo>
                  <a:lnTo>
                    <a:pt x="4576" y="1"/>
                  </a:lnTo>
                  <a:cubicBezTo>
                    <a:pt x="4974" y="558"/>
                    <a:pt x="8117" y="5074"/>
                    <a:pt x="9191" y="9251"/>
                  </a:cubicBezTo>
                  <a:cubicBezTo>
                    <a:pt x="10325" y="13727"/>
                    <a:pt x="12792" y="14264"/>
                    <a:pt x="12792" y="14264"/>
                  </a:cubicBezTo>
                  <a:cubicBezTo>
                    <a:pt x="12792" y="14264"/>
                    <a:pt x="9907" y="2408"/>
                    <a:pt x="7540" y="1692"/>
                  </a:cubicBezTo>
                  <a:cubicBezTo>
                    <a:pt x="5511" y="1095"/>
                    <a:pt x="4755" y="220"/>
                    <a:pt x="4576" y="1"/>
                  </a:cubicBezTo>
                  <a:close/>
                  <a:moveTo>
                    <a:pt x="33699" y="10086"/>
                  </a:moveTo>
                  <a:cubicBezTo>
                    <a:pt x="33699" y="10087"/>
                    <a:pt x="34654" y="13150"/>
                    <a:pt x="34713" y="17765"/>
                  </a:cubicBezTo>
                  <a:cubicBezTo>
                    <a:pt x="34793" y="22400"/>
                    <a:pt x="38990" y="24190"/>
                    <a:pt x="38990" y="24190"/>
                  </a:cubicBezTo>
                  <a:cubicBezTo>
                    <a:pt x="39328" y="19735"/>
                    <a:pt x="33699" y="10087"/>
                    <a:pt x="33699" y="10086"/>
                  </a:cubicBezTo>
                  <a:close/>
                  <a:moveTo>
                    <a:pt x="5252" y="9629"/>
                  </a:moveTo>
                  <a:cubicBezTo>
                    <a:pt x="5252" y="9629"/>
                    <a:pt x="4576" y="15637"/>
                    <a:pt x="2288" y="23653"/>
                  </a:cubicBezTo>
                  <a:cubicBezTo>
                    <a:pt x="1" y="31670"/>
                    <a:pt x="6028" y="31789"/>
                    <a:pt x="8813" y="39448"/>
                  </a:cubicBezTo>
                  <a:cubicBezTo>
                    <a:pt x="9509" y="41378"/>
                    <a:pt x="9907" y="42611"/>
                    <a:pt x="9867" y="43327"/>
                  </a:cubicBezTo>
                  <a:cubicBezTo>
                    <a:pt x="9867" y="43327"/>
                    <a:pt x="12414" y="54427"/>
                    <a:pt x="15895" y="59460"/>
                  </a:cubicBezTo>
                  <a:cubicBezTo>
                    <a:pt x="16769" y="60729"/>
                    <a:pt x="16745" y="61256"/>
                    <a:pt x="16200" y="61256"/>
                  </a:cubicBezTo>
                  <a:cubicBezTo>
                    <a:pt x="14576" y="61256"/>
                    <a:pt x="8324" y="56580"/>
                    <a:pt x="7460" y="52975"/>
                  </a:cubicBezTo>
                  <a:lnTo>
                    <a:pt x="7460" y="52975"/>
                  </a:lnTo>
                  <a:cubicBezTo>
                    <a:pt x="7460" y="52976"/>
                    <a:pt x="3383" y="65925"/>
                    <a:pt x="11320" y="67079"/>
                  </a:cubicBezTo>
                  <a:cubicBezTo>
                    <a:pt x="19277" y="68233"/>
                    <a:pt x="24767" y="66065"/>
                    <a:pt x="23912" y="73146"/>
                  </a:cubicBezTo>
                  <a:cubicBezTo>
                    <a:pt x="21863" y="89875"/>
                    <a:pt x="40996" y="96643"/>
                    <a:pt x="50476" y="96643"/>
                  </a:cubicBezTo>
                  <a:cubicBezTo>
                    <a:pt x="52044" y="96643"/>
                    <a:pt x="53348" y="96458"/>
                    <a:pt x="54248" y="96103"/>
                  </a:cubicBezTo>
                  <a:lnTo>
                    <a:pt x="80665" y="88822"/>
                  </a:lnTo>
                  <a:lnTo>
                    <a:pt x="80646" y="75593"/>
                  </a:lnTo>
                  <a:cubicBezTo>
                    <a:pt x="78418" y="55740"/>
                    <a:pt x="51781" y="29999"/>
                    <a:pt x="47644" y="28965"/>
                  </a:cubicBezTo>
                  <a:cubicBezTo>
                    <a:pt x="46573" y="28696"/>
                    <a:pt x="45661" y="28623"/>
                    <a:pt x="44828" y="28623"/>
                  </a:cubicBezTo>
                  <a:cubicBezTo>
                    <a:pt x="43836" y="28623"/>
                    <a:pt x="42955" y="28726"/>
                    <a:pt x="42048" y="28726"/>
                  </a:cubicBezTo>
                  <a:cubicBezTo>
                    <a:pt x="40332" y="28726"/>
                    <a:pt x="38521" y="28357"/>
                    <a:pt x="35688" y="26219"/>
                  </a:cubicBezTo>
                  <a:cubicBezTo>
                    <a:pt x="30098" y="22022"/>
                    <a:pt x="34514" y="16154"/>
                    <a:pt x="29203" y="13249"/>
                  </a:cubicBezTo>
                  <a:cubicBezTo>
                    <a:pt x="25896" y="11436"/>
                    <a:pt x="23975" y="11091"/>
                    <a:pt x="22992" y="11091"/>
                  </a:cubicBezTo>
                  <a:cubicBezTo>
                    <a:pt x="22391" y="11091"/>
                    <a:pt x="22141" y="11220"/>
                    <a:pt x="22141" y="11220"/>
                  </a:cubicBezTo>
                  <a:cubicBezTo>
                    <a:pt x="25125" y="18123"/>
                    <a:pt x="20470" y="14881"/>
                    <a:pt x="24528" y="22519"/>
                  </a:cubicBezTo>
                  <a:cubicBezTo>
                    <a:pt x="28567" y="30158"/>
                    <a:pt x="31451" y="33341"/>
                    <a:pt x="29840" y="37061"/>
                  </a:cubicBezTo>
                  <a:cubicBezTo>
                    <a:pt x="29517" y="37803"/>
                    <a:pt x="28947" y="38143"/>
                    <a:pt x="28232" y="38143"/>
                  </a:cubicBezTo>
                  <a:cubicBezTo>
                    <a:pt x="25379" y="38143"/>
                    <a:pt x="20207" y="32744"/>
                    <a:pt x="19078" y="25921"/>
                  </a:cubicBezTo>
                  <a:cubicBezTo>
                    <a:pt x="17665" y="17407"/>
                    <a:pt x="11499" y="15915"/>
                    <a:pt x="11499" y="15915"/>
                  </a:cubicBezTo>
                  <a:lnTo>
                    <a:pt x="11499" y="15915"/>
                  </a:lnTo>
                  <a:cubicBezTo>
                    <a:pt x="11499" y="15915"/>
                    <a:pt x="11638" y="22022"/>
                    <a:pt x="8554" y="22838"/>
                  </a:cubicBezTo>
                  <a:cubicBezTo>
                    <a:pt x="8467" y="22861"/>
                    <a:pt x="8382" y="22872"/>
                    <a:pt x="8300" y="22872"/>
                  </a:cubicBezTo>
                  <a:cubicBezTo>
                    <a:pt x="5459" y="22872"/>
                    <a:pt x="5252" y="9629"/>
                    <a:pt x="5252" y="9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 name="Google Shape;1020;p39"/>
          <p:cNvSpPr txBox="1">
            <a:spLocks noGrp="1"/>
          </p:cNvSpPr>
          <p:nvPr>
            <p:ph type="title"/>
          </p:nvPr>
        </p:nvSpPr>
        <p:spPr>
          <a:xfrm>
            <a:off x="884475" y="1448275"/>
            <a:ext cx="3643200" cy="1460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sp>
        <p:nvSpPr>
          <p:cNvPr id="1021" name="Google Shape;1021;p39"/>
          <p:cNvSpPr txBox="1">
            <a:spLocks noGrp="1"/>
          </p:cNvSpPr>
          <p:nvPr>
            <p:ph type="subTitle" idx="1"/>
          </p:nvPr>
        </p:nvSpPr>
        <p:spPr>
          <a:xfrm>
            <a:off x="884475" y="2740050"/>
            <a:ext cx="3643200" cy="8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grpSp>
        <p:nvGrpSpPr>
          <p:cNvPr id="1022" name="Google Shape;1022;p39"/>
          <p:cNvGrpSpPr/>
          <p:nvPr/>
        </p:nvGrpSpPr>
        <p:grpSpPr>
          <a:xfrm flipH="1">
            <a:off x="7232473" y="619462"/>
            <a:ext cx="1566114" cy="4298317"/>
            <a:chOff x="2500550" y="3333425"/>
            <a:chExt cx="710675" cy="1950500"/>
          </a:xfrm>
        </p:grpSpPr>
        <p:sp>
          <p:nvSpPr>
            <p:cNvPr id="1023" name="Google Shape;1023;p39"/>
            <p:cNvSpPr/>
            <p:nvPr/>
          </p:nvSpPr>
          <p:spPr>
            <a:xfrm>
              <a:off x="2687025" y="3981925"/>
              <a:ext cx="208400" cy="1302000"/>
            </a:xfrm>
            <a:custGeom>
              <a:avLst/>
              <a:gdLst/>
              <a:ahLst/>
              <a:cxnLst/>
              <a:rect l="l" t="t" r="r" b="b"/>
              <a:pathLst>
                <a:path w="8336" h="52080" extrusionOk="0">
                  <a:moveTo>
                    <a:pt x="6148" y="0"/>
                  </a:moveTo>
                  <a:lnTo>
                    <a:pt x="4497" y="1214"/>
                  </a:lnTo>
                  <a:cubicBezTo>
                    <a:pt x="4516" y="2089"/>
                    <a:pt x="5989" y="25602"/>
                    <a:pt x="6207" y="28109"/>
                  </a:cubicBezTo>
                  <a:cubicBezTo>
                    <a:pt x="6366" y="29879"/>
                    <a:pt x="1274" y="43327"/>
                    <a:pt x="1" y="51383"/>
                  </a:cubicBezTo>
                  <a:lnTo>
                    <a:pt x="5352" y="52080"/>
                  </a:lnTo>
                  <a:cubicBezTo>
                    <a:pt x="5670" y="49991"/>
                    <a:pt x="8336" y="30536"/>
                    <a:pt x="8137" y="27970"/>
                  </a:cubicBezTo>
                  <a:cubicBezTo>
                    <a:pt x="7918" y="25503"/>
                    <a:pt x="6148" y="219"/>
                    <a:pt x="6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p:cNvSpPr/>
            <p:nvPr/>
          </p:nvSpPr>
          <p:spPr>
            <a:xfrm>
              <a:off x="2586575" y="4063975"/>
              <a:ext cx="285475" cy="594325"/>
            </a:xfrm>
            <a:custGeom>
              <a:avLst/>
              <a:gdLst/>
              <a:ahLst/>
              <a:cxnLst/>
              <a:rect l="l" t="t" r="r" b="b"/>
              <a:pathLst>
                <a:path w="11419" h="23773" extrusionOk="0">
                  <a:moveTo>
                    <a:pt x="796" y="1"/>
                  </a:moveTo>
                  <a:lnTo>
                    <a:pt x="0" y="60"/>
                  </a:lnTo>
                  <a:cubicBezTo>
                    <a:pt x="180" y="1751"/>
                    <a:pt x="776" y="7321"/>
                    <a:pt x="1154" y="7978"/>
                  </a:cubicBezTo>
                  <a:lnTo>
                    <a:pt x="1492" y="8674"/>
                  </a:lnTo>
                  <a:cubicBezTo>
                    <a:pt x="1970" y="9669"/>
                    <a:pt x="2785" y="11360"/>
                    <a:pt x="3820" y="12613"/>
                  </a:cubicBezTo>
                  <a:cubicBezTo>
                    <a:pt x="5133" y="14224"/>
                    <a:pt x="10723" y="23673"/>
                    <a:pt x="10782" y="23773"/>
                  </a:cubicBezTo>
                  <a:lnTo>
                    <a:pt x="11419" y="21087"/>
                  </a:lnTo>
                  <a:cubicBezTo>
                    <a:pt x="11200" y="20689"/>
                    <a:pt x="5769" y="13767"/>
                    <a:pt x="4437" y="12135"/>
                  </a:cubicBezTo>
                  <a:cubicBezTo>
                    <a:pt x="3462" y="10942"/>
                    <a:pt x="2706" y="9311"/>
                    <a:pt x="2228" y="8356"/>
                  </a:cubicBezTo>
                  <a:cubicBezTo>
                    <a:pt x="2069" y="8018"/>
                    <a:pt x="1950" y="7759"/>
                    <a:pt x="1851" y="7600"/>
                  </a:cubicBezTo>
                  <a:cubicBezTo>
                    <a:pt x="1652" y="7202"/>
                    <a:pt x="1154" y="3422"/>
                    <a:pt x="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9"/>
            <p:cNvSpPr/>
            <p:nvPr/>
          </p:nvSpPr>
          <p:spPr>
            <a:xfrm>
              <a:off x="2679075" y="4107250"/>
              <a:ext cx="63675" cy="266100"/>
            </a:xfrm>
            <a:custGeom>
              <a:avLst/>
              <a:gdLst/>
              <a:ahLst/>
              <a:cxnLst/>
              <a:rect l="l" t="t" r="r" b="b"/>
              <a:pathLst>
                <a:path w="2547" h="10644" extrusionOk="0">
                  <a:moveTo>
                    <a:pt x="1751" y="0"/>
                  </a:moveTo>
                  <a:lnTo>
                    <a:pt x="995" y="120"/>
                  </a:lnTo>
                  <a:cubicBezTo>
                    <a:pt x="995" y="120"/>
                    <a:pt x="1194" y="1293"/>
                    <a:pt x="1254" y="2586"/>
                  </a:cubicBezTo>
                  <a:cubicBezTo>
                    <a:pt x="1413" y="4795"/>
                    <a:pt x="1115" y="5570"/>
                    <a:pt x="935" y="5849"/>
                  </a:cubicBezTo>
                  <a:cubicBezTo>
                    <a:pt x="1" y="7301"/>
                    <a:pt x="40" y="10524"/>
                    <a:pt x="60" y="10643"/>
                  </a:cubicBezTo>
                  <a:lnTo>
                    <a:pt x="856" y="10623"/>
                  </a:lnTo>
                  <a:cubicBezTo>
                    <a:pt x="836" y="9768"/>
                    <a:pt x="935" y="7321"/>
                    <a:pt x="1612" y="6287"/>
                  </a:cubicBezTo>
                  <a:cubicBezTo>
                    <a:pt x="2547" y="4854"/>
                    <a:pt x="1851" y="498"/>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9"/>
            <p:cNvSpPr/>
            <p:nvPr/>
          </p:nvSpPr>
          <p:spPr>
            <a:xfrm>
              <a:off x="2500550" y="3915275"/>
              <a:ext cx="253150" cy="104975"/>
            </a:xfrm>
            <a:custGeom>
              <a:avLst/>
              <a:gdLst/>
              <a:ahLst/>
              <a:cxnLst/>
              <a:rect l="l" t="t" r="r" b="b"/>
              <a:pathLst>
                <a:path w="10126" h="4199" extrusionOk="0">
                  <a:moveTo>
                    <a:pt x="40" y="1"/>
                  </a:moveTo>
                  <a:lnTo>
                    <a:pt x="0" y="797"/>
                  </a:lnTo>
                  <a:cubicBezTo>
                    <a:pt x="0" y="797"/>
                    <a:pt x="1174" y="896"/>
                    <a:pt x="2467" y="1115"/>
                  </a:cubicBezTo>
                  <a:cubicBezTo>
                    <a:pt x="4615" y="1513"/>
                    <a:pt x="5311" y="1950"/>
                    <a:pt x="5550" y="2209"/>
                  </a:cubicBezTo>
                  <a:cubicBezTo>
                    <a:pt x="6684" y="3482"/>
                    <a:pt x="9787" y="4178"/>
                    <a:pt x="9946" y="4198"/>
                  </a:cubicBezTo>
                  <a:lnTo>
                    <a:pt x="10125" y="3422"/>
                  </a:lnTo>
                  <a:cubicBezTo>
                    <a:pt x="9270" y="3223"/>
                    <a:pt x="6943" y="2547"/>
                    <a:pt x="6107" y="1652"/>
                  </a:cubicBezTo>
                  <a:cubicBezTo>
                    <a:pt x="4953" y="399"/>
                    <a:pt x="537" y="4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a:off x="2856625" y="4146050"/>
              <a:ext cx="116900" cy="399350"/>
            </a:xfrm>
            <a:custGeom>
              <a:avLst/>
              <a:gdLst/>
              <a:ahLst/>
              <a:cxnLst/>
              <a:rect l="l" t="t" r="r" b="b"/>
              <a:pathLst>
                <a:path w="4676" h="15974" extrusionOk="0">
                  <a:moveTo>
                    <a:pt x="3700" y="0"/>
                  </a:moveTo>
                  <a:lnTo>
                    <a:pt x="3064" y="159"/>
                  </a:lnTo>
                  <a:cubicBezTo>
                    <a:pt x="3462" y="1751"/>
                    <a:pt x="4337" y="6187"/>
                    <a:pt x="3541" y="7420"/>
                  </a:cubicBezTo>
                  <a:cubicBezTo>
                    <a:pt x="2467" y="9071"/>
                    <a:pt x="100" y="13149"/>
                    <a:pt x="0" y="13428"/>
                  </a:cubicBezTo>
                  <a:lnTo>
                    <a:pt x="716" y="15974"/>
                  </a:lnTo>
                  <a:cubicBezTo>
                    <a:pt x="736" y="15914"/>
                    <a:pt x="3084" y="9350"/>
                    <a:pt x="4098" y="7778"/>
                  </a:cubicBezTo>
                  <a:cubicBezTo>
                    <a:pt x="4576" y="7022"/>
                    <a:pt x="4675" y="5490"/>
                    <a:pt x="4337" y="3183"/>
                  </a:cubicBezTo>
                  <a:cubicBezTo>
                    <a:pt x="4078" y="1512"/>
                    <a:pt x="3700" y="20"/>
                    <a:pt x="37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a:off x="2759650" y="3333425"/>
              <a:ext cx="81575" cy="678850"/>
            </a:xfrm>
            <a:custGeom>
              <a:avLst/>
              <a:gdLst/>
              <a:ahLst/>
              <a:cxnLst/>
              <a:rect l="l" t="t" r="r" b="b"/>
              <a:pathLst>
                <a:path w="3263" h="27154" extrusionOk="0">
                  <a:moveTo>
                    <a:pt x="2248" y="0"/>
                  </a:moveTo>
                  <a:cubicBezTo>
                    <a:pt x="1711" y="1612"/>
                    <a:pt x="0" y="6963"/>
                    <a:pt x="80" y="7699"/>
                  </a:cubicBezTo>
                  <a:cubicBezTo>
                    <a:pt x="100" y="7878"/>
                    <a:pt x="100" y="8156"/>
                    <a:pt x="100" y="8495"/>
                  </a:cubicBezTo>
                  <a:cubicBezTo>
                    <a:pt x="120" y="9628"/>
                    <a:pt x="179" y="11478"/>
                    <a:pt x="617" y="13050"/>
                  </a:cubicBezTo>
                  <a:cubicBezTo>
                    <a:pt x="1174" y="15019"/>
                    <a:pt x="1592" y="27054"/>
                    <a:pt x="1611" y="27154"/>
                  </a:cubicBezTo>
                  <a:lnTo>
                    <a:pt x="3263" y="25940"/>
                  </a:lnTo>
                  <a:cubicBezTo>
                    <a:pt x="3203" y="25483"/>
                    <a:pt x="1970" y="14840"/>
                    <a:pt x="1393" y="12831"/>
                  </a:cubicBezTo>
                  <a:cubicBezTo>
                    <a:pt x="995" y="11339"/>
                    <a:pt x="935" y="9549"/>
                    <a:pt x="895" y="8475"/>
                  </a:cubicBezTo>
                  <a:cubicBezTo>
                    <a:pt x="895" y="8097"/>
                    <a:pt x="875" y="7838"/>
                    <a:pt x="875" y="7639"/>
                  </a:cubicBezTo>
                  <a:cubicBezTo>
                    <a:pt x="856" y="7182"/>
                    <a:pt x="1950" y="3521"/>
                    <a:pt x="2984" y="239"/>
                  </a:cubicBezTo>
                  <a:lnTo>
                    <a:pt x="2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2831250" y="3698450"/>
              <a:ext cx="351125" cy="565975"/>
            </a:xfrm>
            <a:custGeom>
              <a:avLst/>
              <a:gdLst/>
              <a:ahLst/>
              <a:cxnLst/>
              <a:rect l="l" t="t" r="r" b="b"/>
              <a:pathLst>
                <a:path w="14045" h="22639" extrusionOk="0">
                  <a:moveTo>
                    <a:pt x="13528" y="1"/>
                  </a:moveTo>
                  <a:cubicBezTo>
                    <a:pt x="12235" y="1095"/>
                    <a:pt x="7998" y="4775"/>
                    <a:pt x="7659" y="5431"/>
                  </a:cubicBezTo>
                  <a:cubicBezTo>
                    <a:pt x="7580" y="5590"/>
                    <a:pt x="7460" y="5829"/>
                    <a:pt x="7281" y="6128"/>
                  </a:cubicBezTo>
                  <a:cubicBezTo>
                    <a:pt x="6744" y="7102"/>
                    <a:pt x="5789" y="8714"/>
                    <a:pt x="5352" y="10285"/>
                  </a:cubicBezTo>
                  <a:cubicBezTo>
                    <a:pt x="4775" y="12215"/>
                    <a:pt x="40" y="19038"/>
                    <a:pt x="1" y="19137"/>
                  </a:cubicBezTo>
                  <a:lnTo>
                    <a:pt x="836" y="22639"/>
                  </a:lnTo>
                  <a:cubicBezTo>
                    <a:pt x="1035" y="22221"/>
                    <a:pt x="5511" y="12533"/>
                    <a:pt x="6108" y="10484"/>
                  </a:cubicBezTo>
                  <a:cubicBezTo>
                    <a:pt x="6526" y="9012"/>
                    <a:pt x="7441" y="7460"/>
                    <a:pt x="7978" y="6506"/>
                  </a:cubicBezTo>
                  <a:cubicBezTo>
                    <a:pt x="8157" y="6187"/>
                    <a:pt x="8296" y="5929"/>
                    <a:pt x="8376" y="5770"/>
                  </a:cubicBezTo>
                  <a:cubicBezTo>
                    <a:pt x="8594" y="5372"/>
                    <a:pt x="11439" y="2805"/>
                    <a:pt x="14045" y="597"/>
                  </a:cubicBezTo>
                  <a:lnTo>
                    <a:pt x="135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2968025" y="3820300"/>
              <a:ext cx="243200" cy="145725"/>
            </a:xfrm>
            <a:custGeom>
              <a:avLst/>
              <a:gdLst/>
              <a:ahLst/>
              <a:cxnLst/>
              <a:rect l="l" t="t" r="r" b="b"/>
              <a:pathLst>
                <a:path w="9728" h="5829" extrusionOk="0">
                  <a:moveTo>
                    <a:pt x="9171" y="0"/>
                  </a:moveTo>
                  <a:cubicBezTo>
                    <a:pt x="9171" y="0"/>
                    <a:pt x="8335" y="816"/>
                    <a:pt x="7301" y="1632"/>
                  </a:cubicBezTo>
                  <a:cubicBezTo>
                    <a:pt x="5570" y="3004"/>
                    <a:pt x="4774" y="3223"/>
                    <a:pt x="4456" y="3223"/>
                  </a:cubicBezTo>
                  <a:cubicBezTo>
                    <a:pt x="2725" y="3243"/>
                    <a:pt x="120" y="5113"/>
                    <a:pt x="0" y="5192"/>
                  </a:cubicBezTo>
                  <a:lnTo>
                    <a:pt x="478" y="5829"/>
                  </a:lnTo>
                  <a:cubicBezTo>
                    <a:pt x="1174" y="5332"/>
                    <a:pt x="3223" y="4019"/>
                    <a:pt x="4456" y="3999"/>
                  </a:cubicBezTo>
                  <a:cubicBezTo>
                    <a:pt x="6167" y="3939"/>
                    <a:pt x="9370" y="915"/>
                    <a:pt x="9728" y="557"/>
                  </a:cubicBezTo>
                  <a:lnTo>
                    <a:pt x="9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2903875" y="3814325"/>
              <a:ext cx="87550" cy="257650"/>
            </a:xfrm>
            <a:custGeom>
              <a:avLst/>
              <a:gdLst/>
              <a:ahLst/>
              <a:cxnLst/>
              <a:rect l="l" t="t" r="r" b="b"/>
              <a:pathLst>
                <a:path w="3502" h="10306" extrusionOk="0">
                  <a:moveTo>
                    <a:pt x="2745" y="1"/>
                  </a:moveTo>
                  <a:cubicBezTo>
                    <a:pt x="2606" y="856"/>
                    <a:pt x="2089" y="3243"/>
                    <a:pt x="1253" y="4138"/>
                  </a:cubicBezTo>
                  <a:cubicBezTo>
                    <a:pt x="80" y="5372"/>
                    <a:pt x="0" y="9808"/>
                    <a:pt x="0" y="10305"/>
                  </a:cubicBezTo>
                  <a:lnTo>
                    <a:pt x="796" y="10305"/>
                  </a:lnTo>
                  <a:cubicBezTo>
                    <a:pt x="796" y="10305"/>
                    <a:pt x="796" y="9111"/>
                    <a:pt x="955" y="7818"/>
                  </a:cubicBezTo>
                  <a:cubicBezTo>
                    <a:pt x="1194" y="5630"/>
                    <a:pt x="1591" y="4874"/>
                    <a:pt x="1810" y="4656"/>
                  </a:cubicBezTo>
                  <a:cubicBezTo>
                    <a:pt x="2984" y="3442"/>
                    <a:pt x="3481" y="279"/>
                    <a:pt x="3501" y="120"/>
                  </a:cubicBezTo>
                  <a:lnTo>
                    <a:pt x="27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9"/>
            <p:cNvSpPr/>
            <p:nvPr/>
          </p:nvSpPr>
          <p:spPr>
            <a:xfrm>
              <a:off x="2648250" y="3876000"/>
              <a:ext cx="193975" cy="211375"/>
            </a:xfrm>
            <a:custGeom>
              <a:avLst/>
              <a:gdLst/>
              <a:ahLst/>
              <a:cxnLst/>
              <a:rect l="l" t="t" r="r" b="b"/>
              <a:pathLst>
                <a:path w="7759" h="8455" extrusionOk="0">
                  <a:moveTo>
                    <a:pt x="537" y="0"/>
                  </a:moveTo>
                  <a:lnTo>
                    <a:pt x="0" y="597"/>
                  </a:lnTo>
                  <a:cubicBezTo>
                    <a:pt x="657" y="1174"/>
                    <a:pt x="2387" y="2885"/>
                    <a:pt x="2686" y="4078"/>
                  </a:cubicBezTo>
                  <a:cubicBezTo>
                    <a:pt x="3123" y="5749"/>
                    <a:pt x="6803" y="8176"/>
                    <a:pt x="7221" y="8455"/>
                  </a:cubicBezTo>
                  <a:lnTo>
                    <a:pt x="7758" y="6625"/>
                  </a:lnTo>
                  <a:lnTo>
                    <a:pt x="7758" y="6625"/>
                  </a:lnTo>
                  <a:cubicBezTo>
                    <a:pt x="7758" y="6625"/>
                    <a:pt x="7405" y="6798"/>
                    <a:pt x="6913" y="6798"/>
                  </a:cubicBezTo>
                  <a:cubicBezTo>
                    <a:pt x="6540" y="6798"/>
                    <a:pt x="6088" y="6698"/>
                    <a:pt x="5650" y="6346"/>
                  </a:cubicBezTo>
                  <a:cubicBezTo>
                    <a:pt x="3939" y="4954"/>
                    <a:pt x="3541" y="4237"/>
                    <a:pt x="3462" y="3899"/>
                  </a:cubicBezTo>
                  <a:cubicBezTo>
                    <a:pt x="3024" y="2208"/>
                    <a:pt x="637" y="100"/>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39"/>
          <p:cNvGrpSpPr/>
          <p:nvPr/>
        </p:nvGrpSpPr>
        <p:grpSpPr>
          <a:xfrm>
            <a:off x="4568425" y="4047400"/>
            <a:ext cx="4598869" cy="1183200"/>
            <a:chOff x="4568425" y="4047400"/>
            <a:chExt cx="4598869" cy="1183200"/>
          </a:xfrm>
        </p:grpSpPr>
        <p:sp>
          <p:nvSpPr>
            <p:cNvPr id="1034" name="Google Shape;1034;p39"/>
            <p:cNvSpPr/>
            <p:nvPr/>
          </p:nvSpPr>
          <p:spPr>
            <a:xfrm>
              <a:off x="4568425" y="4434800"/>
              <a:ext cx="4598800" cy="795800"/>
            </a:xfrm>
            <a:custGeom>
              <a:avLst/>
              <a:gdLst/>
              <a:ahLst/>
              <a:cxnLst/>
              <a:rect l="l" t="t" r="r" b="b"/>
              <a:pathLst>
                <a:path w="183952" h="31832" extrusionOk="0">
                  <a:moveTo>
                    <a:pt x="16" y="0"/>
                  </a:moveTo>
                  <a:lnTo>
                    <a:pt x="183952" y="4441"/>
                  </a:lnTo>
                  <a:lnTo>
                    <a:pt x="183952" y="31832"/>
                  </a:lnTo>
                  <a:lnTo>
                    <a:pt x="0" y="29030"/>
                  </a:lnTo>
                  <a:close/>
                </a:path>
              </a:pathLst>
            </a:custGeom>
            <a:solidFill>
              <a:schemeClr val="accent6"/>
            </a:solidFill>
            <a:ln>
              <a:noFill/>
            </a:ln>
          </p:spPr>
          <p:txBody>
            <a:bodyPr/>
            <a:lstStyle/>
            <a:p>
              <a:endParaRPr lang="pt-BR"/>
            </a:p>
          </p:txBody>
        </p:sp>
        <p:sp>
          <p:nvSpPr>
            <p:cNvPr id="1035" name="Google Shape;1035;p39"/>
            <p:cNvSpPr/>
            <p:nvPr/>
          </p:nvSpPr>
          <p:spPr>
            <a:xfrm>
              <a:off x="7448100" y="4047400"/>
              <a:ext cx="1719194" cy="710031"/>
            </a:xfrm>
            <a:custGeom>
              <a:avLst/>
              <a:gdLst/>
              <a:ahLst/>
              <a:cxnLst/>
              <a:rect l="l" t="t" r="r" b="b"/>
              <a:pathLst>
                <a:path w="80308" h="33603" extrusionOk="0">
                  <a:moveTo>
                    <a:pt x="79279" y="0"/>
                  </a:moveTo>
                  <a:cubicBezTo>
                    <a:pt x="78072" y="0"/>
                    <a:pt x="78020" y="3587"/>
                    <a:pt x="78278" y="5052"/>
                  </a:cubicBezTo>
                  <a:lnTo>
                    <a:pt x="78278" y="5052"/>
                  </a:lnTo>
                  <a:cubicBezTo>
                    <a:pt x="78173" y="4478"/>
                    <a:pt x="77033" y="3947"/>
                    <a:pt x="76080" y="3947"/>
                  </a:cubicBezTo>
                  <a:cubicBezTo>
                    <a:pt x="75879" y="3947"/>
                    <a:pt x="75686" y="3971"/>
                    <a:pt x="75513" y="4022"/>
                  </a:cubicBezTo>
                  <a:cubicBezTo>
                    <a:pt x="73325" y="4719"/>
                    <a:pt x="73823" y="7643"/>
                    <a:pt x="74399" y="8816"/>
                  </a:cubicBezTo>
                  <a:cubicBezTo>
                    <a:pt x="73942" y="7921"/>
                    <a:pt x="73385" y="7026"/>
                    <a:pt x="72888" y="6907"/>
                  </a:cubicBezTo>
                  <a:cubicBezTo>
                    <a:pt x="72849" y="6895"/>
                    <a:pt x="72812" y="6890"/>
                    <a:pt x="72779" y="6890"/>
                  </a:cubicBezTo>
                  <a:cubicBezTo>
                    <a:pt x="72638" y="6890"/>
                    <a:pt x="72542" y="6985"/>
                    <a:pt x="72510" y="7145"/>
                  </a:cubicBezTo>
                  <a:cubicBezTo>
                    <a:pt x="72412" y="7035"/>
                    <a:pt x="72321" y="6978"/>
                    <a:pt x="72224" y="6978"/>
                  </a:cubicBezTo>
                  <a:cubicBezTo>
                    <a:pt x="72164" y="6978"/>
                    <a:pt x="72101" y="7000"/>
                    <a:pt x="72032" y="7046"/>
                  </a:cubicBezTo>
                  <a:cubicBezTo>
                    <a:pt x="71634" y="7325"/>
                    <a:pt x="71595" y="8319"/>
                    <a:pt x="71634" y="9254"/>
                  </a:cubicBezTo>
                  <a:cubicBezTo>
                    <a:pt x="71256" y="7066"/>
                    <a:pt x="69466" y="5335"/>
                    <a:pt x="66960" y="5216"/>
                  </a:cubicBezTo>
                  <a:cubicBezTo>
                    <a:pt x="66833" y="5209"/>
                    <a:pt x="66711" y="5205"/>
                    <a:pt x="66595" y="5205"/>
                  </a:cubicBezTo>
                  <a:cubicBezTo>
                    <a:pt x="65429" y="5205"/>
                    <a:pt x="64771" y="5534"/>
                    <a:pt x="64771" y="5534"/>
                  </a:cubicBezTo>
                  <a:cubicBezTo>
                    <a:pt x="64352" y="4719"/>
                    <a:pt x="63716" y="4272"/>
                    <a:pt x="63085" y="4272"/>
                  </a:cubicBezTo>
                  <a:cubicBezTo>
                    <a:pt x="62668" y="4272"/>
                    <a:pt x="62255" y="4467"/>
                    <a:pt x="61907" y="4878"/>
                  </a:cubicBezTo>
                  <a:cubicBezTo>
                    <a:pt x="61012" y="5952"/>
                    <a:pt x="61370" y="7205"/>
                    <a:pt x="61787" y="8797"/>
                  </a:cubicBezTo>
                  <a:cubicBezTo>
                    <a:pt x="61512" y="8642"/>
                    <a:pt x="61217" y="8547"/>
                    <a:pt x="60942" y="8547"/>
                  </a:cubicBezTo>
                  <a:cubicBezTo>
                    <a:pt x="60400" y="8547"/>
                    <a:pt x="59937" y="8915"/>
                    <a:pt x="59858" y="9930"/>
                  </a:cubicBezTo>
                  <a:cubicBezTo>
                    <a:pt x="59778" y="10627"/>
                    <a:pt x="59858" y="11243"/>
                    <a:pt x="59977" y="11780"/>
                  </a:cubicBezTo>
                  <a:cubicBezTo>
                    <a:pt x="59510" y="11508"/>
                    <a:pt x="58905" y="11358"/>
                    <a:pt x="58278" y="11358"/>
                  </a:cubicBezTo>
                  <a:cubicBezTo>
                    <a:pt x="56667" y="11358"/>
                    <a:pt x="54913" y="12349"/>
                    <a:pt x="54984" y="14784"/>
                  </a:cubicBezTo>
                  <a:cubicBezTo>
                    <a:pt x="55004" y="16793"/>
                    <a:pt x="55979" y="17848"/>
                    <a:pt x="56874" y="18305"/>
                  </a:cubicBezTo>
                  <a:cubicBezTo>
                    <a:pt x="55561" y="18445"/>
                    <a:pt x="53990" y="19200"/>
                    <a:pt x="54785" y="20334"/>
                  </a:cubicBezTo>
                  <a:cubicBezTo>
                    <a:pt x="55064" y="20692"/>
                    <a:pt x="55322" y="20871"/>
                    <a:pt x="55601" y="20931"/>
                  </a:cubicBezTo>
                  <a:cubicBezTo>
                    <a:pt x="55283" y="21190"/>
                    <a:pt x="54905" y="21548"/>
                    <a:pt x="54586" y="21926"/>
                  </a:cubicBezTo>
                  <a:cubicBezTo>
                    <a:pt x="54321" y="21568"/>
                    <a:pt x="53971" y="21326"/>
                    <a:pt x="53591" y="21326"/>
                  </a:cubicBezTo>
                  <a:cubicBezTo>
                    <a:pt x="53232" y="21326"/>
                    <a:pt x="52845" y="21543"/>
                    <a:pt x="52478" y="22085"/>
                  </a:cubicBezTo>
                  <a:cubicBezTo>
                    <a:pt x="52517" y="21767"/>
                    <a:pt x="52338" y="18584"/>
                    <a:pt x="51483" y="17748"/>
                  </a:cubicBezTo>
                  <a:cubicBezTo>
                    <a:pt x="51135" y="17392"/>
                    <a:pt x="50856" y="17201"/>
                    <a:pt x="50636" y="17201"/>
                  </a:cubicBezTo>
                  <a:cubicBezTo>
                    <a:pt x="50314" y="17201"/>
                    <a:pt x="50117" y="17608"/>
                    <a:pt x="50011" y="18504"/>
                  </a:cubicBezTo>
                  <a:cubicBezTo>
                    <a:pt x="49812" y="17450"/>
                    <a:pt x="48917" y="16217"/>
                    <a:pt x="47564" y="15859"/>
                  </a:cubicBezTo>
                  <a:cubicBezTo>
                    <a:pt x="47341" y="15793"/>
                    <a:pt x="47093" y="15758"/>
                    <a:pt x="46839" y="15758"/>
                  </a:cubicBezTo>
                  <a:cubicBezTo>
                    <a:pt x="45715" y="15758"/>
                    <a:pt x="44456" y="16429"/>
                    <a:pt x="44521" y="17987"/>
                  </a:cubicBezTo>
                  <a:cubicBezTo>
                    <a:pt x="44405" y="17730"/>
                    <a:pt x="44248" y="17621"/>
                    <a:pt x="44067" y="17621"/>
                  </a:cubicBezTo>
                  <a:cubicBezTo>
                    <a:pt x="43715" y="17621"/>
                    <a:pt x="43276" y="18037"/>
                    <a:pt x="42888" y="18573"/>
                  </a:cubicBezTo>
                  <a:lnTo>
                    <a:pt x="42888" y="18573"/>
                  </a:lnTo>
                  <a:cubicBezTo>
                    <a:pt x="43078" y="17879"/>
                    <a:pt x="42413" y="17433"/>
                    <a:pt x="41656" y="17251"/>
                  </a:cubicBezTo>
                  <a:cubicBezTo>
                    <a:pt x="41293" y="17162"/>
                    <a:pt x="40943" y="17122"/>
                    <a:pt x="40607" y="17122"/>
                  </a:cubicBezTo>
                  <a:cubicBezTo>
                    <a:pt x="38532" y="17122"/>
                    <a:pt x="37041" y="18683"/>
                    <a:pt x="36922" y="20155"/>
                  </a:cubicBezTo>
                  <a:cubicBezTo>
                    <a:pt x="36663" y="19937"/>
                    <a:pt x="36265" y="19698"/>
                    <a:pt x="35788" y="19638"/>
                  </a:cubicBezTo>
                  <a:cubicBezTo>
                    <a:pt x="35694" y="19622"/>
                    <a:pt x="35604" y="19615"/>
                    <a:pt x="35520" y="19615"/>
                  </a:cubicBezTo>
                  <a:cubicBezTo>
                    <a:pt x="34636" y="19615"/>
                    <a:pt x="34251" y="20424"/>
                    <a:pt x="34196" y="21150"/>
                  </a:cubicBezTo>
                  <a:cubicBezTo>
                    <a:pt x="33610" y="20673"/>
                    <a:pt x="32726" y="20243"/>
                    <a:pt x="31875" y="20243"/>
                  </a:cubicBezTo>
                  <a:cubicBezTo>
                    <a:pt x="31484" y="20243"/>
                    <a:pt x="31100" y="20334"/>
                    <a:pt x="30755" y="20553"/>
                  </a:cubicBezTo>
                  <a:cubicBezTo>
                    <a:pt x="29720" y="21190"/>
                    <a:pt x="30158" y="22423"/>
                    <a:pt x="30695" y="23219"/>
                  </a:cubicBezTo>
                  <a:cubicBezTo>
                    <a:pt x="30631" y="23207"/>
                    <a:pt x="30567" y="23202"/>
                    <a:pt x="30503" y="23202"/>
                  </a:cubicBezTo>
                  <a:cubicBezTo>
                    <a:pt x="30348" y="23202"/>
                    <a:pt x="30193" y="23230"/>
                    <a:pt x="30039" y="23259"/>
                  </a:cubicBezTo>
                  <a:cubicBezTo>
                    <a:pt x="29860" y="22642"/>
                    <a:pt x="29522" y="22145"/>
                    <a:pt x="28984" y="21926"/>
                  </a:cubicBezTo>
                  <a:cubicBezTo>
                    <a:pt x="28395" y="21631"/>
                    <a:pt x="27788" y="21510"/>
                    <a:pt x="27245" y="21510"/>
                  </a:cubicBezTo>
                  <a:cubicBezTo>
                    <a:pt x="26798" y="21510"/>
                    <a:pt x="26394" y="21592"/>
                    <a:pt x="26080" y="21727"/>
                  </a:cubicBezTo>
                  <a:cubicBezTo>
                    <a:pt x="26458" y="20732"/>
                    <a:pt x="26498" y="19340"/>
                    <a:pt x="25165" y="19101"/>
                  </a:cubicBezTo>
                  <a:cubicBezTo>
                    <a:pt x="25037" y="19079"/>
                    <a:pt x="24910" y="19068"/>
                    <a:pt x="24785" y="19068"/>
                  </a:cubicBezTo>
                  <a:cubicBezTo>
                    <a:pt x="23561" y="19068"/>
                    <a:pt x="22458" y="20065"/>
                    <a:pt x="21863" y="20931"/>
                  </a:cubicBezTo>
                  <a:cubicBezTo>
                    <a:pt x="21612" y="20386"/>
                    <a:pt x="21122" y="19896"/>
                    <a:pt x="20465" y="19896"/>
                  </a:cubicBezTo>
                  <a:cubicBezTo>
                    <a:pt x="20234" y="19896"/>
                    <a:pt x="19983" y="19956"/>
                    <a:pt x="19714" y="20096"/>
                  </a:cubicBezTo>
                  <a:cubicBezTo>
                    <a:pt x="19257" y="20354"/>
                    <a:pt x="18919" y="20653"/>
                    <a:pt x="18720" y="20951"/>
                  </a:cubicBezTo>
                  <a:cubicBezTo>
                    <a:pt x="18261" y="19861"/>
                    <a:pt x="16508" y="18584"/>
                    <a:pt x="14895" y="18584"/>
                  </a:cubicBezTo>
                  <a:cubicBezTo>
                    <a:pt x="14271" y="18584"/>
                    <a:pt x="13669" y="18775"/>
                    <a:pt x="13170" y="19240"/>
                  </a:cubicBezTo>
                  <a:cubicBezTo>
                    <a:pt x="12115" y="20195"/>
                    <a:pt x="12334" y="21269"/>
                    <a:pt x="12752" y="22045"/>
                  </a:cubicBezTo>
                  <a:cubicBezTo>
                    <a:pt x="12131" y="21615"/>
                    <a:pt x="11289" y="21250"/>
                    <a:pt x="10731" y="21250"/>
                  </a:cubicBezTo>
                  <a:cubicBezTo>
                    <a:pt x="10359" y="21250"/>
                    <a:pt x="10114" y="21413"/>
                    <a:pt x="10146" y="21826"/>
                  </a:cubicBezTo>
                  <a:cubicBezTo>
                    <a:pt x="10166" y="22164"/>
                    <a:pt x="10285" y="22423"/>
                    <a:pt x="10464" y="22582"/>
                  </a:cubicBezTo>
                  <a:cubicBezTo>
                    <a:pt x="10067" y="22530"/>
                    <a:pt x="9610" y="22496"/>
                    <a:pt x="9168" y="22496"/>
                  </a:cubicBezTo>
                  <a:cubicBezTo>
                    <a:pt x="7928" y="22496"/>
                    <a:pt x="6811" y="22767"/>
                    <a:pt x="7500" y="23676"/>
                  </a:cubicBezTo>
                  <a:cubicBezTo>
                    <a:pt x="7759" y="24015"/>
                    <a:pt x="7978" y="24233"/>
                    <a:pt x="8236" y="24412"/>
                  </a:cubicBezTo>
                  <a:cubicBezTo>
                    <a:pt x="6545" y="24552"/>
                    <a:pt x="4198" y="25129"/>
                    <a:pt x="4855" y="26342"/>
                  </a:cubicBezTo>
                  <a:cubicBezTo>
                    <a:pt x="5054" y="26740"/>
                    <a:pt x="5272" y="26998"/>
                    <a:pt x="5491" y="27118"/>
                  </a:cubicBezTo>
                  <a:cubicBezTo>
                    <a:pt x="4656" y="27396"/>
                    <a:pt x="3721" y="27894"/>
                    <a:pt x="4477" y="28431"/>
                  </a:cubicBezTo>
                  <a:cubicBezTo>
                    <a:pt x="3681" y="28689"/>
                    <a:pt x="2905" y="29127"/>
                    <a:pt x="2368" y="29724"/>
                  </a:cubicBezTo>
                  <a:lnTo>
                    <a:pt x="1" y="33603"/>
                  </a:lnTo>
                  <a:lnTo>
                    <a:pt x="80288" y="33285"/>
                  </a:lnTo>
                  <a:lnTo>
                    <a:pt x="80308" y="501"/>
                  </a:lnTo>
                  <a:cubicBezTo>
                    <a:pt x="80069" y="302"/>
                    <a:pt x="79810" y="163"/>
                    <a:pt x="79572" y="64"/>
                  </a:cubicBezTo>
                  <a:cubicBezTo>
                    <a:pt x="79467" y="21"/>
                    <a:pt x="79370" y="0"/>
                    <a:pt x="792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 name="Google Shape;1036;p39"/>
          <p:cNvSpPr/>
          <p:nvPr/>
        </p:nvSpPr>
        <p:spPr>
          <a:xfrm flipH="1">
            <a:off x="5929025" y="3916850"/>
            <a:ext cx="1080700" cy="652025"/>
          </a:xfrm>
          <a:custGeom>
            <a:avLst/>
            <a:gdLst/>
            <a:ahLst/>
            <a:cxnLst/>
            <a:rect l="l" t="t" r="r" b="b"/>
            <a:pathLst>
              <a:path w="43228" h="26081" extrusionOk="0">
                <a:moveTo>
                  <a:pt x="33769" y="1"/>
                </a:moveTo>
                <a:cubicBezTo>
                  <a:pt x="33376" y="1"/>
                  <a:pt x="33000" y="229"/>
                  <a:pt x="33102" y="1165"/>
                </a:cubicBezTo>
                <a:cubicBezTo>
                  <a:pt x="33102" y="1165"/>
                  <a:pt x="31311" y="1642"/>
                  <a:pt x="29700" y="1742"/>
                </a:cubicBezTo>
                <a:cubicBezTo>
                  <a:pt x="28069" y="1841"/>
                  <a:pt x="26259" y="2040"/>
                  <a:pt x="25821" y="2120"/>
                </a:cubicBezTo>
                <a:cubicBezTo>
                  <a:pt x="25389" y="2195"/>
                  <a:pt x="24639" y="2642"/>
                  <a:pt x="23786" y="2642"/>
                </a:cubicBezTo>
                <a:cubicBezTo>
                  <a:pt x="23736" y="2642"/>
                  <a:pt x="23684" y="2640"/>
                  <a:pt x="23633" y="2637"/>
                </a:cubicBezTo>
                <a:cubicBezTo>
                  <a:pt x="22952" y="2608"/>
                  <a:pt x="21164" y="2505"/>
                  <a:pt x="19274" y="2505"/>
                </a:cubicBezTo>
                <a:cubicBezTo>
                  <a:pt x="18569" y="2505"/>
                  <a:pt x="17849" y="2519"/>
                  <a:pt x="17168" y="2557"/>
                </a:cubicBezTo>
                <a:cubicBezTo>
                  <a:pt x="14641" y="2716"/>
                  <a:pt x="12393" y="3214"/>
                  <a:pt x="11001" y="4447"/>
                </a:cubicBezTo>
                <a:cubicBezTo>
                  <a:pt x="9549" y="5740"/>
                  <a:pt x="6266" y="9778"/>
                  <a:pt x="6266" y="9778"/>
                </a:cubicBezTo>
                <a:cubicBezTo>
                  <a:pt x="6266" y="9778"/>
                  <a:pt x="4456" y="9838"/>
                  <a:pt x="4536" y="10335"/>
                </a:cubicBezTo>
                <a:cubicBezTo>
                  <a:pt x="4615" y="10833"/>
                  <a:pt x="5312" y="11191"/>
                  <a:pt x="5312" y="11191"/>
                </a:cubicBezTo>
                <a:cubicBezTo>
                  <a:pt x="5312" y="11191"/>
                  <a:pt x="2288" y="14891"/>
                  <a:pt x="1990" y="16562"/>
                </a:cubicBezTo>
                <a:cubicBezTo>
                  <a:pt x="1691" y="18233"/>
                  <a:pt x="1035" y="21137"/>
                  <a:pt x="637" y="21436"/>
                </a:cubicBezTo>
                <a:cubicBezTo>
                  <a:pt x="239" y="21734"/>
                  <a:pt x="0" y="23425"/>
                  <a:pt x="1174" y="24678"/>
                </a:cubicBezTo>
                <a:cubicBezTo>
                  <a:pt x="2122" y="25674"/>
                  <a:pt x="2564" y="25879"/>
                  <a:pt x="3128" y="25879"/>
                </a:cubicBezTo>
                <a:cubicBezTo>
                  <a:pt x="3263" y="25879"/>
                  <a:pt x="3404" y="25867"/>
                  <a:pt x="3561" y="25852"/>
                </a:cubicBezTo>
                <a:cubicBezTo>
                  <a:pt x="4416" y="25792"/>
                  <a:pt x="4675" y="25354"/>
                  <a:pt x="4615" y="25136"/>
                </a:cubicBezTo>
                <a:cubicBezTo>
                  <a:pt x="4615" y="25136"/>
                  <a:pt x="4516" y="24857"/>
                  <a:pt x="3641" y="24678"/>
                </a:cubicBezTo>
                <a:cubicBezTo>
                  <a:pt x="2765" y="24479"/>
                  <a:pt x="2865" y="24101"/>
                  <a:pt x="3641" y="23504"/>
                </a:cubicBezTo>
                <a:cubicBezTo>
                  <a:pt x="4416" y="22908"/>
                  <a:pt x="6028" y="22311"/>
                  <a:pt x="6963" y="21257"/>
                </a:cubicBezTo>
                <a:cubicBezTo>
                  <a:pt x="7937" y="20222"/>
                  <a:pt x="9390" y="18591"/>
                  <a:pt x="9390" y="18591"/>
                </a:cubicBezTo>
                <a:cubicBezTo>
                  <a:pt x="9390" y="18591"/>
                  <a:pt x="11021" y="19765"/>
                  <a:pt x="11697" y="20938"/>
                </a:cubicBezTo>
                <a:cubicBezTo>
                  <a:pt x="12374" y="22112"/>
                  <a:pt x="13627" y="23942"/>
                  <a:pt x="13726" y="24400"/>
                </a:cubicBezTo>
                <a:cubicBezTo>
                  <a:pt x="13826" y="24837"/>
                  <a:pt x="12572" y="25036"/>
                  <a:pt x="15158" y="25732"/>
                </a:cubicBezTo>
                <a:cubicBezTo>
                  <a:pt x="16102" y="25988"/>
                  <a:pt x="17055" y="26080"/>
                  <a:pt x="17893" y="26080"/>
                </a:cubicBezTo>
                <a:cubicBezTo>
                  <a:pt x="19333" y="26080"/>
                  <a:pt x="20438" y="25809"/>
                  <a:pt x="20589" y="25633"/>
                </a:cubicBezTo>
                <a:cubicBezTo>
                  <a:pt x="20848" y="25354"/>
                  <a:pt x="20927" y="24718"/>
                  <a:pt x="20808" y="24618"/>
                </a:cubicBezTo>
                <a:cubicBezTo>
                  <a:pt x="20735" y="24545"/>
                  <a:pt x="20287" y="24462"/>
                  <a:pt x="19770" y="24462"/>
                </a:cubicBezTo>
                <a:cubicBezTo>
                  <a:pt x="19583" y="24462"/>
                  <a:pt x="19387" y="24473"/>
                  <a:pt x="19197" y="24499"/>
                </a:cubicBezTo>
                <a:cubicBezTo>
                  <a:pt x="19133" y="24508"/>
                  <a:pt x="19069" y="24512"/>
                  <a:pt x="19006" y="24512"/>
                </a:cubicBezTo>
                <a:cubicBezTo>
                  <a:pt x="18388" y="24512"/>
                  <a:pt x="17858" y="24097"/>
                  <a:pt x="17804" y="23862"/>
                </a:cubicBezTo>
                <a:cubicBezTo>
                  <a:pt x="17764" y="23624"/>
                  <a:pt x="18222" y="18472"/>
                  <a:pt x="18182" y="17656"/>
                </a:cubicBezTo>
                <a:lnTo>
                  <a:pt x="22439" y="16005"/>
                </a:lnTo>
                <a:cubicBezTo>
                  <a:pt x="22439" y="16005"/>
                  <a:pt x="22658" y="18651"/>
                  <a:pt x="23275" y="19387"/>
                </a:cubicBezTo>
                <a:cubicBezTo>
                  <a:pt x="23891" y="20143"/>
                  <a:pt x="24647" y="22251"/>
                  <a:pt x="24528" y="22808"/>
                </a:cubicBezTo>
                <a:cubicBezTo>
                  <a:pt x="24394" y="23262"/>
                  <a:pt x="24656" y="24027"/>
                  <a:pt x="26034" y="24027"/>
                </a:cubicBezTo>
                <a:cubicBezTo>
                  <a:pt x="26288" y="24027"/>
                  <a:pt x="26580" y="24001"/>
                  <a:pt x="26915" y="23942"/>
                </a:cubicBezTo>
                <a:cubicBezTo>
                  <a:pt x="29063" y="23544"/>
                  <a:pt x="29481" y="22510"/>
                  <a:pt x="29342" y="22410"/>
                </a:cubicBezTo>
                <a:cubicBezTo>
                  <a:pt x="29238" y="22324"/>
                  <a:pt x="28111" y="22117"/>
                  <a:pt x="27701" y="22117"/>
                </a:cubicBezTo>
                <a:cubicBezTo>
                  <a:pt x="27640" y="22117"/>
                  <a:pt x="27595" y="22121"/>
                  <a:pt x="27572" y="22132"/>
                </a:cubicBezTo>
                <a:cubicBezTo>
                  <a:pt x="27562" y="22137"/>
                  <a:pt x="27550" y="22139"/>
                  <a:pt x="27536" y="22139"/>
                </a:cubicBezTo>
                <a:cubicBezTo>
                  <a:pt x="27320" y="22139"/>
                  <a:pt x="26618" y="21564"/>
                  <a:pt x="26637" y="20779"/>
                </a:cubicBezTo>
                <a:cubicBezTo>
                  <a:pt x="26656" y="19983"/>
                  <a:pt x="26935" y="19446"/>
                  <a:pt x="26935" y="19446"/>
                </a:cubicBezTo>
                <a:cubicBezTo>
                  <a:pt x="26935" y="19446"/>
                  <a:pt x="28827" y="20089"/>
                  <a:pt x="29872" y="20089"/>
                </a:cubicBezTo>
                <a:cubicBezTo>
                  <a:pt x="29930" y="20089"/>
                  <a:pt x="29986" y="20087"/>
                  <a:pt x="30038" y="20083"/>
                </a:cubicBezTo>
                <a:cubicBezTo>
                  <a:pt x="30073" y="20081"/>
                  <a:pt x="30109" y="20080"/>
                  <a:pt x="30145" y="20080"/>
                </a:cubicBezTo>
                <a:cubicBezTo>
                  <a:pt x="31164" y="20080"/>
                  <a:pt x="32967" y="20861"/>
                  <a:pt x="33639" y="21475"/>
                </a:cubicBezTo>
                <a:cubicBezTo>
                  <a:pt x="34335" y="22132"/>
                  <a:pt x="35529" y="22868"/>
                  <a:pt x="35807" y="22908"/>
                </a:cubicBezTo>
                <a:cubicBezTo>
                  <a:pt x="35814" y="22908"/>
                  <a:pt x="35822" y="22908"/>
                  <a:pt x="35829" y="22908"/>
                </a:cubicBezTo>
                <a:cubicBezTo>
                  <a:pt x="36131" y="22908"/>
                  <a:pt x="37006" y="22535"/>
                  <a:pt x="37219" y="21953"/>
                </a:cubicBezTo>
                <a:cubicBezTo>
                  <a:pt x="37478" y="21356"/>
                  <a:pt x="37180" y="21058"/>
                  <a:pt x="36662" y="20640"/>
                </a:cubicBezTo>
                <a:cubicBezTo>
                  <a:pt x="36125" y="20222"/>
                  <a:pt x="35887" y="20003"/>
                  <a:pt x="35310" y="19068"/>
                </a:cubicBezTo>
                <a:cubicBezTo>
                  <a:pt x="34733" y="18153"/>
                  <a:pt x="34793" y="17735"/>
                  <a:pt x="33400" y="17019"/>
                </a:cubicBezTo>
                <a:cubicBezTo>
                  <a:pt x="32027" y="16323"/>
                  <a:pt x="30456" y="15567"/>
                  <a:pt x="31431" y="12981"/>
                </a:cubicBezTo>
                <a:cubicBezTo>
                  <a:pt x="32405" y="10395"/>
                  <a:pt x="34236" y="9102"/>
                  <a:pt x="36125" y="8028"/>
                </a:cubicBezTo>
                <a:cubicBezTo>
                  <a:pt x="38015" y="6974"/>
                  <a:pt x="38652" y="7172"/>
                  <a:pt x="39050" y="6934"/>
                </a:cubicBezTo>
                <a:cubicBezTo>
                  <a:pt x="39447" y="6715"/>
                  <a:pt x="39547" y="6496"/>
                  <a:pt x="40183" y="6496"/>
                </a:cubicBezTo>
                <a:cubicBezTo>
                  <a:pt x="40570" y="6496"/>
                  <a:pt x="40818" y="6565"/>
                  <a:pt x="41054" y="6565"/>
                </a:cubicBezTo>
                <a:cubicBezTo>
                  <a:pt x="41220" y="6565"/>
                  <a:pt x="41379" y="6531"/>
                  <a:pt x="41576" y="6417"/>
                </a:cubicBezTo>
                <a:cubicBezTo>
                  <a:pt x="42034" y="6138"/>
                  <a:pt x="42332" y="6039"/>
                  <a:pt x="42491" y="5979"/>
                </a:cubicBezTo>
                <a:cubicBezTo>
                  <a:pt x="42670" y="5899"/>
                  <a:pt x="42789" y="5740"/>
                  <a:pt x="42789" y="5322"/>
                </a:cubicBezTo>
                <a:cubicBezTo>
                  <a:pt x="42789" y="5322"/>
                  <a:pt x="43068" y="5084"/>
                  <a:pt x="43088" y="4905"/>
                </a:cubicBezTo>
                <a:cubicBezTo>
                  <a:pt x="43128" y="4726"/>
                  <a:pt x="43227" y="4507"/>
                  <a:pt x="42849" y="4348"/>
                </a:cubicBezTo>
                <a:cubicBezTo>
                  <a:pt x="42849" y="4348"/>
                  <a:pt x="41675" y="3791"/>
                  <a:pt x="40880" y="3413"/>
                </a:cubicBezTo>
                <a:cubicBezTo>
                  <a:pt x="40084" y="3035"/>
                  <a:pt x="40144" y="2637"/>
                  <a:pt x="39209" y="2239"/>
                </a:cubicBezTo>
                <a:cubicBezTo>
                  <a:pt x="38294" y="1841"/>
                  <a:pt x="37657" y="1563"/>
                  <a:pt x="36901" y="1443"/>
                </a:cubicBezTo>
                <a:lnTo>
                  <a:pt x="35787" y="1225"/>
                </a:lnTo>
                <a:cubicBezTo>
                  <a:pt x="35787" y="1225"/>
                  <a:pt x="36066" y="608"/>
                  <a:pt x="35509" y="210"/>
                </a:cubicBezTo>
                <a:cubicBezTo>
                  <a:pt x="35330" y="77"/>
                  <a:pt x="35162" y="33"/>
                  <a:pt x="35017" y="33"/>
                </a:cubicBezTo>
                <a:cubicBezTo>
                  <a:pt x="34728" y="33"/>
                  <a:pt x="34534" y="210"/>
                  <a:pt x="34534" y="210"/>
                </a:cubicBezTo>
                <a:cubicBezTo>
                  <a:pt x="34534" y="210"/>
                  <a:pt x="34144" y="1"/>
                  <a:pt x="33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44"/>
        <p:cNvGrpSpPr/>
        <p:nvPr/>
      </p:nvGrpSpPr>
      <p:grpSpPr>
        <a:xfrm>
          <a:off x="0" y="0"/>
          <a:ext cx="0" cy="0"/>
          <a:chOff x="0" y="0"/>
          <a:chExt cx="0" cy="0"/>
        </a:xfrm>
      </p:grpSpPr>
      <p:sp>
        <p:nvSpPr>
          <p:cNvPr id="2345" name="Google Shape;2345;p7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Epilogue</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https://fonts.google.com/specimen/Epilogue</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DM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https://fonts.google.com/specimen/DM+Sans</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2346" name="Google Shape;2346;p75"/>
          <p:cNvSpPr/>
          <p:nvPr/>
        </p:nvSpPr>
        <p:spPr>
          <a:xfrm>
            <a:off x="2052650" y="2947175"/>
            <a:ext cx="791400" cy="754200"/>
          </a:xfrm>
          <a:prstGeom prst="roundRect">
            <a:avLst>
              <a:gd name="adj" fmla="val 16667"/>
            </a:avLst>
          </a:prstGeom>
          <a:solidFill>
            <a:srgbClr val="27211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5"/>
          <p:cNvSpPr/>
          <p:nvPr/>
        </p:nvSpPr>
        <p:spPr>
          <a:xfrm>
            <a:off x="3114470" y="2947175"/>
            <a:ext cx="791400" cy="754200"/>
          </a:xfrm>
          <a:prstGeom prst="roundRect">
            <a:avLst>
              <a:gd name="adj" fmla="val 16667"/>
            </a:avLst>
          </a:prstGeom>
          <a:solidFill>
            <a:srgbClr val="F2E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5"/>
          <p:cNvSpPr/>
          <p:nvPr/>
        </p:nvSpPr>
        <p:spPr>
          <a:xfrm>
            <a:off x="4176289" y="2947175"/>
            <a:ext cx="791400" cy="754200"/>
          </a:xfrm>
          <a:prstGeom prst="roundRect">
            <a:avLst>
              <a:gd name="adj" fmla="val 16667"/>
            </a:avLst>
          </a:prstGeom>
          <a:solidFill>
            <a:srgbClr val="F4CA7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5"/>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#27211e</a:t>
            </a:r>
            <a:endParaRPr sz="1000">
              <a:solidFill>
                <a:srgbClr val="FFFFFF"/>
              </a:solidFill>
            </a:endParaRPr>
          </a:p>
        </p:txBody>
      </p:sp>
      <p:sp>
        <p:nvSpPr>
          <p:cNvPr id="2350" name="Google Shape;2350;p7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#f2e2df</a:t>
            </a:r>
            <a:endParaRPr sz="1000">
              <a:solidFill>
                <a:schemeClr val="dk1"/>
              </a:solidFill>
            </a:endParaRPr>
          </a:p>
        </p:txBody>
      </p:sp>
      <p:sp>
        <p:nvSpPr>
          <p:cNvPr id="2351" name="Google Shape;2351;p7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#f4ca79</a:t>
            </a:r>
            <a:endParaRPr sz="1000">
              <a:solidFill>
                <a:schemeClr val="dk1"/>
              </a:solidFill>
            </a:endParaRPr>
          </a:p>
        </p:txBody>
      </p:sp>
      <p:sp>
        <p:nvSpPr>
          <p:cNvPr id="2352" name="Google Shape;2352;p75"/>
          <p:cNvSpPr/>
          <p:nvPr/>
        </p:nvSpPr>
        <p:spPr>
          <a:xfrm>
            <a:off x="5238125" y="2947175"/>
            <a:ext cx="791400" cy="754200"/>
          </a:xfrm>
          <a:prstGeom prst="roundRect">
            <a:avLst>
              <a:gd name="adj" fmla="val 16667"/>
            </a:avLst>
          </a:prstGeom>
          <a:solidFill>
            <a:srgbClr val="F5B0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#f5b073</a:t>
            </a:r>
            <a:endParaRPr sz="1000">
              <a:solidFill>
                <a:schemeClr val="dk1"/>
              </a:solidFill>
            </a:endParaRPr>
          </a:p>
        </p:txBody>
      </p:sp>
      <p:sp>
        <p:nvSpPr>
          <p:cNvPr id="2354" name="Google Shape;2354;p75"/>
          <p:cNvSpPr/>
          <p:nvPr/>
        </p:nvSpPr>
        <p:spPr>
          <a:xfrm>
            <a:off x="2052650" y="3878275"/>
            <a:ext cx="791400" cy="754200"/>
          </a:xfrm>
          <a:prstGeom prst="roundRect">
            <a:avLst>
              <a:gd name="adj" fmla="val 16667"/>
            </a:avLst>
          </a:prstGeom>
          <a:solidFill>
            <a:srgbClr val="5161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5"/>
          <p:cNvSpPr/>
          <p:nvPr/>
        </p:nvSpPr>
        <p:spPr>
          <a:xfrm>
            <a:off x="3114470" y="3878275"/>
            <a:ext cx="791400" cy="754200"/>
          </a:xfrm>
          <a:prstGeom prst="roundRect">
            <a:avLst>
              <a:gd name="adj" fmla="val 16667"/>
            </a:avLst>
          </a:prstGeom>
          <a:solidFill>
            <a:srgbClr val="C6B2A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5"/>
          <p:cNvSpPr/>
          <p:nvPr/>
        </p:nvSpPr>
        <p:spPr>
          <a:xfrm>
            <a:off x="4176289" y="3878275"/>
            <a:ext cx="791400" cy="754200"/>
          </a:xfrm>
          <a:prstGeom prst="roundRect">
            <a:avLst>
              <a:gd name="adj" fmla="val 16667"/>
            </a:avLst>
          </a:prstGeom>
          <a:solidFill>
            <a:srgbClr val="A98E8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5"/>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#51613c</a:t>
            </a:r>
            <a:endParaRPr sz="1000">
              <a:solidFill>
                <a:srgbClr val="FFFFFF"/>
              </a:solidFill>
            </a:endParaRPr>
          </a:p>
        </p:txBody>
      </p:sp>
      <p:sp>
        <p:nvSpPr>
          <p:cNvPr id="2358" name="Google Shape;2358;p75"/>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#c6b2a9</a:t>
            </a:r>
            <a:endParaRPr sz="1000">
              <a:solidFill>
                <a:schemeClr val="dk1"/>
              </a:solidFill>
            </a:endParaRPr>
          </a:p>
        </p:txBody>
      </p:sp>
      <p:sp>
        <p:nvSpPr>
          <p:cNvPr id="2359" name="Google Shape;2359;p75"/>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#a98e82</a:t>
            </a:r>
            <a:endParaRPr sz="1000">
              <a:solidFill>
                <a:srgbClr val="FFFFFF"/>
              </a:solidFill>
            </a:endParaRPr>
          </a:p>
        </p:txBody>
      </p:sp>
      <p:sp>
        <p:nvSpPr>
          <p:cNvPr id="2360" name="Google Shape;2360;p75"/>
          <p:cNvSpPr/>
          <p:nvPr/>
        </p:nvSpPr>
        <p:spPr>
          <a:xfrm>
            <a:off x="5238125" y="3878275"/>
            <a:ext cx="791400" cy="754200"/>
          </a:xfrm>
          <a:prstGeom prst="roundRect">
            <a:avLst>
              <a:gd name="adj" fmla="val 16667"/>
            </a:avLst>
          </a:prstGeom>
          <a:solidFill>
            <a:srgbClr val="9E776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5"/>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#9e7765</a:t>
            </a:r>
            <a:endParaRPr sz="1000">
              <a:solidFill>
                <a:srgbClr val="FFFFFF"/>
              </a:solidFill>
            </a:endParaRPr>
          </a:p>
        </p:txBody>
      </p:sp>
      <p:sp>
        <p:nvSpPr>
          <p:cNvPr id="2362" name="Google Shape;2362;p75"/>
          <p:cNvSpPr/>
          <p:nvPr/>
        </p:nvSpPr>
        <p:spPr>
          <a:xfrm>
            <a:off x="6299950" y="2947175"/>
            <a:ext cx="791400" cy="754200"/>
          </a:xfrm>
          <a:prstGeom prst="roundRect">
            <a:avLst>
              <a:gd name="adj" fmla="val 16667"/>
            </a:avLst>
          </a:prstGeom>
          <a:solidFill>
            <a:srgbClr val="FF7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5"/>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#ff7966</a:t>
            </a:r>
            <a:endParaRPr sz="1000">
              <a:solidFill>
                <a:srgbClr val="FFFFFF"/>
              </a:solidFill>
            </a:endParaRPr>
          </a:p>
        </p:txBody>
      </p:sp>
      <p:sp>
        <p:nvSpPr>
          <p:cNvPr id="2364" name="Google Shape;2364;p75"/>
          <p:cNvSpPr/>
          <p:nvPr/>
        </p:nvSpPr>
        <p:spPr>
          <a:xfrm>
            <a:off x="6299950" y="3878275"/>
            <a:ext cx="791400" cy="754200"/>
          </a:xfrm>
          <a:prstGeom prst="roundRect">
            <a:avLst>
              <a:gd name="adj" fmla="val 16667"/>
            </a:avLst>
          </a:prstGeom>
          <a:solidFill>
            <a:srgbClr val="38271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5"/>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#38271f</a:t>
            </a:r>
            <a:endParaRPr sz="1000">
              <a:solidFill>
                <a:srgbClr val="FFFFFF"/>
              </a:solidFill>
            </a:endParaRPr>
          </a:p>
        </p:txBody>
      </p:sp>
      <p:sp>
        <p:nvSpPr>
          <p:cNvPr id="2366" name="Google Shape;2366;p7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70"/>
        <p:cNvGrpSpPr/>
        <p:nvPr/>
      </p:nvGrpSpPr>
      <p:grpSpPr>
        <a:xfrm>
          <a:off x="0" y="0"/>
          <a:ext cx="0" cy="0"/>
          <a:chOff x="0" y="0"/>
          <a:chExt cx="0" cy="0"/>
        </a:xfrm>
      </p:grpSpPr>
      <p:sp>
        <p:nvSpPr>
          <p:cNvPr id="2371" name="Google Shape;2371;p7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372" name="Google Shape;2372;p7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373" name="Google Shape;2373;p7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374" name="Google Shape;2374;p7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375" name="Google Shape;2375;p7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376" name="Google Shape;2376;p7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377" name="Google Shape;2377;p7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378" name="Google Shape;2378;p7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379" name="Google Shape;2379;p7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380" name="Google Shape;2380;p7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381" name="Google Shape;2381;p7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382" name="Google Shape;2382;p7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86"/>
        <p:cNvGrpSpPr/>
        <p:nvPr/>
      </p:nvGrpSpPr>
      <p:grpSpPr>
        <a:xfrm>
          <a:off x="0" y="0"/>
          <a:ext cx="0" cy="0"/>
          <a:chOff x="0" y="0"/>
          <a:chExt cx="0" cy="0"/>
        </a:xfrm>
      </p:grpSpPr>
      <p:grpSp>
        <p:nvGrpSpPr>
          <p:cNvPr id="2387" name="Google Shape;2387;p77"/>
          <p:cNvGrpSpPr/>
          <p:nvPr/>
        </p:nvGrpSpPr>
        <p:grpSpPr>
          <a:xfrm>
            <a:off x="5048544" y="3019584"/>
            <a:ext cx="442841" cy="514271"/>
            <a:chOff x="4727025" y="1332775"/>
            <a:chExt cx="59900" cy="69625"/>
          </a:xfrm>
        </p:grpSpPr>
        <p:sp>
          <p:nvSpPr>
            <p:cNvPr id="2388" name="Google Shape;2388;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77"/>
          <p:cNvGrpSpPr/>
          <p:nvPr/>
        </p:nvGrpSpPr>
        <p:grpSpPr>
          <a:xfrm>
            <a:off x="5723860" y="2267072"/>
            <a:ext cx="500909" cy="500899"/>
            <a:chOff x="4820425" y="1329900"/>
            <a:chExt cx="70175" cy="70350"/>
          </a:xfrm>
        </p:grpSpPr>
        <p:sp>
          <p:nvSpPr>
            <p:cNvPr id="2391" name="Google Shape;2391;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77"/>
          <p:cNvGrpSpPr/>
          <p:nvPr/>
        </p:nvGrpSpPr>
        <p:grpSpPr>
          <a:xfrm>
            <a:off x="6376484" y="2278862"/>
            <a:ext cx="538135" cy="493119"/>
            <a:chOff x="4903200" y="1331525"/>
            <a:chExt cx="73575" cy="67425"/>
          </a:xfrm>
        </p:grpSpPr>
        <p:sp>
          <p:nvSpPr>
            <p:cNvPr id="2396" name="Google Shape;2396;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397" name="Google Shape;2397;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77"/>
          <p:cNvGrpSpPr/>
          <p:nvPr/>
        </p:nvGrpSpPr>
        <p:grpSpPr>
          <a:xfrm>
            <a:off x="5636435" y="3020840"/>
            <a:ext cx="544563" cy="511895"/>
            <a:chOff x="4815575" y="1416800"/>
            <a:chExt cx="73750" cy="71400"/>
          </a:xfrm>
        </p:grpSpPr>
        <p:sp>
          <p:nvSpPr>
            <p:cNvPr id="2399" name="Google Shape;2399;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2" name="Google Shape;2402;p77"/>
          <p:cNvGrpSpPr/>
          <p:nvPr/>
        </p:nvGrpSpPr>
        <p:grpSpPr>
          <a:xfrm>
            <a:off x="6333060" y="3020546"/>
            <a:ext cx="602914" cy="512477"/>
            <a:chOff x="4902475" y="1418875"/>
            <a:chExt cx="74500" cy="63775"/>
          </a:xfrm>
        </p:grpSpPr>
        <p:sp>
          <p:nvSpPr>
            <p:cNvPr id="2403" name="Google Shape;2403;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77"/>
          <p:cNvGrpSpPr/>
          <p:nvPr/>
        </p:nvGrpSpPr>
        <p:grpSpPr>
          <a:xfrm>
            <a:off x="5748932" y="3759785"/>
            <a:ext cx="515391" cy="525699"/>
            <a:chOff x="4818100" y="1507675"/>
            <a:chExt cx="71225" cy="71625"/>
          </a:xfrm>
        </p:grpSpPr>
        <p:sp>
          <p:nvSpPr>
            <p:cNvPr id="2406" name="Google Shape;2406;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77"/>
          <p:cNvGrpSpPr/>
          <p:nvPr/>
        </p:nvGrpSpPr>
        <p:grpSpPr>
          <a:xfrm>
            <a:off x="5087034" y="3781317"/>
            <a:ext cx="522956" cy="489869"/>
            <a:chOff x="4721450" y="1509475"/>
            <a:chExt cx="79350" cy="74325"/>
          </a:xfrm>
        </p:grpSpPr>
        <p:sp>
          <p:nvSpPr>
            <p:cNvPr id="2411" name="Google Shape;2411;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5" name="Google Shape;2415;p77"/>
          <p:cNvGrpSpPr/>
          <p:nvPr/>
        </p:nvGrpSpPr>
        <p:grpSpPr>
          <a:xfrm>
            <a:off x="6410277" y="3761069"/>
            <a:ext cx="525704" cy="535436"/>
            <a:chOff x="4906800" y="1507500"/>
            <a:chExt cx="70350" cy="71075"/>
          </a:xfrm>
        </p:grpSpPr>
        <p:sp>
          <p:nvSpPr>
            <p:cNvPr id="2416" name="Google Shape;2416;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77"/>
          <p:cNvGrpSpPr/>
          <p:nvPr/>
        </p:nvGrpSpPr>
        <p:grpSpPr>
          <a:xfrm>
            <a:off x="4443099" y="2267050"/>
            <a:ext cx="508054" cy="508095"/>
            <a:chOff x="3736598" y="2170606"/>
            <a:chExt cx="404889" cy="404889"/>
          </a:xfrm>
        </p:grpSpPr>
        <p:sp>
          <p:nvSpPr>
            <p:cNvPr id="2422" name="Google Shape;2422;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77"/>
          <p:cNvGrpSpPr/>
          <p:nvPr/>
        </p:nvGrpSpPr>
        <p:grpSpPr>
          <a:xfrm>
            <a:off x="3731139" y="2267145"/>
            <a:ext cx="575790" cy="507904"/>
            <a:chOff x="3161917" y="2170682"/>
            <a:chExt cx="458870" cy="404737"/>
          </a:xfrm>
        </p:grpSpPr>
        <p:sp>
          <p:nvSpPr>
            <p:cNvPr id="2427" name="Google Shape;2427;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28" name="Google Shape;2428;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 name="Google Shape;2430;p77"/>
          <p:cNvGrpSpPr/>
          <p:nvPr/>
        </p:nvGrpSpPr>
        <p:grpSpPr>
          <a:xfrm>
            <a:off x="3758669" y="3027517"/>
            <a:ext cx="520730" cy="498567"/>
            <a:chOff x="3179914" y="2889488"/>
            <a:chExt cx="422876" cy="404911"/>
          </a:xfrm>
        </p:grpSpPr>
        <p:sp>
          <p:nvSpPr>
            <p:cNvPr id="2431" name="Google Shape;2431;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77"/>
          <p:cNvGrpSpPr/>
          <p:nvPr/>
        </p:nvGrpSpPr>
        <p:grpSpPr>
          <a:xfrm>
            <a:off x="4387349" y="3027477"/>
            <a:ext cx="516145" cy="498648"/>
            <a:chOff x="3729467" y="2889422"/>
            <a:chExt cx="419153" cy="404977"/>
          </a:xfrm>
        </p:grpSpPr>
        <p:sp>
          <p:nvSpPr>
            <p:cNvPr id="2438" name="Google Shape;2438;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5" name="Google Shape;2445;p7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9" name="Google Shape;2449;p77"/>
          <p:cNvGrpSpPr/>
          <p:nvPr/>
        </p:nvGrpSpPr>
        <p:grpSpPr>
          <a:xfrm>
            <a:off x="7107677" y="2474362"/>
            <a:ext cx="166473" cy="141497"/>
            <a:chOff x="4660325" y="1866850"/>
            <a:chExt cx="68350" cy="58100"/>
          </a:xfrm>
        </p:grpSpPr>
        <p:sp>
          <p:nvSpPr>
            <p:cNvPr id="2450" name="Google Shape;2450;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77"/>
          <p:cNvGrpSpPr/>
          <p:nvPr/>
        </p:nvGrpSpPr>
        <p:grpSpPr>
          <a:xfrm>
            <a:off x="7417022" y="2500086"/>
            <a:ext cx="162515" cy="90049"/>
            <a:chOff x="4791775" y="1877500"/>
            <a:chExt cx="66725" cy="36975"/>
          </a:xfrm>
        </p:grpSpPr>
        <p:sp>
          <p:nvSpPr>
            <p:cNvPr id="2453" name="Google Shape;2453;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77"/>
          <p:cNvGrpSpPr/>
          <p:nvPr/>
        </p:nvGrpSpPr>
        <p:grpSpPr>
          <a:xfrm>
            <a:off x="7738734" y="2500086"/>
            <a:ext cx="144979" cy="90049"/>
            <a:chOff x="4923925" y="1877500"/>
            <a:chExt cx="59525" cy="36975"/>
          </a:xfrm>
        </p:grpSpPr>
        <p:sp>
          <p:nvSpPr>
            <p:cNvPr id="2456" name="Google Shape;2456;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77"/>
          <p:cNvGrpSpPr/>
          <p:nvPr/>
        </p:nvGrpSpPr>
        <p:grpSpPr>
          <a:xfrm>
            <a:off x="8033226" y="2482277"/>
            <a:ext cx="141447" cy="125667"/>
            <a:chOff x="5058450" y="1870100"/>
            <a:chExt cx="58075" cy="51600"/>
          </a:xfrm>
        </p:grpSpPr>
        <p:sp>
          <p:nvSpPr>
            <p:cNvPr id="2459" name="Google Shape;2459;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77"/>
          <p:cNvGrpSpPr/>
          <p:nvPr/>
        </p:nvGrpSpPr>
        <p:grpSpPr>
          <a:xfrm>
            <a:off x="7447741" y="2904685"/>
            <a:ext cx="101077" cy="107645"/>
            <a:chOff x="4811425" y="2065025"/>
            <a:chExt cx="41500" cy="44200"/>
          </a:xfrm>
        </p:grpSpPr>
        <p:sp>
          <p:nvSpPr>
            <p:cNvPr id="2462" name="Google Shape;2462;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77"/>
          <p:cNvGrpSpPr/>
          <p:nvPr/>
        </p:nvGrpSpPr>
        <p:grpSpPr>
          <a:xfrm>
            <a:off x="7740178" y="2904898"/>
            <a:ext cx="120867" cy="107218"/>
            <a:chOff x="4929875" y="2065025"/>
            <a:chExt cx="49625" cy="44025"/>
          </a:xfrm>
        </p:grpSpPr>
        <p:sp>
          <p:nvSpPr>
            <p:cNvPr id="2465" name="Google Shape;2465;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 name="Google Shape;2467;p77"/>
          <p:cNvGrpSpPr/>
          <p:nvPr/>
        </p:nvGrpSpPr>
        <p:grpSpPr>
          <a:xfrm>
            <a:off x="8068847" y="2907912"/>
            <a:ext cx="70206" cy="101191"/>
            <a:chOff x="5083925" y="2066350"/>
            <a:chExt cx="28825" cy="41550"/>
          </a:xfrm>
        </p:grpSpPr>
        <p:sp>
          <p:nvSpPr>
            <p:cNvPr id="2468" name="Google Shape;2468;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77"/>
          <p:cNvGrpSpPr/>
          <p:nvPr/>
        </p:nvGrpSpPr>
        <p:grpSpPr>
          <a:xfrm>
            <a:off x="7100401" y="2923559"/>
            <a:ext cx="181026" cy="69896"/>
            <a:chOff x="4659775" y="2072775"/>
            <a:chExt cx="74325" cy="28700"/>
          </a:xfrm>
        </p:grpSpPr>
        <p:sp>
          <p:nvSpPr>
            <p:cNvPr id="2471" name="Google Shape;2471;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 name="Google Shape;2474;p77"/>
          <p:cNvGrpSpPr/>
          <p:nvPr/>
        </p:nvGrpSpPr>
        <p:grpSpPr>
          <a:xfrm>
            <a:off x="8020257" y="2714124"/>
            <a:ext cx="167387" cy="89197"/>
            <a:chOff x="4662475" y="1976500"/>
            <a:chExt cx="68725" cy="36625"/>
          </a:xfrm>
        </p:grpSpPr>
        <p:sp>
          <p:nvSpPr>
            <p:cNvPr id="2475" name="Google Shape;2475;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77"/>
          <p:cNvGrpSpPr/>
          <p:nvPr/>
        </p:nvGrpSpPr>
        <p:grpSpPr>
          <a:xfrm>
            <a:off x="7717162" y="2717564"/>
            <a:ext cx="166899" cy="82317"/>
            <a:chOff x="4920150" y="1977875"/>
            <a:chExt cx="68525" cy="33800"/>
          </a:xfrm>
        </p:grpSpPr>
        <p:sp>
          <p:nvSpPr>
            <p:cNvPr id="2479" name="Google Shape;2479;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77"/>
          <p:cNvGrpSpPr/>
          <p:nvPr/>
        </p:nvGrpSpPr>
        <p:grpSpPr>
          <a:xfrm>
            <a:off x="7128319" y="3121482"/>
            <a:ext cx="125190" cy="127858"/>
            <a:chOff x="4676550" y="2160575"/>
            <a:chExt cx="51400" cy="52500"/>
          </a:xfrm>
        </p:grpSpPr>
        <p:sp>
          <p:nvSpPr>
            <p:cNvPr id="2483" name="Google Shape;2483;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77"/>
          <p:cNvGrpSpPr/>
          <p:nvPr/>
        </p:nvGrpSpPr>
        <p:grpSpPr>
          <a:xfrm>
            <a:off x="7425577" y="3128514"/>
            <a:ext cx="145405" cy="113794"/>
            <a:chOff x="4768325" y="2163475"/>
            <a:chExt cx="59700" cy="46725"/>
          </a:xfrm>
        </p:grpSpPr>
        <p:sp>
          <p:nvSpPr>
            <p:cNvPr id="2487" name="Google Shape;2487;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9" name="Google Shape;2489;p7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5" name="Google Shape;2495;p77"/>
          <p:cNvGrpSpPr/>
          <p:nvPr/>
        </p:nvGrpSpPr>
        <p:grpSpPr>
          <a:xfrm>
            <a:off x="7441895" y="3383608"/>
            <a:ext cx="112768" cy="106853"/>
            <a:chOff x="4768575" y="2253950"/>
            <a:chExt cx="46300" cy="43875"/>
          </a:xfrm>
        </p:grpSpPr>
        <p:sp>
          <p:nvSpPr>
            <p:cNvPr id="2496" name="Google Shape;2496;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77"/>
          <p:cNvGrpSpPr/>
          <p:nvPr/>
        </p:nvGrpSpPr>
        <p:grpSpPr>
          <a:xfrm>
            <a:off x="7741518" y="3872634"/>
            <a:ext cx="118187" cy="146246"/>
            <a:chOff x="4960900" y="2433225"/>
            <a:chExt cx="48525" cy="60050"/>
          </a:xfrm>
        </p:grpSpPr>
        <p:sp>
          <p:nvSpPr>
            <p:cNvPr id="2499" name="Google Shape;2499;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77"/>
          <p:cNvGrpSpPr/>
          <p:nvPr/>
        </p:nvGrpSpPr>
        <p:grpSpPr>
          <a:xfrm>
            <a:off x="7430083" y="4136695"/>
            <a:ext cx="136394" cy="143810"/>
            <a:chOff x="4854075" y="2527625"/>
            <a:chExt cx="56000" cy="59050"/>
          </a:xfrm>
        </p:grpSpPr>
        <p:sp>
          <p:nvSpPr>
            <p:cNvPr id="2502" name="Google Shape;2502;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7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7" name="Google Shape;2507;p77"/>
          <p:cNvGrpSpPr/>
          <p:nvPr/>
        </p:nvGrpSpPr>
        <p:grpSpPr>
          <a:xfrm>
            <a:off x="8054294" y="3600439"/>
            <a:ext cx="99312" cy="160797"/>
            <a:chOff x="5059700" y="2334775"/>
            <a:chExt cx="40775" cy="66025"/>
          </a:xfrm>
        </p:grpSpPr>
        <p:sp>
          <p:nvSpPr>
            <p:cNvPr id="2508" name="Google Shape;2508;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77"/>
          <p:cNvGrpSpPr/>
          <p:nvPr/>
        </p:nvGrpSpPr>
        <p:grpSpPr>
          <a:xfrm>
            <a:off x="8011458" y="3865571"/>
            <a:ext cx="184984" cy="160371"/>
            <a:chOff x="5037700" y="2430325"/>
            <a:chExt cx="75950" cy="65850"/>
          </a:xfrm>
        </p:grpSpPr>
        <p:sp>
          <p:nvSpPr>
            <p:cNvPr id="2518" name="Google Shape;2518;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 name="Google Shape;2520;p77"/>
          <p:cNvGrpSpPr/>
          <p:nvPr/>
        </p:nvGrpSpPr>
        <p:grpSpPr>
          <a:xfrm>
            <a:off x="7430964" y="3632023"/>
            <a:ext cx="173014" cy="97629"/>
            <a:chOff x="4756975" y="2341800"/>
            <a:chExt cx="91975" cy="51925"/>
          </a:xfrm>
        </p:grpSpPr>
        <p:sp>
          <p:nvSpPr>
            <p:cNvPr id="2521" name="Google Shape;2521;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77"/>
          <p:cNvGrpSpPr/>
          <p:nvPr/>
        </p:nvGrpSpPr>
        <p:grpSpPr>
          <a:xfrm>
            <a:off x="7697901" y="4120720"/>
            <a:ext cx="212497" cy="175761"/>
            <a:chOff x="4943575" y="2516350"/>
            <a:chExt cx="98675" cy="81700"/>
          </a:xfrm>
        </p:grpSpPr>
        <p:sp>
          <p:nvSpPr>
            <p:cNvPr id="2542" name="Google Shape;2542;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0" name="Google Shape;2620;p77"/>
          <p:cNvGrpSpPr/>
          <p:nvPr/>
        </p:nvGrpSpPr>
        <p:grpSpPr>
          <a:xfrm>
            <a:off x="1955962" y="3346963"/>
            <a:ext cx="965351" cy="134611"/>
            <a:chOff x="4411970" y="2962952"/>
            <a:chExt cx="706544" cy="104212"/>
          </a:xfrm>
        </p:grpSpPr>
        <p:sp>
          <p:nvSpPr>
            <p:cNvPr id="2621" name="Google Shape;2621;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77"/>
          <p:cNvGrpSpPr/>
          <p:nvPr/>
        </p:nvGrpSpPr>
        <p:grpSpPr>
          <a:xfrm>
            <a:off x="1955962" y="2935877"/>
            <a:ext cx="960158" cy="289172"/>
            <a:chOff x="4411970" y="2726085"/>
            <a:chExt cx="643107" cy="193659"/>
          </a:xfrm>
        </p:grpSpPr>
        <p:sp>
          <p:nvSpPr>
            <p:cNvPr id="2626" name="Google Shape;2626;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77"/>
          <p:cNvGrpSpPr/>
          <p:nvPr/>
        </p:nvGrpSpPr>
        <p:grpSpPr>
          <a:xfrm>
            <a:off x="958854" y="3201987"/>
            <a:ext cx="833173" cy="259209"/>
            <a:chOff x="4411970" y="4340222"/>
            <a:chExt cx="779467" cy="242683"/>
          </a:xfrm>
        </p:grpSpPr>
        <p:sp>
          <p:nvSpPr>
            <p:cNvPr id="2630" name="Google Shape;2630;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3" name="Google Shape;2633;p77"/>
          <p:cNvGrpSpPr/>
          <p:nvPr/>
        </p:nvGrpSpPr>
        <p:grpSpPr>
          <a:xfrm>
            <a:off x="1955962" y="2597733"/>
            <a:ext cx="965160" cy="216230"/>
            <a:chOff x="4411970" y="2468674"/>
            <a:chExt cx="747317" cy="167425"/>
          </a:xfrm>
        </p:grpSpPr>
        <p:sp>
          <p:nvSpPr>
            <p:cNvPr id="2634" name="Google Shape;2634;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 name="Google Shape;2636;p77"/>
          <p:cNvGrpSpPr/>
          <p:nvPr/>
        </p:nvGrpSpPr>
        <p:grpSpPr>
          <a:xfrm>
            <a:off x="954709" y="2502450"/>
            <a:ext cx="810451" cy="319148"/>
            <a:chOff x="4411970" y="3686602"/>
            <a:chExt cx="797845" cy="314215"/>
          </a:xfrm>
        </p:grpSpPr>
        <p:sp>
          <p:nvSpPr>
            <p:cNvPr id="2637" name="Google Shape;2637;p7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2" name="Google Shape;2642;p7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3" name="Google Shape;2643;p77"/>
          <p:cNvGrpSpPr/>
          <p:nvPr/>
        </p:nvGrpSpPr>
        <p:grpSpPr>
          <a:xfrm>
            <a:off x="954806" y="2256974"/>
            <a:ext cx="1970333" cy="208784"/>
            <a:chOff x="6336019" y="3733725"/>
            <a:chExt cx="2566206" cy="351310"/>
          </a:xfrm>
        </p:grpSpPr>
        <p:sp>
          <p:nvSpPr>
            <p:cNvPr id="2644" name="Google Shape;2644;p7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8" name="Google Shape;2648;p77"/>
          <p:cNvGrpSpPr/>
          <p:nvPr/>
        </p:nvGrpSpPr>
        <p:grpSpPr>
          <a:xfrm>
            <a:off x="1955962" y="3864529"/>
            <a:ext cx="946551" cy="153200"/>
            <a:chOff x="4404545" y="3301592"/>
            <a:chExt cx="782403" cy="129272"/>
          </a:xfrm>
        </p:grpSpPr>
        <p:sp>
          <p:nvSpPr>
            <p:cNvPr id="2649" name="Google Shape;2649;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77"/>
          <p:cNvGrpSpPr/>
          <p:nvPr/>
        </p:nvGrpSpPr>
        <p:grpSpPr>
          <a:xfrm>
            <a:off x="1955962" y="3603488"/>
            <a:ext cx="962257" cy="139127"/>
            <a:chOff x="4411970" y="3131459"/>
            <a:chExt cx="710520" cy="117397"/>
          </a:xfrm>
        </p:grpSpPr>
        <p:sp>
          <p:nvSpPr>
            <p:cNvPr id="2652" name="Google Shape;2652;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4" name="Google Shape;2654;p7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5" name="Google Shape;2655;p77"/>
          <p:cNvGrpSpPr/>
          <p:nvPr/>
        </p:nvGrpSpPr>
        <p:grpSpPr>
          <a:xfrm>
            <a:off x="956107" y="3538282"/>
            <a:ext cx="823838" cy="458988"/>
            <a:chOff x="4411970" y="1801825"/>
            <a:chExt cx="734586" cy="409262"/>
          </a:xfrm>
        </p:grpSpPr>
        <p:sp>
          <p:nvSpPr>
            <p:cNvPr id="2656" name="Google Shape;2656;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 name="Google Shape;2658;p77"/>
          <p:cNvGrpSpPr/>
          <p:nvPr/>
        </p:nvGrpSpPr>
        <p:grpSpPr>
          <a:xfrm>
            <a:off x="956107" y="4086708"/>
            <a:ext cx="856348" cy="212039"/>
            <a:chOff x="4411970" y="2233974"/>
            <a:chExt cx="763574" cy="189068"/>
          </a:xfrm>
        </p:grpSpPr>
        <p:sp>
          <p:nvSpPr>
            <p:cNvPr id="2659" name="Google Shape;2659;p7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 name="Google Shape;2661;p77"/>
          <p:cNvGrpSpPr/>
          <p:nvPr/>
        </p:nvGrpSpPr>
        <p:grpSpPr>
          <a:xfrm>
            <a:off x="3066303" y="2262044"/>
            <a:ext cx="511602" cy="511602"/>
            <a:chOff x="5681300" y="2527788"/>
            <a:chExt cx="805800" cy="805800"/>
          </a:xfrm>
        </p:grpSpPr>
        <p:sp>
          <p:nvSpPr>
            <p:cNvPr id="2662" name="Google Shape;2662;p7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77"/>
          <p:cNvGrpSpPr/>
          <p:nvPr/>
        </p:nvGrpSpPr>
        <p:grpSpPr>
          <a:xfrm>
            <a:off x="3063497" y="3028627"/>
            <a:ext cx="513021" cy="512935"/>
            <a:chOff x="4049800" y="640400"/>
            <a:chExt cx="858900" cy="858900"/>
          </a:xfrm>
        </p:grpSpPr>
        <p:sp>
          <p:nvSpPr>
            <p:cNvPr id="2665" name="Google Shape;2665;p7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77"/>
          <p:cNvGrpSpPr/>
          <p:nvPr/>
        </p:nvGrpSpPr>
        <p:grpSpPr>
          <a:xfrm>
            <a:off x="2980696" y="3680519"/>
            <a:ext cx="686489" cy="686585"/>
            <a:chOff x="5080188" y="927900"/>
            <a:chExt cx="961200" cy="961200"/>
          </a:xfrm>
        </p:grpSpPr>
        <p:sp>
          <p:nvSpPr>
            <p:cNvPr id="2668" name="Google Shape;2668;p7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77"/>
          <p:cNvGrpSpPr/>
          <p:nvPr/>
        </p:nvGrpSpPr>
        <p:grpSpPr>
          <a:xfrm>
            <a:off x="3763848" y="3773248"/>
            <a:ext cx="510373" cy="510937"/>
            <a:chOff x="7508249" y="1522825"/>
            <a:chExt cx="1326332" cy="1322987"/>
          </a:xfrm>
        </p:grpSpPr>
        <p:sp>
          <p:nvSpPr>
            <p:cNvPr id="2677" name="Google Shape;2677;p7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2687;p77"/>
          <p:cNvGrpSpPr/>
          <p:nvPr/>
        </p:nvGrpSpPr>
        <p:grpSpPr>
          <a:xfrm>
            <a:off x="4455441" y="3774653"/>
            <a:ext cx="492652" cy="503348"/>
            <a:chOff x="6039282" y="1042577"/>
            <a:chExt cx="734315" cy="731929"/>
          </a:xfrm>
        </p:grpSpPr>
        <p:sp>
          <p:nvSpPr>
            <p:cNvPr id="2688" name="Google Shape;2688;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77"/>
          <p:cNvGrpSpPr/>
          <p:nvPr/>
        </p:nvGrpSpPr>
        <p:grpSpPr>
          <a:xfrm>
            <a:off x="5095855" y="2270694"/>
            <a:ext cx="483304" cy="504902"/>
            <a:chOff x="1825800" y="1651625"/>
            <a:chExt cx="568125" cy="591775"/>
          </a:xfrm>
        </p:grpSpPr>
        <p:sp>
          <p:nvSpPr>
            <p:cNvPr id="2710" name="Google Shape;2710;p7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6" name="Google Shape;2716;p7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721" name="Google Shape;2721;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25"/>
        <p:cNvGrpSpPr/>
        <p:nvPr/>
      </p:nvGrpSpPr>
      <p:grpSpPr>
        <a:xfrm>
          <a:off x="0" y="0"/>
          <a:ext cx="0" cy="0"/>
          <a:chOff x="0" y="0"/>
          <a:chExt cx="0" cy="0"/>
        </a:xfrm>
      </p:grpSpPr>
      <p:grpSp>
        <p:nvGrpSpPr>
          <p:cNvPr id="2726" name="Google Shape;2726;p78"/>
          <p:cNvGrpSpPr/>
          <p:nvPr/>
        </p:nvGrpSpPr>
        <p:grpSpPr>
          <a:xfrm>
            <a:off x="722059" y="955168"/>
            <a:ext cx="2492868" cy="1379876"/>
            <a:chOff x="2654821" y="2311071"/>
            <a:chExt cx="2279715" cy="1262120"/>
          </a:xfrm>
        </p:grpSpPr>
        <p:grpSp>
          <p:nvGrpSpPr>
            <p:cNvPr id="2727" name="Google Shape;2727;p78"/>
            <p:cNvGrpSpPr/>
            <p:nvPr/>
          </p:nvGrpSpPr>
          <p:grpSpPr>
            <a:xfrm>
              <a:off x="4034269" y="2840745"/>
              <a:ext cx="40212" cy="36437"/>
              <a:chOff x="4293400" y="2574725"/>
              <a:chExt cx="84425" cy="80100"/>
            </a:xfrm>
          </p:grpSpPr>
          <p:sp>
            <p:nvSpPr>
              <p:cNvPr id="2728" name="Google Shape;2728;p7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pt-BR"/>
              </a:p>
            </p:txBody>
          </p:sp>
          <p:sp>
            <p:nvSpPr>
              <p:cNvPr id="2729" name="Google Shape;2729;p7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78"/>
            <p:cNvGrpSpPr/>
            <p:nvPr/>
          </p:nvGrpSpPr>
          <p:grpSpPr>
            <a:xfrm>
              <a:off x="3894606" y="2334874"/>
              <a:ext cx="913198" cy="518984"/>
              <a:chOff x="4000175" y="1462675"/>
              <a:chExt cx="1917275" cy="1140875"/>
            </a:xfrm>
          </p:grpSpPr>
          <p:sp>
            <p:nvSpPr>
              <p:cNvPr id="2731" name="Google Shape;2731;p7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pt-BR"/>
              </a:p>
            </p:txBody>
          </p:sp>
          <p:grpSp>
            <p:nvGrpSpPr>
              <p:cNvPr id="2732" name="Google Shape;2732;p78"/>
              <p:cNvGrpSpPr/>
              <p:nvPr/>
            </p:nvGrpSpPr>
            <p:grpSpPr>
              <a:xfrm>
                <a:off x="4000175" y="1462675"/>
                <a:ext cx="1917275" cy="1140875"/>
                <a:chOff x="4000175" y="1462675"/>
                <a:chExt cx="1917275" cy="1140875"/>
              </a:xfrm>
            </p:grpSpPr>
            <p:sp>
              <p:nvSpPr>
                <p:cNvPr id="2733" name="Google Shape;2733;p7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pt-BR"/>
                </a:p>
              </p:txBody>
            </p:sp>
            <p:sp>
              <p:nvSpPr>
                <p:cNvPr id="2734" name="Google Shape;2734;p7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38" name="Google Shape;2738;p7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9" name="Google Shape;2739;p78"/>
            <p:cNvGrpSpPr/>
            <p:nvPr/>
          </p:nvGrpSpPr>
          <p:grpSpPr>
            <a:xfrm>
              <a:off x="3875768" y="2846704"/>
              <a:ext cx="44796" cy="47366"/>
              <a:chOff x="3960625" y="2587825"/>
              <a:chExt cx="94050" cy="104125"/>
            </a:xfrm>
          </p:grpSpPr>
          <p:sp>
            <p:nvSpPr>
              <p:cNvPr id="2740" name="Google Shape;2740;p7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pt-BR"/>
              </a:p>
            </p:txBody>
          </p:sp>
          <p:sp>
            <p:nvSpPr>
              <p:cNvPr id="2741" name="Google Shape;2741;p7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78"/>
            <p:cNvGrpSpPr/>
            <p:nvPr/>
          </p:nvGrpSpPr>
          <p:grpSpPr>
            <a:xfrm>
              <a:off x="3782759" y="2807162"/>
              <a:ext cx="82686" cy="85487"/>
              <a:chOff x="3765350" y="2500900"/>
              <a:chExt cx="173600" cy="187925"/>
            </a:xfrm>
          </p:grpSpPr>
          <p:sp>
            <p:nvSpPr>
              <p:cNvPr id="2743" name="Google Shape;2743;p7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pt-BR"/>
              </a:p>
            </p:txBody>
          </p:sp>
          <p:sp>
            <p:nvSpPr>
              <p:cNvPr id="2744" name="Google Shape;2744;p7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78"/>
            <p:cNvGrpSpPr/>
            <p:nvPr/>
          </p:nvGrpSpPr>
          <p:grpSpPr>
            <a:xfrm>
              <a:off x="3775674" y="2798496"/>
              <a:ext cx="40545" cy="23564"/>
              <a:chOff x="3750475" y="2481850"/>
              <a:chExt cx="85125" cy="51800"/>
            </a:xfrm>
          </p:grpSpPr>
          <p:sp>
            <p:nvSpPr>
              <p:cNvPr id="2750" name="Google Shape;2750;p7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pt-BR"/>
              </a:p>
            </p:txBody>
          </p:sp>
        </p:grpSp>
        <p:grpSp>
          <p:nvGrpSpPr>
            <p:cNvPr id="2752" name="Google Shape;2752;p78"/>
            <p:cNvGrpSpPr/>
            <p:nvPr/>
          </p:nvGrpSpPr>
          <p:grpSpPr>
            <a:xfrm>
              <a:off x="3716946" y="2776024"/>
              <a:ext cx="81971" cy="76912"/>
              <a:chOff x="3627175" y="2432450"/>
              <a:chExt cx="172100" cy="169075"/>
            </a:xfrm>
          </p:grpSpPr>
          <p:sp>
            <p:nvSpPr>
              <p:cNvPr id="2753" name="Google Shape;2753;p7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pt-BR"/>
              </a:p>
            </p:txBody>
          </p:sp>
          <p:sp>
            <p:nvSpPr>
              <p:cNvPr id="2755" name="Google Shape;2755;p7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pt-BR"/>
              </a:p>
            </p:txBody>
          </p:sp>
        </p:grpSp>
        <p:grpSp>
          <p:nvGrpSpPr>
            <p:cNvPr id="2756" name="Google Shape;2756;p78"/>
            <p:cNvGrpSpPr/>
            <p:nvPr/>
          </p:nvGrpSpPr>
          <p:grpSpPr>
            <a:xfrm>
              <a:off x="3685682" y="2845624"/>
              <a:ext cx="29311" cy="45055"/>
              <a:chOff x="3561536" y="2585450"/>
              <a:chExt cx="61539" cy="99045"/>
            </a:xfrm>
          </p:grpSpPr>
          <p:sp>
            <p:nvSpPr>
              <p:cNvPr id="2757" name="Google Shape;2757;p7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pt-BR"/>
              </a:p>
            </p:txBody>
          </p:sp>
        </p:grpSp>
        <p:grpSp>
          <p:nvGrpSpPr>
            <p:cNvPr id="2759" name="Google Shape;2759;p78"/>
            <p:cNvGrpSpPr/>
            <p:nvPr/>
          </p:nvGrpSpPr>
          <p:grpSpPr>
            <a:xfrm>
              <a:off x="3849905" y="2572252"/>
              <a:ext cx="74339" cy="119559"/>
              <a:chOff x="3906325" y="1984500"/>
              <a:chExt cx="156075" cy="262825"/>
            </a:xfrm>
          </p:grpSpPr>
          <p:sp>
            <p:nvSpPr>
              <p:cNvPr id="2760" name="Google Shape;2760;p7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pt-BR"/>
              </a:p>
            </p:txBody>
          </p:sp>
          <p:sp>
            <p:nvSpPr>
              <p:cNvPr id="2761" name="Google Shape;2761;p7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78"/>
            <p:cNvGrpSpPr/>
            <p:nvPr/>
          </p:nvGrpSpPr>
          <p:grpSpPr>
            <a:xfrm>
              <a:off x="2654821" y="2414345"/>
              <a:ext cx="667570" cy="558731"/>
              <a:chOff x="1397225" y="1637375"/>
              <a:chExt cx="1401575" cy="1228250"/>
            </a:xfrm>
          </p:grpSpPr>
          <p:sp>
            <p:nvSpPr>
              <p:cNvPr id="2763" name="Google Shape;2763;p7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pt-BR"/>
              </a:p>
            </p:txBody>
          </p:sp>
          <p:grpSp>
            <p:nvGrpSpPr>
              <p:cNvPr id="2764" name="Google Shape;2764;p78"/>
              <p:cNvGrpSpPr/>
              <p:nvPr/>
            </p:nvGrpSpPr>
            <p:grpSpPr>
              <a:xfrm>
                <a:off x="1397225" y="1637375"/>
                <a:ext cx="1398775" cy="1228250"/>
                <a:chOff x="1397225" y="1637375"/>
                <a:chExt cx="1398775" cy="1228250"/>
              </a:xfrm>
            </p:grpSpPr>
            <p:sp>
              <p:nvSpPr>
                <p:cNvPr id="2765" name="Google Shape;2765;p7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7" name="Google Shape;2767;p78"/>
            <p:cNvGrpSpPr/>
            <p:nvPr/>
          </p:nvGrpSpPr>
          <p:grpSpPr>
            <a:xfrm>
              <a:off x="3230417" y="3103734"/>
              <a:ext cx="282982" cy="280332"/>
              <a:chOff x="2605700" y="3152850"/>
              <a:chExt cx="594125" cy="616250"/>
            </a:xfrm>
          </p:grpSpPr>
          <p:sp>
            <p:nvSpPr>
              <p:cNvPr id="2768" name="Google Shape;2768;p7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pt-BR"/>
              </a:p>
            </p:txBody>
          </p:sp>
          <p:sp>
            <p:nvSpPr>
              <p:cNvPr id="2769" name="Google Shape;2769;p7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70" name="Google Shape;2770;p78"/>
            <p:cNvGrpSpPr/>
            <p:nvPr/>
          </p:nvGrpSpPr>
          <p:grpSpPr>
            <a:xfrm>
              <a:off x="3265985" y="3226989"/>
              <a:ext cx="87151" cy="346202"/>
              <a:chOff x="2680375" y="3423800"/>
              <a:chExt cx="182975" cy="761050"/>
            </a:xfrm>
          </p:grpSpPr>
          <p:sp>
            <p:nvSpPr>
              <p:cNvPr id="2771" name="Google Shape;2771;p7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pt-BR"/>
              </a:p>
            </p:txBody>
          </p:sp>
          <p:sp>
            <p:nvSpPr>
              <p:cNvPr id="2772" name="Google Shape;2772;p7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78"/>
            <p:cNvGrpSpPr/>
            <p:nvPr/>
          </p:nvGrpSpPr>
          <p:grpSpPr>
            <a:xfrm>
              <a:off x="3855466" y="3289811"/>
              <a:ext cx="112514" cy="94210"/>
              <a:chOff x="3918000" y="3561900"/>
              <a:chExt cx="236225" cy="207100"/>
            </a:xfrm>
          </p:grpSpPr>
          <p:sp>
            <p:nvSpPr>
              <p:cNvPr id="2774" name="Google Shape;2774;p7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pt-BR"/>
              </a:p>
            </p:txBody>
          </p:sp>
          <p:sp>
            <p:nvSpPr>
              <p:cNvPr id="2775" name="Google Shape;2775;p7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6" name="Google Shape;2776;p7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779" name="Google Shape;2779;p78"/>
            <p:cNvGrpSpPr/>
            <p:nvPr/>
          </p:nvGrpSpPr>
          <p:grpSpPr>
            <a:xfrm>
              <a:off x="2905224" y="2311071"/>
              <a:ext cx="596721" cy="528992"/>
              <a:chOff x="1922950" y="1410350"/>
              <a:chExt cx="1252825" cy="1162875"/>
            </a:xfrm>
          </p:grpSpPr>
          <p:sp>
            <p:nvSpPr>
              <p:cNvPr id="2780" name="Google Shape;2780;p7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796" name="Google Shape;2796;p7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16" name="Google Shape;2816;p7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17" name="Google Shape;2817;p7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8" name="Google Shape;2818;p78"/>
            <p:cNvGrpSpPr/>
            <p:nvPr/>
          </p:nvGrpSpPr>
          <p:grpSpPr>
            <a:xfrm>
              <a:off x="3280929" y="3294542"/>
              <a:ext cx="109894" cy="272224"/>
              <a:chOff x="2711750" y="3572300"/>
              <a:chExt cx="230725" cy="598425"/>
            </a:xfrm>
          </p:grpSpPr>
          <p:sp>
            <p:nvSpPr>
              <p:cNvPr id="2819" name="Google Shape;2819;p7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1" name="Google Shape;2821;p7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2" name="Google Shape;2822;p78"/>
            <p:cNvGrpSpPr/>
            <p:nvPr/>
          </p:nvGrpSpPr>
          <p:grpSpPr>
            <a:xfrm>
              <a:off x="3790439" y="2408636"/>
              <a:ext cx="73017" cy="75684"/>
              <a:chOff x="3781475" y="1624825"/>
              <a:chExt cx="153300" cy="166375"/>
            </a:xfrm>
          </p:grpSpPr>
          <p:sp>
            <p:nvSpPr>
              <p:cNvPr id="2823" name="Google Shape;2823;p7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7" name="Google Shape;2827;p7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78"/>
            <p:cNvGrpSpPr/>
            <p:nvPr/>
          </p:nvGrpSpPr>
          <p:grpSpPr>
            <a:xfrm>
              <a:off x="4403342" y="3107749"/>
              <a:ext cx="316680" cy="101374"/>
              <a:chOff x="5068275" y="3161675"/>
              <a:chExt cx="664875" cy="222850"/>
            </a:xfrm>
          </p:grpSpPr>
          <p:sp>
            <p:nvSpPr>
              <p:cNvPr id="2835" name="Google Shape;2835;p7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9" name="Google Shape;2839;p7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8" name="Google Shape;2868;p78"/>
            <p:cNvGrpSpPr/>
            <p:nvPr/>
          </p:nvGrpSpPr>
          <p:grpSpPr>
            <a:xfrm>
              <a:off x="3697513" y="2707266"/>
              <a:ext cx="59549" cy="79733"/>
              <a:chOff x="3586375" y="2281300"/>
              <a:chExt cx="125025" cy="175275"/>
            </a:xfrm>
          </p:grpSpPr>
          <p:sp>
            <p:nvSpPr>
              <p:cNvPr id="2869" name="Google Shape;2869;p7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1" name="Google Shape;2871;p7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2" name="Google Shape;2872;p78"/>
            <p:cNvGrpSpPr/>
            <p:nvPr/>
          </p:nvGrpSpPr>
          <p:grpSpPr>
            <a:xfrm>
              <a:off x="4513224" y="3221724"/>
              <a:ext cx="274563" cy="280321"/>
              <a:chOff x="5298975" y="3412225"/>
              <a:chExt cx="576450" cy="616225"/>
            </a:xfrm>
          </p:grpSpPr>
          <p:sp>
            <p:nvSpPr>
              <p:cNvPr id="2873" name="Google Shape;2873;p7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74" name="Google Shape;2874;p7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78"/>
            <p:cNvGrpSpPr/>
            <p:nvPr/>
          </p:nvGrpSpPr>
          <p:grpSpPr>
            <a:xfrm>
              <a:off x="4824403" y="3421846"/>
              <a:ext cx="110132" cy="130647"/>
              <a:chOff x="5952300" y="3852150"/>
              <a:chExt cx="231225" cy="287200"/>
            </a:xfrm>
          </p:grpSpPr>
          <p:sp>
            <p:nvSpPr>
              <p:cNvPr id="2876" name="Google Shape;2876;p7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8" name="Google Shape;2878;p7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6" name="Google Shape;2886;p78"/>
            <p:cNvGrpSpPr/>
            <p:nvPr/>
          </p:nvGrpSpPr>
          <p:grpSpPr>
            <a:xfrm>
              <a:off x="4295710" y="3079670"/>
              <a:ext cx="14968" cy="27135"/>
              <a:chOff x="4842300" y="3099950"/>
              <a:chExt cx="31425" cy="59650"/>
            </a:xfrm>
          </p:grpSpPr>
          <p:sp>
            <p:nvSpPr>
              <p:cNvPr id="2887" name="Google Shape;2887;p7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7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9" name="Google Shape;2899;p78"/>
            <p:cNvGrpSpPr/>
            <p:nvPr/>
          </p:nvGrpSpPr>
          <p:grpSpPr>
            <a:xfrm>
              <a:off x="3831056" y="2816010"/>
              <a:ext cx="37378" cy="27612"/>
              <a:chOff x="3866750" y="2520350"/>
              <a:chExt cx="78475" cy="60700"/>
            </a:xfrm>
          </p:grpSpPr>
          <p:sp>
            <p:nvSpPr>
              <p:cNvPr id="2900" name="Google Shape;2900;p7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4" name="Google Shape;2904;p7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21" name="Google Shape;2921;p7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33" name="Google Shape;2933;p7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6" name="Google Shape;2946;p78"/>
            <p:cNvGrpSpPr/>
            <p:nvPr/>
          </p:nvGrpSpPr>
          <p:grpSpPr>
            <a:xfrm>
              <a:off x="3632736" y="3051591"/>
              <a:ext cx="63288" cy="45217"/>
              <a:chOff x="3450375" y="3038225"/>
              <a:chExt cx="132875" cy="99400"/>
            </a:xfrm>
          </p:grpSpPr>
          <p:sp>
            <p:nvSpPr>
              <p:cNvPr id="2947" name="Google Shape;2947;p7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9" name="Google Shape;2949;p7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58" name="Google Shape;2958;p7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68" name="Google Shape;2968;p7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74" name="Google Shape;2974;p7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78"/>
          <p:cNvGrpSpPr/>
          <p:nvPr/>
        </p:nvGrpSpPr>
        <p:grpSpPr>
          <a:xfrm>
            <a:off x="719116" y="2850945"/>
            <a:ext cx="2622876" cy="1333540"/>
            <a:chOff x="238125" y="1038125"/>
            <a:chExt cx="7146800" cy="3633625"/>
          </a:xfrm>
        </p:grpSpPr>
        <p:sp>
          <p:nvSpPr>
            <p:cNvPr id="2985" name="Google Shape;2985;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78"/>
          <p:cNvGrpSpPr/>
          <p:nvPr/>
        </p:nvGrpSpPr>
        <p:grpSpPr>
          <a:xfrm>
            <a:off x="5834044" y="993055"/>
            <a:ext cx="2590840" cy="1380235"/>
            <a:chOff x="233350" y="949250"/>
            <a:chExt cx="7137300" cy="3802300"/>
          </a:xfrm>
        </p:grpSpPr>
        <p:sp>
          <p:nvSpPr>
            <p:cNvPr id="4558" name="Google Shape;4558;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78"/>
          <p:cNvGrpSpPr/>
          <p:nvPr/>
        </p:nvGrpSpPr>
        <p:grpSpPr>
          <a:xfrm>
            <a:off x="7648473" y="3037828"/>
            <a:ext cx="104231" cy="320340"/>
            <a:chOff x="7564426" y="3224343"/>
            <a:chExt cx="119985" cy="368801"/>
          </a:xfrm>
        </p:grpSpPr>
        <p:sp>
          <p:nvSpPr>
            <p:cNvPr id="4610" name="Google Shape;4610;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2" name="Google Shape;4612;p78"/>
          <p:cNvGrpSpPr/>
          <p:nvPr/>
        </p:nvGrpSpPr>
        <p:grpSpPr>
          <a:xfrm>
            <a:off x="7347962" y="3031929"/>
            <a:ext cx="189489" cy="332132"/>
            <a:chOff x="8370831" y="3202002"/>
            <a:chExt cx="218129" cy="382376"/>
          </a:xfrm>
        </p:grpSpPr>
        <p:sp>
          <p:nvSpPr>
            <p:cNvPr id="4613" name="Google Shape;4613;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5" name="Google Shape;4615;p78"/>
          <p:cNvGrpSpPr/>
          <p:nvPr/>
        </p:nvGrpSpPr>
        <p:grpSpPr>
          <a:xfrm>
            <a:off x="8071351" y="3443061"/>
            <a:ext cx="309429" cy="267000"/>
            <a:chOff x="6742064" y="3750480"/>
            <a:chExt cx="399315" cy="344560"/>
          </a:xfrm>
        </p:grpSpPr>
        <p:sp>
          <p:nvSpPr>
            <p:cNvPr id="4616" name="Google Shape;4616;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78"/>
          <p:cNvGrpSpPr/>
          <p:nvPr/>
        </p:nvGrpSpPr>
        <p:grpSpPr>
          <a:xfrm>
            <a:off x="7610370" y="3794109"/>
            <a:ext cx="180437" cy="281608"/>
            <a:chOff x="7248525" y="3739696"/>
            <a:chExt cx="230531" cy="359790"/>
          </a:xfrm>
        </p:grpSpPr>
        <p:sp>
          <p:nvSpPr>
            <p:cNvPr id="4619" name="Google Shape;4619;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78"/>
          <p:cNvGrpSpPr/>
          <p:nvPr/>
        </p:nvGrpSpPr>
        <p:grpSpPr>
          <a:xfrm>
            <a:off x="7856289" y="3437333"/>
            <a:ext cx="162896" cy="278710"/>
            <a:chOff x="7601242" y="3729267"/>
            <a:chExt cx="222566" cy="380803"/>
          </a:xfrm>
        </p:grpSpPr>
        <p:sp>
          <p:nvSpPr>
            <p:cNvPr id="4622" name="Google Shape;4622;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4" name="Google Shape;4624;p7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5" name="Google Shape;4625;p78"/>
          <p:cNvGrpSpPr/>
          <p:nvPr/>
        </p:nvGrpSpPr>
        <p:grpSpPr>
          <a:xfrm>
            <a:off x="7345935" y="3438473"/>
            <a:ext cx="193543" cy="275990"/>
            <a:chOff x="8304647" y="3738687"/>
            <a:chExt cx="225076" cy="320956"/>
          </a:xfrm>
        </p:grpSpPr>
        <p:sp>
          <p:nvSpPr>
            <p:cNvPr id="4626" name="Google Shape;4626;p7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9" name="Google Shape;4629;p78"/>
          <p:cNvGrpSpPr/>
          <p:nvPr/>
        </p:nvGrpSpPr>
        <p:grpSpPr>
          <a:xfrm>
            <a:off x="7618427" y="3438473"/>
            <a:ext cx="178492" cy="275990"/>
            <a:chOff x="8615101" y="3738687"/>
            <a:chExt cx="207573" cy="320956"/>
          </a:xfrm>
        </p:grpSpPr>
        <p:sp>
          <p:nvSpPr>
            <p:cNvPr id="4630" name="Google Shape;4630;p7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3" name="Google Shape;4633;p7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4" name="Google Shape;4634;p78"/>
          <p:cNvGrpSpPr/>
          <p:nvPr/>
        </p:nvGrpSpPr>
        <p:grpSpPr>
          <a:xfrm>
            <a:off x="6013132" y="3559961"/>
            <a:ext cx="557671" cy="511283"/>
            <a:chOff x="6015419" y="3716859"/>
            <a:chExt cx="557671" cy="511283"/>
          </a:xfrm>
        </p:grpSpPr>
        <p:sp>
          <p:nvSpPr>
            <p:cNvPr id="4635" name="Google Shape;4635;p7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6" name="Google Shape;4636;p78"/>
            <p:cNvGrpSpPr/>
            <p:nvPr/>
          </p:nvGrpSpPr>
          <p:grpSpPr>
            <a:xfrm>
              <a:off x="6036094" y="3716980"/>
              <a:ext cx="529860" cy="510468"/>
              <a:chOff x="6036094" y="3716980"/>
              <a:chExt cx="529860" cy="510468"/>
            </a:xfrm>
          </p:grpSpPr>
          <p:sp>
            <p:nvSpPr>
              <p:cNvPr id="4637" name="Google Shape;4637;p7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7" name="Google Shape;4647;p78"/>
          <p:cNvGrpSpPr/>
          <p:nvPr/>
        </p:nvGrpSpPr>
        <p:grpSpPr>
          <a:xfrm>
            <a:off x="6642017" y="2916730"/>
            <a:ext cx="576302" cy="511871"/>
            <a:chOff x="6644304" y="3073628"/>
            <a:chExt cx="576302" cy="511871"/>
          </a:xfrm>
        </p:grpSpPr>
        <p:sp>
          <p:nvSpPr>
            <p:cNvPr id="4648" name="Google Shape;4648;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9" name="Google Shape;4649;p78"/>
            <p:cNvGrpSpPr/>
            <p:nvPr/>
          </p:nvGrpSpPr>
          <p:grpSpPr>
            <a:xfrm>
              <a:off x="6712169" y="3085440"/>
              <a:ext cx="481622" cy="494913"/>
              <a:chOff x="6712169" y="3085440"/>
              <a:chExt cx="481622" cy="494913"/>
            </a:xfrm>
          </p:grpSpPr>
          <p:sp>
            <p:nvSpPr>
              <p:cNvPr id="4650" name="Google Shape;4650;p7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5" name="Google Shape;4655;p7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8" name="Google Shape;4658;p7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9" name="Google Shape;4659;p78"/>
          <p:cNvGrpSpPr/>
          <p:nvPr/>
        </p:nvGrpSpPr>
        <p:grpSpPr>
          <a:xfrm>
            <a:off x="6649868" y="3559725"/>
            <a:ext cx="560631" cy="511352"/>
            <a:chOff x="6652154" y="3716623"/>
            <a:chExt cx="560631" cy="511352"/>
          </a:xfrm>
        </p:grpSpPr>
        <p:sp>
          <p:nvSpPr>
            <p:cNvPr id="4660" name="Google Shape;4660;p7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1" name="Google Shape;4661;p78"/>
            <p:cNvGrpSpPr/>
            <p:nvPr/>
          </p:nvGrpSpPr>
          <p:grpSpPr>
            <a:xfrm>
              <a:off x="6669657" y="3716715"/>
              <a:ext cx="466779" cy="464290"/>
              <a:chOff x="6669657" y="3716715"/>
              <a:chExt cx="466779" cy="464290"/>
            </a:xfrm>
          </p:grpSpPr>
          <p:sp>
            <p:nvSpPr>
              <p:cNvPr id="4662" name="Google Shape;4662;p7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5" name="Google Shape;4675;p78"/>
          <p:cNvGrpSpPr/>
          <p:nvPr/>
        </p:nvGrpSpPr>
        <p:grpSpPr>
          <a:xfrm>
            <a:off x="7843959" y="3841134"/>
            <a:ext cx="187557" cy="187557"/>
            <a:chOff x="8565775" y="671075"/>
            <a:chExt cx="441000" cy="441000"/>
          </a:xfrm>
        </p:grpSpPr>
        <p:sp>
          <p:nvSpPr>
            <p:cNvPr id="4676" name="Google Shape;4676;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8" name="Google Shape;4678;p7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0" name="Google Shape;4680;p78"/>
          <p:cNvGrpSpPr/>
          <p:nvPr/>
        </p:nvGrpSpPr>
        <p:grpSpPr>
          <a:xfrm>
            <a:off x="5997814" y="2919352"/>
            <a:ext cx="587871" cy="512373"/>
            <a:chOff x="6000100" y="3076250"/>
            <a:chExt cx="587871" cy="512373"/>
          </a:xfrm>
        </p:grpSpPr>
        <p:sp>
          <p:nvSpPr>
            <p:cNvPr id="4681" name="Google Shape;4681;p7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2" name="Google Shape;4682;p78"/>
            <p:cNvGrpSpPr/>
            <p:nvPr/>
          </p:nvGrpSpPr>
          <p:grpSpPr>
            <a:xfrm>
              <a:off x="6031360" y="3076713"/>
              <a:ext cx="539107" cy="480965"/>
              <a:chOff x="6031360" y="3076713"/>
              <a:chExt cx="539107" cy="480965"/>
            </a:xfrm>
          </p:grpSpPr>
          <p:sp>
            <p:nvSpPr>
              <p:cNvPr id="4683" name="Google Shape;4683;p7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0" name="Google Shape;4690;p78"/>
          <p:cNvGrpSpPr/>
          <p:nvPr/>
        </p:nvGrpSpPr>
        <p:grpSpPr>
          <a:xfrm>
            <a:off x="3369305" y="938716"/>
            <a:ext cx="2310381" cy="1488888"/>
            <a:chOff x="229225" y="549050"/>
            <a:chExt cx="7161750" cy="4615275"/>
          </a:xfrm>
        </p:grpSpPr>
        <p:sp>
          <p:nvSpPr>
            <p:cNvPr id="4691" name="Google Shape;4691;p7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8" name="Google Shape;4808;p78"/>
          <p:cNvGrpSpPr/>
          <p:nvPr/>
        </p:nvGrpSpPr>
        <p:grpSpPr>
          <a:xfrm>
            <a:off x="3514723" y="2830563"/>
            <a:ext cx="2310282" cy="1374222"/>
            <a:chOff x="238125" y="732525"/>
            <a:chExt cx="7130500" cy="4241425"/>
          </a:xfrm>
        </p:grpSpPr>
        <p:sp>
          <p:nvSpPr>
            <p:cNvPr id="4809" name="Google Shape;4809;p7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26"/>
        <p:cNvGrpSpPr/>
        <p:nvPr/>
      </p:nvGrpSpPr>
      <p:grpSpPr>
        <a:xfrm>
          <a:off x="0" y="0"/>
          <a:ext cx="0" cy="0"/>
          <a:chOff x="0" y="0"/>
          <a:chExt cx="0" cy="0"/>
        </a:xfrm>
      </p:grpSpPr>
      <p:grpSp>
        <p:nvGrpSpPr>
          <p:cNvPr id="4927" name="Google Shape;4927;p79"/>
          <p:cNvGrpSpPr/>
          <p:nvPr/>
        </p:nvGrpSpPr>
        <p:grpSpPr>
          <a:xfrm>
            <a:off x="725414" y="969763"/>
            <a:ext cx="2507799" cy="206239"/>
            <a:chOff x="106648" y="895722"/>
            <a:chExt cx="4481413" cy="374300"/>
          </a:xfrm>
        </p:grpSpPr>
        <p:grpSp>
          <p:nvGrpSpPr>
            <p:cNvPr id="4928" name="Google Shape;4928;p79"/>
            <p:cNvGrpSpPr/>
            <p:nvPr/>
          </p:nvGrpSpPr>
          <p:grpSpPr>
            <a:xfrm>
              <a:off x="2233276" y="895722"/>
              <a:ext cx="1082667" cy="223591"/>
              <a:chOff x="4808316" y="2800065"/>
              <a:chExt cx="1999386" cy="412910"/>
            </a:xfrm>
          </p:grpSpPr>
          <p:sp>
            <p:nvSpPr>
              <p:cNvPr id="4929" name="Google Shape;4929;p7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0" name="Google Shape;4930;p79"/>
              <p:cNvGrpSpPr/>
              <p:nvPr/>
            </p:nvGrpSpPr>
            <p:grpSpPr>
              <a:xfrm>
                <a:off x="4808316" y="2800065"/>
                <a:ext cx="92400" cy="411825"/>
                <a:chOff x="845575" y="2563700"/>
                <a:chExt cx="92400" cy="411825"/>
              </a:xfrm>
            </p:grpSpPr>
            <p:cxnSp>
              <p:nvCxnSpPr>
                <p:cNvPr id="4931" name="Google Shape;4931;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2" name="Google Shape;4932;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3" name="Google Shape;4933;p79"/>
            <p:cNvGrpSpPr/>
            <p:nvPr/>
          </p:nvGrpSpPr>
          <p:grpSpPr>
            <a:xfrm>
              <a:off x="106648" y="895722"/>
              <a:ext cx="1088401" cy="223591"/>
              <a:chOff x="881025" y="2800065"/>
              <a:chExt cx="2009975" cy="412910"/>
            </a:xfrm>
          </p:grpSpPr>
          <p:sp>
            <p:nvSpPr>
              <p:cNvPr id="4934" name="Google Shape;4934;p7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5" name="Google Shape;4935;p79"/>
              <p:cNvGrpSpPr/>
              <p:nvPr/>
            </p:nvGrpSpPr>
            <p:grpSpPr>
              <a:xfrm>
                <a:off x="881025" y="2800065"/>
                <a:ext cx="92400" cy="411825"/>
                <a:chOff x="845575" y="2563700"/>
                <a:chExt cx="92400" cy="411825"/>
              </a:xfrm>
            </p:grpSpPr>
            <p:cxnSp>
              <p:nvCxnSpPr>
                <p:cNvPr id="4936" name="Google Shape;4936;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37" name="Google Shape;4937;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8" name="Google Shape;4938;p79"/>
            <p:cNvGrpSpPr/>
            <p:nvPr/>
          </p:nvGrpSpPr>
          <p:grpSpPr>
            <a:xfrm>
              <a:off x="1172346" y="1047018"/>
              <a:ext cx="1083151" cy="223003"/>
              <a:chOff x="2849073" y="3079467"/>
              <a:chExt cx="2000279" cy="411825"/>
            </a:xfrm>
          </p:grpSpPr>
          <p:sp>
            <p:nvSpPr>
              <p:cNvPr id="4939" name="Google Shape;4939;p7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0" name="Google Shape;4940;p79"/>
              <p:cNvGrpSpPr/>
              <p:nvPr/>
            </p:nvGrpSpPr>
            <p:grpSpPr>
              <a:xfrm rot="10800000">
                <a:off x="2849073" y="3079467"/>
                <a:ext cx="92400" cy="411825"/>
                <a:chOff x="2070100" y="2563700"/>
                <a:chExt cx="92400" cy="411825"/>
              </a:xfrm>
            </p:grpSpPr>
            <p:cxnSp>
              <p:nvCxnSpPr>
                <p:cNvPr id="4941" name="Google Shape;4941;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42" name="Google Shape;4942;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3" name="Google Shape;4943;p79"/>
            <p:cNvGrpSpPr/>
            <p:nvPr/>
          </p:nvGrpSpPr>
          <p:grpSpPr>
            <a:xfrm>
              <a:off x="3290132" y="1047018"/>
              <a:ext cx="1297929" cy="223003"/>
              <a:chOff x="6760035" y="3079467"/>
              <a:chExt cx="2396914" cy="411825"/>
            </a:xfrm>
          </p:grpSpPr>
          <p:sp>
            <p:nvSpPr>
              <p:cNvPr id="4944" name="Google Shape;4944;p7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5" name="Google Shape;4945;p79"/>
              <p:cNvGrpSpPr/>
              <p:nvPr/>
            </p:nvGrpSpPr>
            <p:grpSpPr>
              <a:xfrm rot="10800000">
                <a:off x="6760035" y="3079467"/>
                <a:ext cx="92400" cy="411825"/>
                <a:chOff x="2070100" y="2563700"/>
                <a:chExt cx="92400" cy="411825"/>
              </a:xfrm>
            </p:grpSpPr>
            <p:cxnSp>
              <p:nvCxnSpPr>
                <p:cNvPr id="4946" name="Google Shape;4946;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47" name="Google Shape;4947;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48" name="Google Shape;4948;p79"/>
          <p:cNvGrpSpPr/>
          <p:nvPr/>
        </p:nvGrpSpPr>
        <p:grpSpPr>
          <a:xfrm>
            <a:off x="2143176" y="3369134"/>
            <a:ext cx="1086701" cy="799429"/>
            <a:chOff x="2183288" y="3555572"/>
            <a:chExt cx="1136241" cy="835873"/>
          </a:xfrm>
        </p:grpSpPr>
        <p:sp>
          <p:nvSpPr>
            <p:cNvPr id="4949" name="Google Shape;4949;p7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0" name="Google Shape;4950;p79"/>
            <p:cNvGrpSpPr/>
            <p:nvPr/>
          </p:nvGrpSpPr>
          <p:grpSpPr>
            <a:xfrm>
              <a:off x="2205895" y="3637269"/>
              <a:ext cx="1089848" cy="724993"/>
              <a:chOff x="2205895" y="3637269"/>
              <a:chExt cx="1089848" cy="724993"/>
            </a:xfrm>
          </p:grpSpPr>
          <p:sp>
            <p:nvSpPr>
              <p:cNvPr id="4951" name="Google Shape;4951;p7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7" name="Google Shape;4957;p7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58" name="Google Shape;4958;p7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59" name="Google Shape;4959;p79"/>
            <p:cNvGrpSpPr/>
            <p:nvPr/>
          </p:nvGrpSpPr>
          <p:grpSpPr>
            <a:xfrm>
              <a:off x="3173850" y="3779426"/>
              <a:ext cx="145679" cy="70048"/>
              <a:chOff x="3173850" y="3779426"/>
              <a:chExt cx="145679" cy="70048"/>
            </a:xfrm>
          </p:grpSpPr>
          <p:cxnSp>
            <p:nvCxnSpPr>
              <p:cNvPr id="4960" name="Google Shape;4960;p7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961" name="Google Shape;4961;p7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79"/>
            <p:cNvGrpSpPr/>
            <p:nvPr/>
          </p:nvGrpSpPr>
          <p:grpSpPr>
            <a:xfrm>
              <a:off x="2183288" y="4139483"/>
              <a:ext cx="145133" cy="70048"/>
              <a:chOff x="2183288" y="4139483"/>
              <a:chExt cx="145133" cy="70048"/>
            </a:xfrm>
          </p:grpSpPr>
          <p:cxnSp>
            <p:nvCxnSpPr>
              <p:cNvPr id="4963" name="Google Shape;4963;p7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964" name="Google Shape;4964;p7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5" name="Google Shape;4965;p7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66" name="Google Shape;4966;p7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67" name="Google Shape;4967;p79"/>
            <p:cNvGrpSpPr/>
            <p:nvPr/>
          </p:nvGrpSpPr>
          <p:grpSpPr>
            <a:xfrm>
              <a:off x="2943836" y="4268886"/>
              <a:ext cx="60717" cy="122559"/>
              <a:chOff x="2943836" y="4268886"/>
              <a:chExt cx="60717" cy="122559"/>
            </a:xfrm>
          </p:grpSpPr>
          <p:sp>
            <p:nvSpPr>
              <p:cNvPr id="4968" name="Google Shape;4968;p7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69" name="Google Shape;4969;p7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970" name="Google Shape;4970;p79"/>
          <p:cNvGrpSpPr/>
          <p:nvPr/>
        </p:nvGrpSpPr>
        <p:grpSpPr>
          <a:xfrm>
            <a:off x="3406121" y="1290134"/>
            <a:ext cx="1675870" cy="758251"/>
            <a:chOff x="3530532" y="1496185"/>
            <a:chExt cx="1562000" cy="706730"/>
          </a:xfrm>
        </p:grpSpPr>
        <p:cxnSp>
          <p:nvCxnSpPr>
            <p:cNvPr id="4971" name="Google Shape;4971;p7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972" name="Google Shape;4972;p79"/>
            <p:cNvGrpSpPr/>
            <p:nvPr/>
          </p:nvGrpSpPr>
          <p:grpSpPr>
            <a:xfrm>
              <a:off x="3530532" y="1496185"/>
              <a:ext cx="323430" cy="463587"/>
              <a:chOff x="3530532" y="1496185"/>
              <a:chExt cx="323430" cy="463587"/>
            </a:xfrm>
          </p:grpSpPr>
          <p:grpSp>
            <p:nvGrpSpPr>
              <p:cNvPr id="4973" name="Google Shape;4973;p79"/>
              <p:cNvGrpSpPr/>
              <p:nvPr/>
            </p:nvGrpSpPr>
            <p:grpSpPr>
              <a:xfrm>
                <a:off x="3567462" y="1496185"/>
                <a:ext cx="286500" cy="361376"/>
                <a:chOff x="3567462" y="1496185"/>
                <a:chExt cx="286500" cy="361376"/>
              </a:xfrm>
            </p:grpSpPr>
            <p:cxnSp>
              <p:nvCxnSpPr>
                <p:cNvPr id="4974" name="Google Shape;4974;p7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75" name="Google Shape;4975;p7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6" name="Google Shape;4976;p7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9"/>
            <p:cNvGrpSpPr/>
            <p:nvPr/>
          </p:nvGrpSpPr>
          <p:grpSpPr>
            <a:xfrm>
              <a:off x="3891569" y="1779209"/>
              <a:ext cx="323945" cy="423706"/>
              <a:chOff x="3891569" y="1779209"/>
              <a:chExt cx="323945" cy="423706"/>
            </a:xfrm>
          </p:grpSpPr>
          <p:grpSp>
            <p:nvGrpSpPr>
              <p:cNvPr id="4978" name="Google Shape;4978;p79"/>
              <p:cNvGrpSpPr/>
              <p:nvPr/>
            </p:nvGrpSpPr>
            <p:grpSpPr>
              <a:xfrm>
                <a:off x="3929014" y="1881638"/>
                <a:ext cx="286500" cy="321278"/>
                <a:chOff x="3929014" y="1881638"/>
                <a:chExt cx="286500" cy="321278"/>
              </a:xfrm>
            </p:grpSpPr>
            <p:cxnSp>
              <p:nvCxnSpPr>
                <p:cNvPr id="4979" name="Google Shape;4979;p7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980" name="Google Shape;4980;p7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1" name="Google Shape;4981;p7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79"/>
            <p:cNvGrpSpPr/>
            <p:nvPr/>
          </p:nvGrpSpPr>
          <p:grpSpPr>
            <a:xfrm>
              <a:off x="4252606" y="1496185"/>
              <a:ext cx="324721" cy="463587"/>
              <a:chOff x="4252606" y="1496185"/>
              <a:chExt cx="324721" cy="463587"/>
            </a:xfrm>
          </p:grpSpPr>
          <p:grpSp>
            <p:nvGrpSpPr>
              <p:cNvPr id="4983" name="Google Shape;4983;p79"/>
              <p:cNvGrpSpPr/>
              <p:nvPr/>
            </p:nvGrpSpPr>
            <p:grpSpPr>
              <a:xfrm>
                <a:off x="4290828" y="1496185"/>
                <a:ext cx="286500" cy="361376"/>
                <a:chOff x="4290828" y="1496185"/>
                <a:chExt cx="286500" cy="361376"/>
              </a:xfrm>
            </p:grpSpPr>
            <p:cxnSp>
              <p:nvCxnSpPr>
                <p:cNvPr id="4984" name="Google Shape;4984;p7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85" name="Google Shape;4985;p7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6" name="Google Shape;4986;p7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79"/>
            <p:cNvGrpSpPr/>
            <p:nvPr/>
          </p:nvGrpSpPr>
          <p:grpSpPr>
            <a:xfrm>
              <a:off x="4613643" y="1763716"/>
              <a:ext cx="325308" cy="439200"/>
              <a:chOff x="4613643" y="1763716"/>
              <a:chExt cx="325308" cy="439200"/>
            </a:xfrm>
          </p:grpSpPr>
          <p:grpSp>
            <p:nvGrpSpPr>
              <p:cNvPr id="4988" name="Google Shape;4988;p79"/>
              <p:cNvGrpSpPr/>
              <p:nvPr/>
            </p:nvGrpSpPr>
            <p:grpSpPr>
              <a:xfrm>
                <a:off x="4652451" y="1879538"/>
                <a:ext cx="286500" cy="323378"/>
                <a:chOff x="4652451" y="1879538"/>
                <a:chExt cx="286500" cy="323378"/>
              </a:xfrm>
            </p:grpSpPr>
            <p:cxnSp>
              <p:nvCxnSpPr>
                <p:cNvPr id="4989" name="Google Shape;4989;p7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990" name="Google Shape;4990;p7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1" name="Google Shape;4991;p7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2" name="Google Shape;4992;p79"/>
          <p:cNvGrpSpPr/>
          <p:nvPr/>
        </p:nvGrpSpPr>
        <p:grpSpPr>
          <a:xfrm>
            <a:off x="3417981" y="2143759"/>
            <a:ext cx="1652173" cy="391517"/>
            <a:chOff x="3512551" y="2358270"/>
            <a:chExt cx="1597383" cy="378533"/>
          </a:xfrm>
        </p:grpSpPr>
        <p:cxnSp>
          <p:nvCxnSpPr>
            <p:cNvPr id="4993" name="Google Shape;4993;p79"/>
            <p:cNvCxnSpPr>
              <a:stCxn id="4994" idx="6"/>
              <a:endCxn id="49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996" name="Google Shape;4996;p79"/>
            <p:cNvGrpSpPr/>
            <p:nvPr/>
          </p:nvGrpSpPr>
          <p:grpSpPr>
            <a:xfrm>
              <a:off x="3512551" y="2358270"/>
              <a:ext cx="225647" cy="307714"/>
              <a:chOff x="2182679" y="2004714"/>
              <a:chExt cx="792300" cy="1080458"/>
            </a:xfrm>
          </p:grpSpPr>
          <p:cxnSp>
            <p:nvCxnSpPr>
              <p:cNvPr id="4997" name="Google Shape;4997;p79"/>
              <p:cNvCxnSpPr>
                <a:stCxn id="49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994" name="Google Shape;4994;p7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79"/>
            <p:cNvGrpSpPr/>
            <p:nvPr/>
          </p:nvGrpSpPr>
          <p:grpSpPr>
            <a:xfrm>
              <a:off x="3969644" y="2440153"/>
              <a:ext cx="225853" cy="296651"/>
              <a:chOff x="3775710" y="1729289"/>
              <a:chExt cx="136500" cy="179289"/>
            </a:xfrm>
          </p:grpSpPr>
          <p:cxnSp>
            <p:nvCxnSpPr>
              <p:cNvPr id="5000" name="Google Shape;5000;p7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001" name="Google Shape;5001;p7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79"/>
            <p:cNvGrpSpPr/>
            <p:nvPr/>
          </p:nvGrpSpPr>
          <p:grpSpPr>
            <a:xfrm>
              <a:off x="4427051" y="2358270"/>
              <a:ext cx="225647" cy="307714"/>
              <a:chOff x="5393704" y="2004714"/>
              <a:chExt cx="792300" cy="1080458"/>
            </a:xfrm>
          </p:grpSpPr>
          <p:cxnSp>
            <p:nvCxnSpPr>
              <p:cNvPr id="5004" name="Google Shape;5004;p79"/>
              <p:cNvCxnSpPr>
                <a:stCxn id="50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006" name="Google Shape;5006;p7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79"/>
            <p:cNvGrpSpPr/>
            <p:nvPr/>
          </p:nvGrpSpPr>
          <p:grpSpPr>
            <a:xfrm>
              <a:off x="4884287" y="2440252"/>
              <a:ext cx="225647" cy="296532"/>
              <a:chOff x="6999166" y="2292572"/>
              <a:chExt cx="792300" cy="1041192"/>
            </a:xfrm>
          </p:grpSpPr>
          <p:cxnSp>
            <p:nvCxnSpPr>
              <p:cNvPr id="5008" name="Google Shape;5008;p7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995" name="Google Shape;4995;p7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0" name="Google Shape;5010;p79"/>
          <p:cNvGrpSpPr/>
          <p:nvPr/>
        </p:nvGrpSpPr>
        <p:grpSpPr>
          <a:xfrm>
            <a:off x="6838789" y="979959"/>
            <a:ext cx="1581844" cy="732818"/>
            <a:chOff x="634175" y="2986275"/>
            <a:chExt cx="3147949" cy="1458344"/>
          </a:xfrm>
        </p:grpSpPr>
        <p:cxnSp>
          <p:nvCxnSpPr>
            <p:cNvPr id="5011" name="Google Shape;5011;p79"/>
            <p:cNvCxnSpPr>
              <a:stCxn id="5012" idx="4"/>
              <a:endCxn id="50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014" name="Google Shape;5014;p79"/>
            <p:cNvCxnSpPr>
              <a:stCxn id="5013" idx="0"/>
              <a:endCxn id="50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16" name="Google Shape;5016;p79"/>
            <p:cNvCxnSpPr>
              <a:stCxn id="5015" idx="4"/>
              <a:endCxn id="50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18" name="Google Shape;5018;p79"/>
            <p:cNvCxnSpPr>
              <a:stCxn id="5017" idx="0"/>
              <a:endCxn id="50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019" name="Google Shape;5019;p7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15" name="Google Shape;5015;p7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12" name="Google Shape;5012;p7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17" name="Google Shape;5017;p7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13" name="Google Shape;5013;p7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020" name="Google Shape;5020;p79"/>
          <p:cNvGrpSpPr/>
          <p:nvPr/>
        </p:nvGrpSpPr>
        <p:grpSpPr>
          <a:xfrm>
            <a:off x="3406504" y="2674269"/>
            <a:ext cx="1675128" cy="313674"/>
            <a:chOff x="998425" y="1182125"/>
            <a:chExt cx="1065400" cy="199500"/>
          </a:xfrm>
        </p:grpSpPr>
        <p:sp>
          <p:nvSpPr>
            <p:cNvPr id="5021" name="Google Shape;5021;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79"/>
          <p:cNvGrpSpPr/>
          <p:nvPr/>
        </p:nvGrpSpPr>
        <p:grpSpPr>
          <a:xfrm>
            <a:off x="3406503" y="3630235"/>
            <a:ext cx="1675129" cy="525345"/>
            <a:chOff x="5194708" y="3484366"/>
            <a:chExt cx="3148148" cy="987304"/>
          </a:xfrm>
        </p:grpSpPr>
        <p:grpSp>
          <p:nvGrpSpPr>
            <p:cNvPr id="5027" name="Google Shape;5027;p79"/>
            <p:cNvGrpSpPr/>
            <p:nvPr/>
          </p:nvGrpSpPr>
          <p:grpSpPr>
            <a:xfrm>
              <a:off x="7531521" y="3484366"/>
              <a:ext cx="811335" cy="987304"/>
              <a:chOff x="3379425" y="1617275"/>
              <a:chExt cx="1090650" cy="1327200"/>
            </a:xfrm>
          </p:grpSpPr>
          <p:sp>
            <p:nvSpPr>
              <p:cNvPr id="5028" name="Google Shape;5028;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79"/>
            <p:cNvGrpSpPr/>
            <p:nvPr/>
          </p:nvGrpSpPr>
          <p:grpSpPr>
            <a:xfrm>
              <a:off x="6752546" y="3484366"/>
              <a:ext cx="811428" cy="987304"/>
              <a:chOff x="2332275" y="1617275"/>
              <a:chExt cx="1090775" cy="1327200"/>
            </a:xfrm>
          </p:grpSpPr>
          <p:sp>
            <p:nvSpPr>
              <p:cNvPr id="5032" name="Google Shape;5032;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79"/>
            <p:cNvGrpSpPr/>
            <p:nvPr/>
          </p:nvGrpSpPr>
          <p:grpSpPr>
            <a:xfrm>
              <a:off x="5973664" y="3484366"/>
              <a:ext cx="811335" cy="987304"/>
              <a:chOff x="1285250" y="1617275"/>
              <a:chExt cx="1090650" cy="1327200"/>
            </a:xfrm>
          </p:grpSpPr>
          <p:sp>
            <p:nvSpPr>
              <p:cNvPr id="5036" name="Google Shape;5036;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79"/>
            <p:cNvGrpSpPr/>
            <p:nvPr/>
          </p:nvGrpSpPr>
          <p:grpSpPr>
            <a:xfrm>
              <a:off x="5194708" y="3484366"/>
              <a:ext cx="811409" cy="987304"/>
              <a:chOff x="238125" y="1617275"/>
              <a:chExt cx="1090750" cy="1327200"/>
            </a:xfrm>
          </p:grpSpPr>
          <p:sp>
            <p:nvSpPr>
              <p:cNvPr id="5040" name="Google Shape;5040;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3" name="Google Shape;5043;p79"/>
          <p:cNvGrpSpPr/>
          <p:nvPr/>
        </p:nvGrpSpPr>
        <p:grpSpPr>
          <a:xfrm>
            <a:off x="6840188" y="2276124"/>
            <a:ext cx="1579046" cy="522230"/>
            <a:chOff x="6853641" y="2534077"/>
            <a:chExt cx="1515545" cy="501229"/>
          </a:xfrm>
        </p:grpSpPr>
        <p:grpSp>
          <p:nvGrpSpPr>
            <p:cNvPr id="5044" name="Google Shape;5044;p79"/>
            <p:cNvGrpSpPr/>
            <p:nvPr/>
          </p:nvGrpSpPr>
          <p:grpSpPr>
            <a:xfrm>
              <a:off x="6853641" y="2618923"/>
              <a:ext cx="1515545" cy="324556"/>
              <a:chOff x="6853641" y="2618923"/>
              <a:chExt cx="1515545" cy="324556"/>
            </a:xfrm>
          </p:grpSpPr>
          <p:sp>
            <p:nvSpPr>
              <p:cNvPr id="5045" name="Google Shape;5045;p7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50" name="Google Shape;5050;p7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9"/>
          <p:cNvGrpSpPr/>
          <p:nvPr/>
        </p:nvGrpSpPr>
        <p:grpSpPr>
          <a:xfrm>
            <a:off x="3435080" y="3151165"/>
            <a:ext cx="1617976" cy="346616"/>
            <a:chOff x="1808063" y="4294338"/>
            <a:chExt cx="3370782" cy="721817"/>
          </a:xfrm>
        </p:grpSpPr>
        <p:sp>
          <p:nvSpPr>
            <p:cNvPr id="5056" name="Google Shape;5056;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79"/>
          <p:cNvGrpSpPr/>
          <p:nvPr/>
        </p:nvGrpSpPr>
        <p:grpSpPr>
          <a:xfrm>
            <a:off x="5261076" y="3817915"/>
            <a:ext cx="1417067" cy="350605"/>
            <a:chOff x="4234950" y="2101012"/>
            <a:chExt cx="4219974" cy="1044090"/>
          </a:xfrm>
        </p:grpSpPr>
        <p:sp>
          <p:nvSpPr>
            <p:cNvPr id="5067" name="Google Shape;5067;p7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79"/>
          <p:cNvGrpSpPr/>
          <p:nvPr/>
        </p:nvGrpSpPr>
        <p:grpSpPr>
          <a:xfrm>
            <a:off x="6836548" y="1808672"/>
            <a:ext cx="1586327" cy="371557"/>
            <a:chOff x="1247650" y="2075423"/>
            <a:chExt cx="6648477" cy="1557238"/>
          </a:xfrm>
        </p:grpSpPr>
        <p:sp>
          <p:nvSpPr>
            <p:cNvPr id="5084" name="Google Shape;5084;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79"/>
          <p:cNvGrpSpPr/>
          <p:nvPr/>
        </p:nvGrpSpPr>
        <p:grpSpPr>
          <a:xfrm>
            <a:off x="5267818" y="961862"/>
            <a:ext cx="1415601" cy="1648533"/>
            <a:chOff x="1839112" y="2209163"/>
            <a:chExt cx="1918159" cy="2233784"/>
          </a:xfrm>
        </p:grpSpPr>
        <p:sp>
          <p:nvSpPr>
            <p:cNvPr id="5091" name="Google Shape;5091;p7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94" name="Google Shape;5094;p79"/>
            <p:cNvCxnSpPr>
              <a:stCxn id="5091" idx="6"/>
              <a:endCxn id="50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95" name="Google Shape;5095;p79"/>
            <p:cNvCxnSpPr>
              <a:stCxn id="5092" idx="4"/>
              <a:endCxn id="50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097" name="Google Shape;5097;p79"/>
            <p:cNvCxnSpPr>
              <a:stCxn id="5096" idx="6"/>
              <a:endCxn id="50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098" name="Google Shape;5098;p79"/>
            <p:cNvCxnSpPr>
              <a:stCxn id="5093" idx="4"/>
              <a:endCxn id="50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096" name="Google Shape;5096;p7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1" name="Google Shape;5101;p79"/>
            <p:cNvCxnSpPr>
              <a:endCxn id="51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102" name="Google Shape;5102;p79"/>
          <p:cNvGrpSpPr/>
          <p:nvPr/>
        </p:nvGrpSpPr>
        <p:grpSpPr>
          <a:xfrm>
            <a:off x="3425084" y="979946"/>
            <a:ext cx="1637968" cy="154942"/>
            <a:chOff x="238125" y="2506075"/>
            <a:chExt cx="7115411" cy="673075"/>
          </a:xfrm>
        </p:grpSpPr>
        <p:sp>
          <p:nvSpPr>
            <p:cNvPr id="5103" name="Google Shape;5103;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79"/>
          <p:cNvGrpSpPr/>
          <p:nvPr/>
        </p:nvGrpSpPr>
        <p:grpSpPr>
          <a:xfrm>
            <a:off x="1965820" y="1294664"/>
            <a:ext cx="1262932" cy="785408"/>
            <a:chOff x="548861" y="389676"/>
            <a:chExt cx="3843371" cy="2390163"/>
          </a:xfrm>
        </p:grpSpPr>
        <p:cxnSp>
          <p:nvCxnSpPr>
            <p:cNvPr id="5109" name="Google Shape;5109;p7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10" name="Google Shape;5110;p7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11" name="Google Shape;5111;p7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12" name="Google Shape;5112;p7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113" name="Google Shape;5113;p7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114" name="Google Shape;5114;p7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15" name="Google Shape;5115;p7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116" name="Google Shape;5116;p7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79"/>
          <p:cNvGrpSpPr/>
          <p:nvPr/>
        </p:nvGrpSpPr>
        <p:grpSpPr>
          <a:xfrm>
            <a:off x="753952" y="2401541"/>
            <a:ext cx="1412054" cy="633562"/>
            <a:chOff x="1187400" y="2529299"/>
            <a:chExt cx="6769193" cy="2241903"/>
          </a:xfrm>
        </p:grpSpPr>
        <p:sp>
          <p:nvSpPr>
            <p:cNvPr id="5123" name="Google Shape;5123;p7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124" name="Google Shape;5124;p7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5" name="Google Shape;5125;p7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6" name="Google Shape;5126;p7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7" name="Google Shape;5127;p7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8" name="Google Shape;5128;p7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29" name="Google Shape;5129;p7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130" name="Google Shape;5130;p79"/>
            <p:cNvCxnSpPr>
              <a:stCxn id="5123" idx="2"/>
              <a:endCxn id="51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1" name="Google Shape;5131;p79"/>
            <p:cNvCxnSpPr>
              <a:stCxn id="5125" idx="0"/>
              <a:endCxn id="51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2" name="Google Shape;5132;p79"/>
            <p:cNvCxnSpPr>
              <a:stCxn id="5125" idx="2"/>
              <a:endCxn id="51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3" name="Google Shape;5133;p79"/>
            <p:cNvCxnSpPr>
              <a:stCxn id="5126" idx="0"/>
              <a:endCxn id="51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4" name="Google Shape;5134;p79"/>
            <p:cNvCxnSpPr>
              <a:stCxn id="5124" idx="2"/>
              <a:endCxn id="51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35" name="Google Shape;5135;p79"/>
            <p:cNvCxnSpPr>
              <a:stCxn id="5128" idx="0"/>
              <a:endCxn id="51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136" name="Google Shape;5136;p79"/>
          <p:cNvGrpSpPr/>
          <p:nvPr/>
        </p:nvGrpSpPr>
        <p:grpSpPr>
          <a:xfrm>
            <a:off x="6840198" y="2894250"/>
            <a:ext cx="1579035" cy="540873"/>
            <a:chOff x="6895650" y="3126697"/>
            <a:chExt cx="1436662" cy="492105"/>
          </a:xfrm>
        </p:grpSpPr>
        <p:sp>
          <p:nvSpPr>
            <p:cNvPr id="5137" name="Google Shape;5137;p7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2" name="Google Shape;5142;p79"/>
            <p:cNvGrpSpPr/>
            <p:nvPr/>
          </p:nvGrpSpPr>
          <p:grpSpPr>
            <a:xfrm>
              <a:off x="6995957" y="3335810"/>
              <a:ext cx="1230393" cy="71754"/>
              <a:chOff x="6995957" y="3287964"/>
              <a:chExt cx="1230393" cy="71754"/>
            </a:xfrm>
          </p:grpSpPr>
          <p:sp>
            <p:nvSpPr>
              <p:cNvPr id="5143" name="Google Shape;5143;p7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8" name="Google Shape;5148;p79"/>
          <p:cNvGrpSpPr/>
          <p:nvPr/>
        </p:nvGrpSpPr>
        <p:grpSpPr>
          <a:xfrm>
            <a:off x="6838780" y="3531013"/>
            <a:ext cx="1581862" cy="650625"/>
            <a:chOff x="6777990" y="3710194"/>
            <a:chExt cx="1646915" cy="677382"/>
          </a:xfrm>
        </p:grpSpPr>
        <p:grpSp>
          <p:nvGrpSpPr>
            <p:cNvPr id="5149" name="Google Shape;5149;p79"/>
            <p:cNvGrpSpPr/>
            <p:nvPr/>
          </p:nvGrpSpPr>
          <p:grpSpPr>
            <a:xfrm>
              <a:off x="6777990" y="3874492"/>
              <a:ext cx="411129" cy="513083"/>
              <a:chOff x="6777990" y="3874492"/>
              <a:chExt cx="411129" cy="513083"/>
            </a:xfrm>
          </p:grpSpPr>
          <p:cxnSp>
            <p:nvCxnSpPr>
              <p:cNvPr id="5150" name="Google Shape;5150;p7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51" name="Google Shape;5151;p7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79"/>
            <p:cNvGrpSpPr/>
            <p:nvPr/>
          </p:nvGrpSpPr>
          <p:grpSpPr>
            <a:xfrm>
              <a:off x="7188425" y="3710194"/>
              <a:ext cx="411123" cy="520535"/>
              <a:chOff x="7188425" y="3710194"/>
              <a:chExt cx="411123" cy="520535"/>
            </a:xfrm>
          </p:grpSpPr>
          <p:cxnSp>
            <p:nvCxnSpPr>
              <p:cNvPr id="5153" name="Google Shape;5153;p7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54" name="Google Shape;5154;p7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79"/>
            <p:cNvGrpSpPr/>
            <p:nvPr/>
          </p:nvGrpSpPr>
          <p:grpSpPr>
            <a:xfrm>
              <a:off x="7603341" y="3874492"/>
              <a:ext cx="411474" cy="513083"/>
              <a:chOff x="7603341" y="3874492"/>
              <a:chExt cx="411474" cy="513083"/>
            </a:xfrm>
          </p:grpSpPr>
          <p:cxnSp>
            <p:nvCxnSpPr>
              <p:cNvPr id="5156" name="Google Shape;5156;p7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57" name="Google Shape;5157;p7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79"/>
            <p:cNvGrpSpPr/>
            <p:nvPr/>
          </p:nvGrpSpPr>
          <p:grpSpPr>
            <a:xfrm>
              <a:off x="8013776" y="3722847"/>
              <a:ext cx="411129" cy="507881"/>
              <a:chOff x="8013776" y="3722847"/>
              <a:chExt cx="411129" cy="507881"/>
            </a:xfrm>
          </p:grpSpPr>
          <p:cxnSp>
            <p:nvCxnSpPr>
              <p:cNvPr id="5159" name="Google Shape;5159;p7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160" name="Google Shape;5160;p7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1" name="Google Shape;5161;p79"/>
          <p:cNvGrpSpPr/>
          <p:nvPr/>
        </p:nvGrpSpPr>
        <p:grpSpPr>
          <a:xfrm>
            <a:off x="5258295" y="2703853"/>
            <a:ext cx="1421889" cy="1020603"/>
            <a:chOff x="5190863" y="2824811"/>
            <a:chExt cx="1544860" cy="1108869"/>
          </a:xfrm>
        </p:grpSpPr>
        <p:grpSp>
          <p:nvGrpSpPr>
            <p:cNvPr id="5162" name="Google Shape;5162;p79"/>
            <p:cNvGrpSpPr/>
            <p:nvPr/>
          </p:nvGrpSpPr>
          <p:grpSpPr>
            <a:xfrm>
              <a:off x="5938695" y="3176919"/>
              <a:ext cx="685761" cy="404739"/>
              <a:chOff x="5938695" y="3176919"/>
              <a:chExt cx="685761" cy="404739"/>
            </a:xfrm>
          </p:grpSpPr>
          <p:grpSp>
            <p:nvGrpSpPr>
              <p:cNvPr id="5163" name="Google Shape;5163;p79"/>
              <p:cNvGrpSpPr/>
              <p:nvPr/>
            </p:nvGrpSpPr>
            <p:grpSpPr>
              <a:xfrm>
                <a:off x="5938695" y="3176919"/>
                <a:ext cx="685761" cy="404739"/>
                <a:chOff x="5938695" y="3176919"/>
                <a:chExt cx="685761" cy="404739"/>
              </a:xfrm>
            </p:grpSpPr>
            <p:sp>
              <p:nvSpPr>
                <p:cNvPr id="5164" name="Google Shape;5164;p7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6" name="Google Shape;5166;p7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79"/>
            <p:cNvGrpSpPr/>
            <p:nvPr/>
          </p:nvGrpSpPr>
          <p:grpSpPr>
            <a:xfrm>
              <a:off x="5305233" y="3176835"/>
              <a:ext cx="685971" cy="404655"/>
              <a:chOff x="5305233" y="3176835"/>
              <a:chExt cx="685971" cy="404655"/>
            </a:xfrm>
          </p:grpSpPr>
          <p:grpSp>
            <p:nvGrpSpPr>
              <p:cNvPr id="5168" name="Google Shape;5168;p79"/>
              <p:cNvGrpSpPr/>
              <p:nvPr/>
            </p:nvGrpSpPr>
            <p:grpSpPr>
              <a:xfrm>
                <a:off x="5305233" y="3176835"/>
                <a:ext cx="685971" cy="404655"/>
                <a:chOff x="5305233" y="3176835"/>
                <a:chExt cx="685971" cy="404655"/>
              </a:xfrm>
            </p:grpSpPr>
            <p:sp>
              <p:nvSpPr>
                <p:cNvPr id="5169" name="Google Shape;5169;p7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7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2" name="Google Shape;5172;p7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3" name="Google Shape;5173;p79"/>
            <p:cNvGrpSpPr/>
            <p:nvPr/>
          </p:nvGrpSpPr>
          <p:grpSpPr>
            <a:xfrm>
              <a:off x="5657361" y="2824811"/>
              <a:ext cx="1078361" cy="404655"/>
              <a:chOff x="5657361" y="2824811"/>
              <a:chExt cx="1078361" cy="404655"/>
            </a:xfrm>
          </p:grpSpPr>
          <p:grpSp>
            <p:nvGrpSpPr>
              <p:cNvPr id="5174" name="Google Shape;5174;p79"/>
              <p:cNvGrpSpPr/>
              <p:nvPr/>
            </p:nvGrpSpPr>
            <p:grpSpPr>
              <a:xfrm>
                <a:off x="5657361" y="2824811"/>
                <a:ext cx="1078361" cy="404655"/>
                <a:chOff x="5657361" y="2824811"/>
                <a:chExt cx="1078361" cy="404655"/>
              </a:xfrm>
            </p:grpSpPr>
            <p:grpSp>
              <p:nvGrpSpPr>
                <p:cNvPr id="5175" name="Google Shape;5175;p79"/>
                <p:cNvGrpSpPr/>
                <p:nvPr/>
              </p:nvGrpSpPr>
              <p:grpSpPr>
                <a:xfrm>
                  <a:off x="5938485" y="2824811"/>
                  <a:ext cx="797237" cy="404655"/>
                  <a:chOff x="5938485" y="2824811"/>
                  <a:chExt cx="797237" cy="404655"/>
                </a:xfrm>
              </p:grpSpPr>
              <p:sp>
                <p:nvSpPr>
                  <p:cNvPr id="5176" name="Google Shape;5176;p7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8" name="Google Shape;5178;p7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9" name="Google Shape;5179;p7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79"/>
            <p:cNvGrpSpPr/>
            <p:nvPr/>
          </p:nvGrpSpPr>
          <p:grpSpPr>
            <a:xfrm>
              <a:off x="5190863" y="3528942"/>
              <a:ext cx="1078026" cy="404739"/>
              <a:chOff x="5190863" y="3528942"/>
              <a:chExt cx="1078026" cy="404739"/>
            </a:xfrm>
          </p:grpSpPr>
          <p:sp>
            <p:nvSpPr>
              <p:cNvPr id="5181" name="Google Shape;5181;p7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2" name="Google Shape;5182;p79"/>
              <p:cNvGrpSpPr/>
              <p:nvPr/>
            </p:nvGrpSpPr>
            <p:grpSpPr>
              <a:xfrm>
                <a:off x="5190863" y="3528942"/>
                <a:ext cx="1078026" cy="404739"/>
                <a:chOff x="5190863" y="3528942"/>
                <a:chExt cx="1078026" cy="404739"/>
              </a:xfrm>
            </p:grpSpPr>
            <p:sp>
              <p:nvSpPr>
                <p:cNvPr id="5183" name="Google Shape;5183;p7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85" name="Google Shape;5185;p79"/>
          <p:cNvGrpSpPr/>
          <p:nvPr/>
        </p:nvGrpSpPr>
        <p:grpSpPr>
          <a:xfrm>
            <a:off x="724302" y="1268321"/>
            <a:ext cx="1086719" cy="879487"/>
            <a:chOff x="803162" y="1474292"/>
            <a:chExt cx="1086719" cy="879487"/>
          </a:xfrm>
        </p:grpSpPr>
        <p:grpSp>
          <p:nvGrpSpPr>
            <p:cNvPr id="5186" name="Google Shape;5186;p79"/>
            <p:cNvGrpSpPr/>
            <p:nvPr/>
          </p:nvGrpSpPr>
          <p:grpSpPr>
            <a:xfrm>
              <a:off x="803162" y="1625948"/>
              <a:ext cx="445856" cy="576579"/>
              <a:chOff x="803162" y="1625948"/>
              <a:chExt cx="445856" cy="576579"/>
            </a:xfrm>
          </p:grpSpPr>
          <p:sp>
            <p:nvSpPr>
              <p:cNvPr id="5187" name="Google Shape;5187;p7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8" name="Google Shape;5188;p79"/>
              <p:cNvGrpSpPr/>
              <p:nvPr/>
            </p:nvGrpSpPr>
            <p:grpSpPr>
              <a:xfrm>
                <a:off x="1056023" y="1625948"/>
                <a:ext cx="192995" cy="576579"/>
                <a:chOff x="1056023" y="1625948"/>
                <a:chExt cx="192995" cy="576579"/>
              </a:xfrm>
            </p:grpSpPr>
            <p:sp>
              <p:nvSpPr>
                <p:cNvPr id="5189" name="Google Shape;5189;p7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4" name="Google Shape;5194;p79"/>
            <p:cNvGrpSpPr/>
            <p:nvPr/>
          </p:nvGrpSpPr>
          <p:grpSpPr>
            <a:xfrm>
              <a:off x="1371406" y="1474292"/>
              <a:ext cx="518475" cy="879487"/>
              <a:chOff x="1398231" y="1474292"/>
              <a:chExt cx="518475" cy="879487"/>
            </a:xfrm>
          </p:grpSpPr>
          <p:grpSp>
            <p:nvGrpSpPr>
              <p:cNvPr id="5195" name="Google Shape;5195;p79"/>
              <p:cNvGrpSpPr/>
              <p:nvPr/>
            </p:nvGrpSpPr>
            <p:grpSpPr>
              <a:xfrm>
                <a:off x="1398231" y="1474292"/>
                <a:ext cx="518475" cy="341643"/>
                <a:chOff x="1398231" y="1474292"/>
                <a:chExt cx="518475" cy="341643"/>
              </a:xfrm>
            </p:grpSpPr>
            <p:sp>
              <p:nvSpPr>
                <p:cNvPr id="5196" name="Google Shape;5196;p7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7" name="Google Shape;5197;p79"/>
                <p:cNvGrpSpPr/>
                <p:nvPr/>
              </p:nvGrpSpPr>
              <p:grpSpPr>
                <a:xfrm>
                  <a:off x="1616453" y="1474292"/>
                  <a:ext cx="300253" cy="341643"/>
                  <a:chOff x="1616453" y="1475379"/>
                  <a:chExt cx="300253" cy="341643"/>
                </a:xfrm>
              </p:grpSpPr>
              <p:sp>
                <p:nvSpPr>
                  <p:cNvPr id="5198" name="Google Shape;5198;p7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5" name="Google Shape;5205;p79"/>
                  <p:cNvGrpSpPr/>
                  <p:nvPr/>
                </p:nvGrpSpPr>
                <p:grpSpPr>
                  <a:xfrm>
                    <a:off x="1839639" y="1475379"/>
                    <a:ext cx="77067" cy="341643"/>
                    <a:chOff x="1839639" y="1475379"/>
                    <a:chExt cx="77067" cy="341643"/>
                  </a:xfrm>
                </p:grpSpPr>
                <p:sp>
                  <p:nvSpPr>
                    <p:cNvPr id="5206" name="Google Shape;5206;p7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08" name="Google Shape;5208;p79"/>
              <p:cNvGrpSpPr/>
              <p:nvPr/>
            </p:nvGrpSpPr>
            <p:grpSpPr>
              <a:xfrm>
                <a:off x="1398451" y="2012951"/>
                <a:ext cx="518255" cy="340828"/>
                <a:chOff x="1398451" y="2012951"/>
                <a:chExt cx="518255" cy="340828"/>
              </a:xfrm>
            </p:grpSpPr>
            <p:sp>
              <p:nvSpPr>
                <p:cNvPr id="5209" name="Google Shape;5209;p7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0" name="Google Shape;5210;p79"/>
                <p:cNvGrpSpPr/>
                <p:nvPr/>
              </p:nvGrpSpPr>
              <p:grpSpPr>
                <a:xfrm>
                  <a:off x="1616453" y="2012951"/>
                  <a:ext cx="300253" cy="340828"/>
                  <a:chOff x="1616453" y="2013538"/>
                  <a:chExt cx="300253" cy="340828"/>
                </a:xfrm>
              </p:grpSpPr>
              <p:sp>
                <p:nvSpPr>
                  <p:cNvPr id="5211" name="Google Shape;5211;p7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8" name="Google Shape;5218;p79"/>
                  <p:cNvGrpSpPr/>
                  <p:nvPr/>
                </p:nvGrpSpPr>
                <p:grpSpPr>
                  <a:xfrm>
                    <a:off x="1839639" y="2013538"/>
                    <a:ext cx="77067" cy="340828"/>
                    <a:chOff x="1839639" y="2013538"/>
                    <a:chExt cx="77067" cy="340828"/>
                  </a:xfrm>
                </p:grpSpPr>
                <p:sp>
                  <p:nvSpPr>
                    <p:cNvPr id="5219" name="Google Shape;5219;p7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21" name="Google Shape;5221;p79"/>
          <p:cNvGrpSpPr/>
          <p:nvPr/>
        </p:nvGrpSpPr>
        <p:grpSpPr>
          <a:xfrm>
            <a:off x="721126" y="3399508"/>
            <a:ext cx="1368681" cy="682918"/>
            <a:chOff x="724986" y="3605478"/>
            <a:chExt cx="1368681" cy="682918"/>
          </a:xfrm>
        </p:grpSpPr>
        <p:grpSp>
          <p:nvGrpSpPr>
            <p:cNvPr id="5222" name="Google Shape;5222;p79"/>
            <p:cNvGrpSpPr/>
            <p:nvPr/>
          </p:nvGrpSpPr>
          <p:grpSpPr>
            <a:xfrm>
              <a:off x="1289102" y="3823629"/>
              <a:ext cx="240442" cy="250435"/>
              <a:chOff x="-165066" y="3843615"/>
              <a:chExt cx="221259" cy="230455"/>
            </a:xfrm>
          </p:grpSpPr>
          <p:sp>
            <p:nvSpPr>
              <p:cNvPr id="5223" name="Google Shape;5223;p7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79"/>
            <p:cNvGrpSpPr/>
            <p:nvPr/>
          </p:nvGrpSpPr>
          <p:grpSpPr>
            <a:xfrm>
              <a:off x="724986" y="3605478"/>
              <a:ext cx="1368681" cy="682918"/>
              <a:chOff x="724986" y="3605478"/>
              <a:chExt cx="1368681" cy="682918"/>
            </a:xfrm>
          </p:grpSpPr>
          <p:grpSp>
            <p:nvGrpSpPr>
              <p:cNvPr id="5244" name="Google Shape;5244;p79"/>
              <p:cNvGrpSpPr/>
              <p:nvPr/>
            </p:nvGrpSpPr>
            <p:grpSpPr>
              <a:xfrm>
                <a:off x="1498221" y="4047614"/>
                <a:ext cx="529172" cy="240783"/>
                <a:chOff x="1498221" y="4047614"/>
                <a:chExt cx="529172" cy="240783"/>
              </a:xfrm>
            </p:grpSpPr>
            <p:grpSp>
              <p:nvGrpSpPr>
                <p:cNvPr id="5245" name="Google Shape;5245;p79"/>
                <p:cNvGrpSpPr/>
                <p:nvPr/>
              </p:nvGrpSpPr>
              <p:grpSpPr>
                <a:xfrm>
                  <a:off x="1826655" y="4224370"/>
                  <a:ext cx="200738" cy="25631"/>
                  <a:chOff x="1826655" y="4224370"/>
                  <a:chExt cx="200738" cy="25631"/>
                </a:xfrm>
              </p:grpSpPr>
              <p:sp>
                <p:nvSpPr>
                  <p:cNvPr id="5246" name="Google Shape;5246;p7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79"/>
                <p:cNvGrpSpPr/>
                <p:nvPr/>
              </p:nvGrpSpPr>
              <p:grpSpPr>
                <a:xfrm>
                  <a:off x="1498221" y="4047614"/>
                  <a:ext cx="328444" cy="240783"/>
                  <a:chOff x="1498221" y="4047614"/>
                  <a:chExt cx="328444" cy="240783"/>
                </a:xfrm>
              </p:grpSpPr>
              <p:sp>
                <p:nvSpPr>
                  <p:cNvPr id="5249" name="Google Shape;5249;p7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0" name="Google Shape;5250;p79"/>
                  <p:cNvGrpSpPr/>
                  <p:nvPr/>
                </p:nvGrpSpPr>
                <p:grpSpPr>
                  <a:xfrm>
                    <a:off x="1498221" y="4047614"/>
                    <a:ext cx="150566" cy="190416"/>
                    <a:chOff x="1498221" y="4047614"/>
                    <a:chExt cx="150566" cy="190416"/>
                  </a:xfrm>
                </p:grpSpPr>
                <p:sp>
                  <p:nvSpPr>
                    <p:cNvPr id="5251" name="Google Shape;5251;p7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53" name="Google Shape;5253;p79"/>
              <p:cNvGrpSpPr/>
              <p:nvPr/>
            </p:nvGrpSpPr>
            <p:grpSpPr>
              <a:xfrm>
                <a:off x="1560718" y="3800594"/>
                <a:ext cx="532948" cy="302090"/>
                <a:chOff x="1560718" y="3800594"/>
                <a:chExt cx="532948" cy="302090"/>
              </a:xfrm>
            </p:grpSpPr>
            <p:grpSp>
              <p:nvGrpSpPr>
                <p:cNvPr id="5254" name="Google Shape;5254;p79"/>
                <p:cNvGrpSpPr/>
                <p:nvPr/>
              </p:nvGrpSpPr>
              <p:grpSpPr>
                <a:xfrm>
                  <a:off x="1912179" y="3827344"/>
                  <a:ext cx="181487" cy="25631"/>
                  <a:chOff x="1912179" y="3827344"/>
                  <a:chExt cx="181487" cy="25631"/>
                </a:xfrm>
              </p:grpSpPr>
              <p:sp>
                <p:nvSpPr>
                  <p:cNvPr id="5255" name="Google Shape;5255;p7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79"/>
                <p:cNvGrpSpPr/>
                <p:nvPr/>
              </p:nvGrpSpPr>
              <p:grpSpPr>
                <a:xfrm>
                  <a:off x="1912179" y="4044505"/>
                  <a:ext cx="181487" cy="25622"/>
                  <a:chOff x="1912179" y="4044506"/>
                  <a:chExt cx="181487" cy="25622"/>
                </a:xfrm>
              </p:grpSpPr>
              <p:sp>
                <p:nvSpPr>
                  <p:cNvPr id="5258" name="Google Shape;5258;p7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9"/>
                <p:cNvGrpSpPr/>
                <p:nvPr/>
              </p:nvGrpSpPr>
              <p:grpSpPr>
                <a:xfrm>
                  <a:off x="1560718" y="3800594"/>
                  <a:ext cx="351472" cy="302090"/>
                  <a:chOff x="1560718" y="3800594"/>
                  <a:chExt cx="351472" cy="302090"/>
                </a:xfrm>
              </p:grpSpPr>
              <p:grpSp>
                <p:nvGrpSpPr>
                  <p:cNvPr id="5261" name="Google Shape;5261;p79"/>
                  <p:cNvGrpSpPr/>
                  <p:nvPr/>
                </p:nvGrpSpPr>
                <p:grpSpPr>
                  <a:xfrm>
                    <a:off x="1560718" y="3842857"/>
                    <a:ext cx="173586" cy="217131"/>
                    <a:chOff x="1560718" y="3842857"/>
                    <a:chExt cx="173586" cy="217131"/>
                  </a:xfrm>
                </p:grpSpPr>
                <p:sp>
                  <p:nvSpPr>
                    <p:cNvPr id="5262" name="Google Shape;5262;p7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5" name="Google Shape;5265;p7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67" name="Google Shape;5267;p7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8" name="Google Shape;5268;p79"/>
              <p:cNvGrpSpPr/>
              <p:nvPr/>
            </p:nvGrpSpPr>
            <p:grpSpPr>
              <a:xfrm>
                <a:off x="785350" y="3605478"/>
                <a:ext cx="535311" cy="249245"/>
                <a:chOff x="785350" y="3605478"/>
                <a:chExt cx="535311" cy="249245"/>
              </a:xfrm>
            </p:grpSpPr>
            <p:grpSp>
              <p:nvGrpSpPr>
                <p:cNvPr id="5269" name="Google Shape;5269;p79"/>
                <p:cNvGrpSpPr/>
                <p:nvPr/>
              </p:nvGrpSpPr>
              <p:grpSpPr>
                <a:xfrm>
                  <a:off x="785350" y="3605478"/>
                  <a:ext cx="376191" cy="102736"/>
                  <a:chOff x="785350" y="3605478"/>
                  <a:chExt cx="376191" cy="102736"/>
                </a:xfrm>
              </p:grpSpPr>
              <p:sp>
                <p:nvSpPr>
                  <p:cNvPr id="5270" name="Google Shape;5270;p7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79"/>
                <p:cNvGrpSpPr/>
                <p:nvPr/>
              </p:nvGrpSpPr>
              <p:grpSpPr>
                <a:xfrm>
                  <a:off x="1161530" y="3655851"/>
                  <a:ext cx="159131" cy="198872"/>
                  <a:chOff x="1161530" y="3655851"/>
                  <a:chExt cx="159131" cy="198872"/>
                </a:xfrm>
              </p:grpSpPr>
              <p:sp>
                <p:nvSpPr>
                  <p:cNvPr id="5274" name="Google Shape;5274;p7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6" name="Google Shape;5276;p79"/>
              <p:cNvGrpSpPr/>
              <p:nvPr/>
            </p:nvGrpSpPr>
            <p:grpSpPr>
              <a:xfrm>
                <a:off x="785350" y="4047614"/>
                <a:ext cx="535311" cy="240783"/>
                <a:chOff x="785350" y="4047614"/>
                <a:chExt cx="535311" cy="240783"/>
              </a:xfrm>
            </p:grpSpPr>
            <p:grpSp>
              <p:nvGrpSpPr>
                <p:cNvPr id="5277" name="Google Shape;5277;p79"/>
                <p:cNvGrpSpPr/>
                <p:nvPr/>
              </p:nvGrpSpPr>
              <p:grpSpPr>
                <a:xfrm>
                  <a:off x="1161636" y="4047614"/>
                  <a:ext cx="159025" cy="190415"/>
                  <a:chOff x="1161636" y="4047614"/>
                  <a:chExt cx="159025" cy="190415"/>
                </a:xfrm>
              </p:grpSpPr>
              <p:sp>
                <p:nvSpPr>
                  <p:cNvPr id="5278" name="Google Shape;5278;p7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79"/>
                <p:cNvGrpSpPr/>
                <p:nvPr/>
              </p:nvGrpSpPr>
              <p:grpSpPr>
                <a:xfrm>
                  <a:off x="785350" y="4185661"/>
                  <a:ext cx="376191" cy="102736"/>
                  <a:chOff x="785350" y="4185661"/>
                  <a:chExt cx="376191" cy="102736"/>
                </a:xfrm>
              </p:grpSpPr>
              <p:sp>
                <p:nvSpPr>
                  <p:cNvPr id="5281" name="Google Shape;5281;p7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4" name="Google Shape;5284;p79"/>
              <p:cNvGrpSpPr/>
              <p:nvPr/>
            </p:nvGrpSpPr>
            <p:grpSpPr>
              <a:xfrm>
                <a:off x="1501054" y="3605478"/>
                <a:ext cx="526340" cy="249240"/>
                <a:chOff x="1501054" y="3605478"/>
                <a:chExt cx="526340" cy="249240"/>
              </a:xfrm>
            </p:grpSpPr>
            <p:grpSp>
              <p:nvGrpSpPr>
                <p:cNvPr id="5285" name="Google Shape;5285;p79"/>
                <p:cNvGrpSpPr/>
                <p:nvPr/>
              </p:nvGrpSpPr>
              <p:grpSpPr>
                <a:xfrm>
                  <a:off x="1834208" y="3643867"/>
                  <a:ext cx="193185" cy="25622"/>
                  <a:chOff x="1834208" y="3643867"/>
                  <a:chExt cx="193185" cy="25622"/>
                </a:xfrm>
              </p:grpSpPr>
              <p:sp>
                <p:nvSpPr>
                  <p:cNvPr id="5286" name="Google Shape;5286;p7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79"/>
                <p:cNvGrpSpPr/>
                <p:nvPr/>
              </p:nvGrpSpPr>
              <p:grpSpPr>
                <a:xfrm>
                  <a:off x="1501054" y="3605478"/>
                  <a:ext cx="333165" cy="249240"/>
                  <a:chOff x="1501054" y="3605478"/>
                  <a:chExt cx="333165" cy="249240"/>
                </a:xfrm>
              </p:grpSpPr>
              <p:sp>
                <p:nvSpPr>
                  <p:cNvPr id="5289" name="Google Shape;5289;p7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0" name="Google Shape;5290;p79"/>
                  <p:cNvGrpSpPr/>
                  <p:nvPr/>
                </p:nvGrpSpPr>
                <p:grpSpPr>
                  <a:xfrm>
                    <a:off x="1501054" y="3655851"/>
                    <a:ext cx="155286" cy="198867"/>
                    <a:chOff x="1501054" y="3655851"/>
                    <a:chExt cx="155286" cy="198867"/>
                  </a:xfrm>
                </p:grpSpPr>
                <p:sp>
                  <p:nvSpPr>
                    <p:cNvPr id="5291" name="Google Shape;5291;p7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3" name="Google Shape;5293;p79"/>
              <p:cNvGrpSpPr/>
              <p:nvPr/>
            </p:nvGrpSpPr>
            <p:grpSpPr>
              <a:xfrm>
                <a:off x="724986" y="3800594"/>
                <a:ext cx="532950" cy="302090"/>
                <a:chOff x="724986" y="3800594"/>
                <a:chExt cx="532950" cy="302090"/>
              </a:xfrm>
            </p:grpSpPr>
            <p:grpSp>
              <p:nvGrpSpPr>
                <p:cNvPr id="5294" name="Google Shape;5294;p79"/>
                <p:cNvGrpSpPr/>
                <p:nvPr/>
              </p:nvGrpSpPr>
              <p:grpSpPr>
                <a:xfrm>
                  <a:off x="724986" y="4044367"/>
                  <a:ext cx="181314" cy="25626"/>
                  <a:chOff x="724986" y="4044367"/>
                  <a:chExt cx="181314" cy="25626"/>
                </a:xfrm>
              </p:grpSpPr>
              <p:sp>
                <p:nvSpPr>
                  <p:cNvPr id="5295" name="Google Shape;5295;p7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79"/>
                <p:cNvGrpSpPr/>
                <p:nvPr/>
              </p:nvGrpSpPr>
              <p:grpSpPr>
                <a:xfrm>
                  <a:off x="906290" y="3800594"/>
                  <a:ext cx="351646" cy="302090"/>
                  <a:chOff x="906290" y="3800594"/>
                  <a:chExt cx="351646" cy="302090"/>
                </a:xfrm>
              </p:grpSpPr>
              <p:grpSp>
                <p:nvGrpSpPr>
                  <p:cNvPr id="5298" name="Google Shape;5298;p79"/>
                  <p:cNvGrpSpPr/>
                  <p:nvPr/>
                </p:nvGrpSpPr>
                <p:grpSpPr>
                  <a:xfrm>
                    <a:off x="1084172" y="3842857"/>
                    <a:ext cx="173764" cy="217131"/>
                    <a:chOff x="1084172" y="3842857"/>
                    <a:chExt cx="173764" cy="217131"/>
                  </a:xfrm>
                </p:grpSpPr>
                <p:grpSp>
                  <p:nvGrpSpPr>
                    <p:cNvPr id="5299" name="Google Shape;5299;p79"/>
                    <p:cNvGrpSpPr/>
                    <p:nvPr/>
                  </p:nvGrpSpPr>
                  <p:grpSpPr>
                    <a:xfrm>
                      <a:off x="1156862" y="3936509"/>
                      <a:ext cx="101073" cy="25622"/>
                      <a:chOff x="1156862" y="3936509"/>
                      <a:chExt cx="101073" cy="25622"/>
                    </a:xfrm>
                  </p:grpSpPr>
                  <p:sp>
                    <p:nvSpPr>
                      <p:cNvPr id="5300" name="Google Shape;5300;p7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2" name="Google Shape;5302;p7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3" name="Google Shape;5303;p7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5" name="Google Shape;5305;p79"/>
                <p:cNvGrpSpPr/>
                <p:nvPr/>
              </p:nvGrpSpPr>
              <p:grpSpPr>
                <a:xfrm>
                  <a:off x="724986" y="3830189"/>
                  <a:ext cx="189533" cy="25626"/>
                  <a:chOff x="724986" y="3830189"/>
                  <a:chExt cx="189533" cy="25626"/>
                </a:xfrm>
              </p:grpSpPr>
              <p:sp>
                <p:nvSpPr>
                  <p:cNvPr id="5306" name="Google Shape;5306;p7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308" name="Google Shape;5308;p79"/>
          <p:cNvGrpSpPr/>
          <p:nvPr/>
        </p:nvGrpSpPr>
        <p:grpSpPr>
          <a:xfrm>
            <a:off x="2249438" y="2249669"/>
            <a:ext cx="948701" cy="935378"/>
            <a:chOff x="2253298" y="2428317"/>
            <a:chExt cx="948701" cy="935378"/>
          </a:xfrm>
        </p:grpSpPr>
        <p:sp>
          <p:nvSpPr>
            <p:cNvPr id="5309" name="Google Shape;5309;p7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345"/>
        <p:cNvGrpSpPr/>
        <p:nvPr/>
      </p:nvGrpSpPr>
      <p:grpSpPr>
        <a:xfrm>
          <a:off x="0" y="0"/>
          <a:ext cx="0" cy="0"/>
          <a:chOff x="0" y="0"/>
          <a:chExt cx="0" cy="0"/>
        </a:xfrm>
      </p:grpSpPr>
      <p:grpSp>
        <p:nvGrpSpPr>
          <p:cNvPr id="5346" name="Google Shape;5346;p80"/>
          <p:cNvGrpSpPr/>
          <p:nvPr/>
        </p:nvGrpSpPr>
        <p:grpSpPr>
          <a:xfrm>
            <a:off x="3339745" y="952988"/>
            <a:ext cx="2363393" cy="1017867"/>
            <a:chOff x="3292400" y="1219146"/>
            <a:chExt cx="2615240" cy="1110239"/>
          </a:xfrm>
        </p:grpSpPr>
        <p:sp>
          <p:nvSpPr>
            <p:cNvPr id="5347" name="Google Shape;5347;p8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348" name="Google Shape;5348;p8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49" name="Google Shape;5349;p8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350" name="Google Shape;5350;p8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351" name="Google Shape;5351;p8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352" name="Google Shape;5352;p8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353" name="Google Shape;5353;p8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354" name="Google Shape;5354;p8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355" name="Google Shape;5355;p8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356" name="Google Shape;5356;p8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357" name="Google Shape;5357;p8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58" name="Google Shape;5358;p8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359" name="Google Shape;5359;p8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60" name="Google Shape;5360;p8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361" name="Google Shape;5361;p80"/>
            <p:cNvGrpSpPr/>
            <p:nvPr/>
          </p:nvGrpSpPr>
          <p:grpSpPr>
            <a:xfrm>
              <a:off x="3748438" y="1378608"/>
              <a:ext cx="2159202" cy="903971"/>
              <a:chOff x="1683525" y="2179850"/>
              <a:chExt cx="4519050" cy="2134525"/>
            </a:xfrm>
          </p:grpSpPr>
          <p:sp>
            <p:nvSpPr>
              <p:cNvPr id="5362" name="Google Shape;5362;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3" name="Google Shape;5363;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4" name="Google Shape;5364;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5" name="Google Shape;5365;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6" name="Google Shape;5366;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7" name="Google Shape;5367;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8" name="Google Shape;5368;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9" name="Google Shape;5369;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70" name="Google Shape;5370;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71" name="Google Shape;5371;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72" name="Google Shape;5372;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73" name="Google Shape;5373;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374" name="Google Shape;5374;p80"/>
          <p:cNvGraphicFramePr/>
          <p:nvPr/>
        </p:nvGraphicFramePr>
        <p:xfrm>
          <a:off x="5935838" y="2130461"/>
          <a:ext cx="3000000" cy="3000000"/>
        </p:xfrm>
        <a:graphic>
          <a:graphicData uri="http://schemas.openxmlformats.org/drawingml/2006/table">
            <a:tbl>
              <a:tblPr>
                <a:noFill/>
                <a:tableStyleId>{624B4A72-7BCF-4A89-AE83-645395539E47}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375" name="Google Shape;5375;p80"/>
          <p:cNvGrpSpPr/>
          <p:nvPr/>
        </p:nvGrpSpPr>
        <p:grpSpPr>
          <a:xfrm>
            <a:off x="5935948" y="3189058"/>
            <a:ext cx="2496964" cy="1001454"/>
            <a:chOff x="1919611" y="789980"/>
            <a:chExt cx="1474179" cy="606868"/>
          </a:xfrm>
        </p:grpSpPr>
        <p:cxnSp>
          <p:nvCxnSpPr>
            <p:cNvPr id="5376" name="Google Shape;5376;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77" name="Google Shape;5377;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78" name="Google Shape;5378;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379" name="Google Shape;5379;p8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380" name="Google Shape;5380;p8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381" name="Google Shape;5381;p8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382" name="Google Shape;5382;p8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383" name="Google Shape;5383;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390" name="Google Shape;5390;p8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391" name="Google Shape;5391;p8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392" name="Google Shape;5392;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80"/>
          <p:cNvGrpSpPr/>
          <p:nvPr/>
        </p:nvGrpSpPr>
        <p:grpSpPr>
          <a:xfrm>
            <a:off x="712562" y="998017"/>
            <a:ext cx="2394370" cy="976502"/>
            <a:chOff x="749309" y="1112739"/>
            <a:chExt cx="2371603" cy="976502"/>
          </a:xfrm>
        </p:grpSpPr>
        <p:sp>
          <p:nvSpPr>
            <p:cNvPr id="5394" name="Google Shape;5394;p8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426" name="Google Shape;5426;p80"/>
          <p:cNvGraphicFramePr/>
          <p:nvPr/>
        </p:nvGraphicFramePr>
        <p:xfrm>
          <a:off x="5935863" y="996311"/>
          <a:ext cx="3000000" cy="3000000"/>
        </p:xfrm>
        <a:graphic>
          <a:graphicData uri="http://schemas.openxmlformats.org/drawingml/2006/table">
            <a:tbl>
              <a:tblPr>
                <a:noFill/>
                <a:tableStyleId>{624B4A72-7BCF-4A89-AE83-645395539E47}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427" name="Google Shape;5427;p80"/>
          <p:cNvGraphicFramePr/>
          <p:nvPr/>
        </p:nvGraphicFramePr>
        <p:xfrm>
          <a:off x="3342575" y="2130461"/>
          <a:ext cx="3000000" cy="3000000"/>
        </p:xfrm>
        <a:graphic>
          <a:graphicData uri="http://schemas.openxmlformats.org/drawingml/2006/table">
            <a:tbl>
              <a:tblPr>
                <a:noFill/>
                <a:tableStyleId>{624B4A72-7BCF-4A89-AE83-645395539E47}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28" name="Google Shape;5428;p80"/>
          <p:cNvGrpSpPr/>
          <p:nvPr/>
        </p:nvGrpSpPr>
        <p:grpSpPr>
          <a:xfrm>
            <a:off x="4086505" y="2517104"/>
            <a:ext cx="1517436" cy="74460"/>
            <a:chOff x="3980086" y="2804397"/>
            <a:chExt cx="1227600" cy="66900"/>
          </a:xfrm>
        </p:grpSpPr>
        <p:sp>
          <p:nvSpPr>
            <p:cNvPr id="5429" name="Google Shape;5429;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80"/>
          <p:cNvGrpSpPr/>
          <p:nvPr/>
        </p:nvGrpSpPr>
        <p:grpSpPr>
          <a:xfrm>
            <a:off x="4711569" y="2809692"/>
            <a:ext cx="892956" cy="74460"/>
            <a:chOff x="3980086" y="2804397"/>
            <a:chExt cx="1227600" cy="66900"/>
          </a:xfrm>
        </p:grpSpPr>
        <p:sp>
          <p:nvSpPr>
            <p:cNvPr id="5432" name="Google Shape;5432;p8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80"/>
          <p:cNvGrpSpPr/>
          <p:nvPr/>
        </p:nvGrpSpPr>
        <p:grpSpPr>
          <a:xfrm>
            <a:off x="3344661" y="3168575"/>
            <a:ext cx="2363244" cy="1005943"/>
            <a:chOff x="3358415" y="3361302"/>
            <a:chExt cx="2363244" cy="1024695"/>
          </a:xfrm>
        </p:grpSpPr>
        <p:grpSp>
          <p:nvGrpSpPr>
            <p:cNvPr id="5435" name="Google Shape;5435;p80"/>
            <p:cNvGrpSpPr/>
            <p:nvPr/>
          </p:nvGrpSpPr>
          <p:grpSpPr>
            <a:xfrm>
              <a:off x="3358415" y="3361302"/>
              <a:ext cx="441300" cy="1024695"/>
              <a:chOff x="3358415" y="3361302"/>
              <a:chExt cx="441300" cy="1024695"/>
            </a:xfrm>
          </p:grpSpPr>
          <p:sp>
            <p:nvSpPr>
              <p:cNvPr id="5436" name="Google Shape;5436;p8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80"/>
            <p:cNvGrpSpPr/>
            <p:nvPr/>
          </p:nvGrpSpPr>
          <p:grpSpPr>
            <a:xfrm>
              <a:off x="3838901" y="3361302"/>
              <a:ext cx="441300" cy="1024695"/>
              <a:chOff x="3838901" y="3361302"/>
              <a:chExt cx="441300" cy="1024695"/>
            </a:xfrm>
          </p:grpSpPr>
          <p:sp>
            <p:nvSpPr>
              <p:cNvPr id="5443" name="Google Shape;5443;p8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80"/>
            <p:cNvGrpSpPr/>
            <p:nvPr/>
          </p:nvGrpSpPr>
          <p:grpSpPr>
            <a:xfrm>
              <a:off x="4319387" y="3361302"/>
              <a:ext cx="441300" cy="1024695"/>
              <a:chOff x="4319387" y="3361302"/>
              <a:chExt cx="441300" cy="1024695"/>
            </a:xfrm>
          </p:grpSpPr>
          <p:sp>
            <p:nvSpPr>
              <p:cNvPr id="5450" name="Google Shape;5450;p8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80"/>
            <p:cNvGrpSpPr/>
            <p:nvPr/>
          </p:nvGrpSpPr>
          <p:grpSpPr>
            <a:xfrm>
              <a:off x="4799873" y="3361302"/>
              <a:ext cx="441300" cy="1024695"/>
              <a:chOff x="4799873" y="3361302"/>
              <a:chExt cx="441300" cy="1024695"/>
            </a:xfrm>
          </p:grpSpPr>
          <p:sp>
            <p:nvSpPr>
              <p:cNvPr id="5457" name="Google Shape;5457;p8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80"/>
            <p:cNvGrpSpPr/>
            <p:nvPr/>
          </p:nvGrpSpPr>
          <p:grpSpPr>
            <a:xfrm>
              <a:off x="5280360" y="3361302"/>
              <a:ext cx="441300" cy="1024695"/>
              <a:chOff x="5280360" y="3361302"/>
              <a:chExt cx="441300" cy="1024695"/>
            </a:xfrm>
          </p:grpSpPr>
          <p:sp>
            <p:nvSpPr>
              <p:cNvPr id="5464" name="Google Shape;5464;p8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470" name="Google Shape;5470;p80"/>
          <p:cNvGraphicFramePr/>
          <p:nvPr/>
        </p:nvGraphicFramePr>
        <p:xfrm>
          <a:off x="711088" y="2130461"/>
          <a:ext cx="3000000" cy="3000000"/>
        </p:xfrm>
        <a:graphic>
          <a:graphicData uri="http://schemas.openxmlformats.org/drawingml/2006/table">
            <a:tbl>
              <a:tblPr>
                <a:noFill/>
                <a:tableStyleId>{624B4A72-7BCF-4A89-AE83-645395539E47}</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71" name="Google Shape;5471;p80"/>
          <p:cNvGrpSpPr/>
          <p:nvPr/>
        </p:nvGrpSpPr>
        <p:grpSpPr>
          <a:xfrm>
            <a:off x="712613" y="3180186"/>
            <a:ext cx="2403614" cy="1005900"/>
            <a:chOff x="726450" y="3372825"/>
            <a:chExt cx="2403614" cy="1005900"/>
          </a:xfrm>
        </p:grpSpPr>
        <p:grpSp>
          <p:nvGrpSpPr>
            <p:cNvPr id="5472" name="Google Shape;5472;p80"/>
            <p:cNvGrpSpPr/>
            <p:nvPr/>
          </p:nvGrpSpPr>
          <p:grpSpPr>
            <a:xfrm>
              <a:off x="726450" y="3696000"/>
              <a:ext cx="2403614" cy="500898"/>
              <a:chOff x="726450" y="3696000"/>
              <a:chExt cx="2403614" cy="500898"/>
            </a:xfrm>
          </p:grpSpPr>
          <p:sp>
            <p:nvSpPr>
              <p:cNvPr id="5473" name="Google Shape;5473;p8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74" name="Google Shape;5474;p8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75" name="Google Shape;5475;p80"/>
            <p:cNvGrpSpPr/>
            <p:nvPr/>
          </p:nvGrpSpPr>
          <p:grpSpPr>
            <a:xfrm>
              <a:off x="1348050" y="3372825"/>
              <a:ext cx="1720425" cy="1005900"/>
              <a:chOff x="1348050" y="3372825"/>
              <a:chExt cx="1720425" cy="1005900"/>
            </a:xfrm>
          </p:grpSpPr>
          <p:sp>
            <p:nvSpPr>
              <p:cNvPr id="5476" name="Google Shape;5476;p8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77" name="Google Shape;5477;p8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78" name="Google Shape;5478;p8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79" name="Google Shape;5479;p8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80" name="Google Shape;5480;p8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81" name="Google Shape;5481;p80"/>
            <p:cNvGrpSpPr/>
            <p:nvPr/>
          </p:nvGrpSpPr>
          <p:grpSpPr>
            <a:xfrm>
              <a:off x="1455707" y="3731058"/>
              <a:ext cx="1491150" cy="417657"/>
              <a:chOff x="1455707" y="3731058"/>
              <a:chExt cx="1491150" cy="417657"/>
            </a:xfrm>
          </p:grpSpPr>
          <p:grpSp>
            <p:nvGrpSpPr>
              <p:cNvPr id="5482" name="Google Shape;5482;p80"/>
              <p:cNvGrpSpPr/>
              <p:nvPr/>
            </p:nvGrpSpPr>
            <p:grpSpPr>
              <a:xfrm>
                <a:off x="1472938" y="3745828"/>
                <a:ext cx="72126" cy="53788"/>
                <a:chOff x="1472938" y="3745828"/>
                <a:chExt cx="72126" cy="53788"/>
              </a:xfrm>
            </p:grpSpPr>
            <p:sp>
              <p:nvSpPr>
                <p:cNvPr id="5483" name="Google Shape;5483;p8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80"/>
              <p:cNvGrpSpPr/>
              <p:nvPr/>
            </p:nvGrpSpPr>
            <p:grpSpPr>
              <a:xfrm>
                <a:off x="1819181" y="4089633"/>
                <a:ext cx="72126" cy="53788"/>
                <a:chOff x="1819181" y="4089633"/>
                <a:chExt cx="72126" cy="53788"/>
              </a:xfrm>
            </p:grpSpPr>
            <p:sp>
              <p:nvSpPr>
                <p:cNvPr id="5486" name="Google Shape;5486;p8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80"/>
              <p:cNvGrpSpPr/>
              <p:nvPr/>
            </p:nvGrpSpPr>
            <p:grpSpPr>
              <a:xfrm>
                <a:off x="1455707" y="4084171"/>
                <a:ext cx="64321" cy="64544"/>
                <a:chOff x="1455707" y="4084171"/>
                <a:chExt cx="64321" cy="64544"/>
              </a:xfrm>
            </p:grpSpPr>
            <p:sp>
              <p:nvSpPr>
                <p:cNvPr id="5489" name="Google Shape;5489;p8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80"/>
              <p:cNvGrpSpPr/>
              <p:nvPr/>
            </p:nvGrpSpPr>
            <p:grpSpPr>
              <a:xfrm>
                <a:off x="1818610" y="3731058"/>
                <a:ext cx="64321" cy="64544"/>
                <a:chOff x="1818610" y="3731058"/>
                <a:chExt cx="64321" cy="64544"/>
              </a:xfrm>
            </p:grpSpPr>
            <p:sp>
              <p:nvSpPr>
                <p:cNvPr id="5492" name="Google Shape;5492;p8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80"/>
              <p:cNvGrpSpPr/>
              <p:nvPr/>
            </p:nvGrpSpPr>
            <p:grpSpPr>
              <a:xfrm>
                <a:off x="2172491" y="4089633"/>
                <a:ext cx="72126" cy="53788"/>
                <a:chOff x="2172491" y="4089633"/>
                <a:chExt cx="72126" cy="53788"/>
              </a:xfrm>
            </p:grpSpPr>
            <p:sp>
              <p:nvSpPr>
                <p:cNvPr id="5495" name="Google Shape;5495;p8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80"/>
              <p:cNvGrpSpPr/>
              <p:nvPr/>
            </p:nvGrpSpPr>
            <p:grpSpPr>
              <a:xfrm>
                <a:off x="2171920" y="3731058"/>
                <a:ext cx="64321" cy="64544"/>
                <a:chOff x="2171920" y="3731058"/>
                <a:chExt cx="64321" cy="64544"/>
              </a:xfrm>
            </p:grpSpPr>
            <p:sp>
              <p:nvSpPr>
                <p:cNvPr id="5498" name="Google Shape;5498;p8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80"/>
              <p:cNvGrpSpPr/>
              <p:nvPr/>
            </p:nvGrpSpPr>
            <p:grpSpPr>
              <a:xfrm>
                <a:off x="2874730" y="3745828"/>
                <a:ext cx="72126" cy="53788"/>
                <a:chOff x="2874730" y="3745828"/>
                <a:chExt cx="72126" cy="53788"/>
              </a:xfrm>
            </p:grpSpPr>
            <p:sp>
              <p:nvSpPr>
                <p:cNvPr id="5501" name="Google Shape;5501;p8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80"/>
              <p:cNvGrpSpPr/>
              <p:nvPr/>
            </p:nvGrpSpPr>
            <p:grpSpPr>
              <a:xfrm>
                <a:off x="2878589" y="4081481"/>
                <a:ext cx="64321" cy="64544"/>
                <a:chOff x="2878589" y="4081481"/>
                <a:chExt cx="64321" cy="64544"/>
              </a:xfrm>
            </p:grpSpPr>
            <p:sp>
              <p:nvSpPr>
                <p:cNvPr id="5504" name="Google Shape;5504;p8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80"/>
              <p:cNvGrpSpPr/>
              <p:nvPr/>
            </p:nvGrpSpPr>
            <p:grpSpPr>
              <a:xfrm>
                <a:off x="2525796" y="4089633"/>
                <a:ext cx="72126" cy="53788"/>
                <a:chOff x="2525796" y="4089633"/>
                <a:chExt cx="72126" cy="53788"/>
              </a:xfrm>
            </p:grpSpPr>
            <p:sp>
              <p:nvSpPr>
                <p:cNvPr id="5507" name="Google Shape;5507;p8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80"/>
              <p:cNvGrpSpPr/>
              <p:nvPr/>
            </p:nvGrpSpPr>
            <p:grpSpPr>
              <a:xfrm>
                <a:off x="2525225" y="3731058"/>
                <a:ext cx="64321" cy="64544"/>
                <a:chOff x="2525225" y="3731058"/>
                <a:chExt cx="64321" cy="64544"/>
              </a:xfrm>
            </p:grpSpPr>
            <p:sp>
              <p:nvSpPr>
                <p:cNvPr id="5510" name="Google Shape;5510;p8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515"/>
        <p:cNvGrpSpPr/>
        <p:nvPr/>
      </p:nvGrpSpPr>
      <p:grpSpPr>
        <a:xfrm>
          <a:off x="0" y="0"/>
          <a:ext cx="0" cy="0"/>
          <a:chOff x="0" y="0"/>
          <a:chExt cx="0" cy="0"/>
        </a:xfrm>
      </p:grpSpPr>
      <p:grpSp>
        <p:nvGrpSpPr>
          <p:cNvPr id="5516" name="Google Shape;5516;p81"/>
          <p:cNvGrpSpPr/>
          <p:nvPr/>
        </p:nvGrpSpPr>
        <p:grpSpPr>
          <a:xfrm>
            <a:off x="5780153" y="1859606"/>
            <a:ext cx="671400" cy="674856"/>
            <a:chOff x="5780148" y="1859605"/>
            <a:chExt cx="671400" cy="674856"/>
          </a:xfrm>
        </p:grpSpPr>
        <p:sp>
          <p:nvSpPr>
            <p:cNvPr id="5517" name="Google Shape;5517;p8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81"/>
          <p:cNvGrpSpPr/>
          <p:nvPr/>
        </p:nvGrpSpPr>
        <p:grpSpPr>
          <a:xfrm>
            <a:off x="716996" y="971307"/>
            <a:ext cx="845921" cy="690752"/>
            <a:chOff x="732428" y="1198513"/>
            <a:chExt cx="845921" cy="690752"/>
          </a:xfrm>
        </p:grpSpPr>
        <p:grpSp>
          <p:nvGrpSpPr>
            <p:cNvPr id="5522" name="Google Shape;5522;p81"/>
            <p:cNvGrpSpPr/>
            <p:nvPr/>
          </p:nvGrpSpPr>
          <p:grpSpPr>
            <a:xfrm>
              <a:off x="823030" y="1198513"/>
              <a:ext cx="755319" cy="690752"/>
              <a:chOff x="823030" y="1198513"/>
              <a:chExt cx="755319" cy="690752"/>
            </a:xfrm>
          </p:grpSpPr>
          <p:sp>
            <p:nvSpPr>
              <p:cNvPr id="5523" name="Google Shape;5523;p8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81"/>
            <p:cNvGrpSpPr/>
            <p:nvPr/>
          </p:nvGrpSpPr>
          <p:grpSpPr>
            <a:xfrm>
              <a:off x="732428" y="1239937"/>
              <a:ext cx="739912" cy="607886"/>
              <a:chOff x="732428" y="1239937"/>
              <a:chExt cx="739912" cy="607886"/>
            </a:xfrm>
          </p:grpSpPr>
          <p:sp>
            <p:nvSpPr>
              <p:cNvPr id="5526" name="Google Shape;5526;p8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81"/>
            <p:cNvGrpSpPr/>
            <p:nvPr/>
          </p:nvGrpSpPr>
          <p:grpSpPr>
            <a:xfrm>
              <a:off x="732428" y="1277018"/>
              <a:ext cx="702832" cy="533758"/>
              <a:chOff x="732428" y="1277018"/>
              <a:chExt cx="702832" cy="533758"/>
            </a:xfrm>
          </p:grpSpPr>
          <p:sp>
            <p:nvSpPr>
              <p:cNvPr id="5529" name="Google Shape;5529;p8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81"/>
            <p:cNvGrpSpPr/>
            <p:nvPr/>
          </p:nvGrpSpPr>
          <p:grpSpPr>
            <a:xfrm>
              <a:off x="931170" y="1306653"/>
              <a:ext cx="647179" cy="474455"/>
              <a:chOff x="931170" y="1306653"/>
              <a:chExt cx="647179" cy="474455"/>
            </a:xfrm>
          </p:grpSpPr>
          <p:sp>
            <p:nvSpPr>
              <p:cNvPr id="5532" name="Google Shape;5532;p8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4" name="Google Shape;5534;p8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81"/>
          <p:cNvGrpSpPr/>
          <p:nvPr/>
        </p:nvGrpSpPr>
        <p:grpSpPr>
          <a:xfrm>
            <a:off x="3948605" y="971313"/>
            <a:ext cx="634656" cy="699982"/>
            <a:chOff x="5985650" y="2860025"/>
            <a:chExt cx="1396075" cy="1539775"/>
          </a:xfrm>
        </p:grpSpPr>
        <p:sp>
          <p:nvSpPr>
            <p:cNvPr id="5536" name="Google Shape;5536;p8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81"/>
          <p:cNvGrpSpPr/>
          <p:nvPr/>
        </p:nvGrpSpPr>
        <p:grpSpPr>
          <a:xfrm>
            <a:off x="4704254" y="971307"/>
            <a:ext cx="725845" cy="699975"/>
            <a:chOff x="4249973" y="1201875"/>
            <a:chExt cx="1958568" cy="1888762"/>
          </a:xfrm>
        </p:grpSpPr>
        <p:sp>
          <p:nvSpPr>
            <p:cNvPr id="5569" name="Google Shape;5569;p8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0" name="Google Shape;5570;p81"/>
            <p:cNvGrpSpPr/>
            <p:nvPr/>
          </p:nvGrpSpPr>
          <p:grpSpPr>
            <a:xfrm>
              <a:off x="5853086" y="1789142"/>
              <a:ext cx="355454" cy="1048099"/>
              <a:chOff x="5576108" y="2016725"/>
              <a:chExt cx="565200" cy="1666560"/>
            </a:xfrm>
          </p:grpSpPr>
          <p:sp>
            <p:nvSpPr>
              <p:cNvPr id="5571" name="Google Shape;5571;p8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72" name="Google Shape;5572;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81"/>
            <p:cNvGrpSpPr/>
            <p:nvPr/>
          </p:nvGrpSpPr>
          <p:grpSpPr>
            <a:xfrm>
              <a:off x="4869455" y="2691676"/>
              <a:ext cx="1013897" cy="398961"/>
              <a:chOff x="4012057" y="3451825"/>
              <a:chExt cx="1612175" cy="634379"/>
            </a:xfrm>
          </p:grpSpPr>
          <p:sp>
            <p:nvSpPr>
              <p:cNvPr id="5574" name="Google Shape;5574;p8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75" name="Google Shape;5575;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81"/>
            <p:cNvGrpSpPr/>
            <p:nvPr/>
          </p:nvGrpSpPr>
          <p:grpSpPr>
            <a:xfrm>
              <a:off x="4276937" y="2155961"/>
              <a:ext cx="651965" cy="891358"/>
              <a:chOff x="3069908" y="2599997"/>
              <a:chExt cx="1036675" cy="1417328"/>
            </a:xfrm>
          </p:grpSpPr>
          <p:sp>
            <p:nvSpPr>
              <p:cNvPr id="5577" name="Google Shape;5577;p8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78" name="Google Shape;5578;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81"/>
            <p:cNvGrpSpPr/>
            <p:nvPr/>
          </p:nvGrpSpPr>
          <p:grpSpPr>
            <a:xfrm>
              <a:off x="5054918" y="1201875"/>
              <a:ext cx="999548" cy="602711"/>
              <a:chOff x="4306958" y="1082925"/>
              <a:chExt cx="1589359" cy="958358"/>
            </a:xfrm>
          </p:grpSpPr>
          <p:sp>
            <p:nvSpPr>
              <p:cNvPr id="5580" name="Google Shape;5580;p8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81" name="Google Shape;5581;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81"/>
            <p:cNvGrpSpPr/>
            <p:nvPr/>
          </p:nvGrpSpPr>
          <p:grpSpPr>
            <a:xfrm>
              <a:off x="4249973" y="1303451"/>
              <a:ext cx="799317" cy="841334"/>
              <a:chOff x="3027033" y="1244439"/>
              <a:chExt cx="1270977" cy="1337786"/>
            </a:xfrm>
          </p:grpSpPr>
          <p:sp>
            <p:nvSpPr>
              <p:cNvPr id="5583" name="Google Shape;5583;p8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84" name="Google Shape;5584;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5" name="Google Shape;5585;p81"/>
          <p:cNvGrpSpPr/>
          <p:nvPr/>
        </p:nvGrpSpPr>
        <p:grpSpPr>
          <a:xfrm>
            <a:off x="4057119" y="1858087"/>
            <a:ext cx="750769" cy="683784"/>
            <a:chOff x="4204684" y="2104422"/>
            <a:chExt cx="699822" cy="637382"/>
          </a:xfrm>
        </p:grpSpPr>
        <p:grpSp>
          <p:nvGrpSpPr>
            <p:cNvPr id="5586" name="Google Shape;5586;p81"/>
            <p:cNvGrpSpPr/>
            <p:nvPr/>
          </p:nvGrpSpPr>
          <p:grpSpPr>
            <a:xfrm>
              <a:off x="4204684" y="2430067"/>
              <a:ext cx="342957" cy="311738"/>
              <a:chOff x="4204684" y="2430067"/>
              <a:chExt cx="342957" cy="311738"/>
            </a:xfrm>
          </p:grpSpPr>
          <p:sp>
            <p:nvSpPr>
              <p:cNvPr id="5587" name="Google Shape;5587;p8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81"/>
            <p:cNvGrpSpPr/>
            <p:nvPr/>
          </p:nvGrpSpPr>
          <p:grpSpPr>
            <a:xfrm>
              <a:off x="4561586" y="2430067"/>
              <a:ext cx="342920" cy="311738"/>
              <a:chOff x="4561586" y="2430067"/>
              <a:chExt cx="342920" cy="311738"/>
            </a:xfrm>
          </p:grpSpPr>
          <p:sp>
            <p:nvSpPr>
              <p:cNvPr id="5590" name="Google Shape;5590;p8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81"/>
            <p:cNvGrpSpPr/>
            <p:nvPr/>
          </p:nvGrpSpPr>
          <p:grpSpPr>
            <a:xfrm>
              <a:off x="4561586" y="2104422"/>
              <a:ext cx="342920" cy="311738"/>
              <a:chOff x="4561586" y="2104422"/>
              <a:chExt cx="342920" cy="311738"/>
            </a:xfrm>
          </p:grpSpPr>
          <p:sp>
            <p:nvSpPr>
              <p:cNvPr id="5593" name="Google Shape;5593;p8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81"/>
            <p:cNvGrpSpPr/>
            <p:nvPr/>
          </p:nvGrpSpPr>
          <p:grpSpPr>
            <a:xfrm>
              <a:off x="4204684" y="2104422"/>
              <a:ext cx="342957" cy="311664"/>
              <a:chOff x="4204684" y="2104422"/>
              <a:chExt cx="342957" cy="311664"/>
            </a:xfrm>
          </p:grpSpPr>
          <p:sp>
            <p:nvSpPr>
              <p:cNvPr id="5596" name="Google Shape;5596;p8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8" name="Google Shape;5598;p81"/>
          <p:cNvGrpSpPr/>
          <p:nvPr/>
        </p:nvGrpSpPr>
        <p:grpSpPr>
          <a:xfrm>
            <a:off x="5521552" y="971301"/>
            <a:ext cx="660591" cy="688867"/>
            <a:chOff x="5830645" y="1267368"/>
            <a:chExt cx="530340" cy="553040"/>
          </a:xfrm>
        </p:grpSpPr>
        <p:sp>
          <p:nvSpPr>
            <p:cNvPr id="5599" name="Google Shape;5599;p8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0" name="Google Shape;5600;p81"/>
            <p:cNvGrpSpPr/>
            <p:nvPr/>
          </p:nvGrpSpPr>
          <p:grpSpPr>
            <a:xfrm>
              <a:off x="5830645" y="1267368"/>
              <a:ext cx="259743" cy="269909"/>
              <a:chOff x="5830645" y="1267368"/>
              <a:chExt cx="259743" cy="269909"/>
            </a:xfrm>
          </p:grpSpPr>
          <p:sp>
            <p:nvSpPr>
              <p:cNvPr id="5601" name="Google Shape;5601;p8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81"/>
            <p:cNvGrpSpPr/>
            <p:nvPr/>
          </p:nvGrpSpPr>
          <p:grpSpPr>
            <a:xfrm>
              <a:off x="6101293" y="1267368"/>
              <a:ext cx="259692" cy="269909"/>
              <a:chOff x="6101293" y="1267368"/>
              <a:chExt cx="259692" cy="269909"/>
            </a:xfrm>
          </p:grpSpPr>
          <p:sp>
            <p:nvSpPr>
              <p:cNvPr id="5604" name="Google Shape;5604;p8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81"/>
            <p:cNvGrpSpPr/>
            <p:nvPr/>
          </p:nvGrpSpPr>
          <p:grpSpPr>
            <a:xfrm>
              <a:off x="5830645" y="1550500"/>
              <a:ext cx="259692" cy="269909"/>
              <a:chOff x="5830645" y="1550500"/>
              <a:chExt cx="259692" cy="269909"/>
            </a:xfrm>
          </p:grpSpPr>
          <p:sp>
            <p:nvSpPr>
              <p:cNvPr id="5607" name="Google Shape;5607;p8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81"/>
            <p:cNvGrpSpPr/>
            <p:nvPr/>
          </p:nvGrpSpPr>
          <p:grpSpPr>
            <a:xfrm>
              <a:off x="6101293" y="1550500"/>
              <a:ext cx="259692" cy="269909"/>
              <a:chOff x="6101293" y="1550500"/>
              <a:chExt cx="259692" cy="269909"/>
            </a:xfrm>
          </p:grpSpPr>
          <p:sp>
            <p:nvSpPr>
              <p:cNvPr id="5610" name="Google Shape;5610;p8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2" name="Google Shape;5612;p81"/>
          <p:cNvGrpSpPr/>
          <p:nvPr/>
        </p:nvGrpSpPr>
        <p:grpSpPr>
          <a:xfrm>
            <a:off x="723705" y="1861761"/>
            <a:ext cx="697154" cy="679574"/>
            <a:chOff x="2679875" y="2361475"/>
            <a:chExt cx="780425" cy="760575"/>
          </a:xfrm>
        </p:grpSpPr>
        <p:sp>
          <p:nvSpPr>
            <p:cNvPr id="5613" name="Google Shape;5613;p8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81"/>
          <p:cNvGrpSpPr/>
          <p:nvPr/>
        </p:nvGrpSpPr>
        <p:grpSpPr>
          <a:xfrm>
            <a:off x="3122864" y="971353"/>
            <a:ext cx="735829" cy="684547"/>
            <a:chOff x="3351965" y="1148808"/>
            <a:chExt cx="750770" cy="698375"/>
          </a:xfrm>
        </p:grpSpPr>
        <p:grpSp>
          <p:nvGrpSpPr>
            <p:cNvPr id="5620" name="Google Shape;5620;p81"/>
            <p:cNvGrpSpPr/>
            <p:nvPr/>
          </p:nvGrpSpPr>
          <p:grpSpPr>
            <a:xfrm>
              <a:off x="3586796" y="1148808"/>
              <a:ext cx="294857" cy="286830"/>
              <a:chOff x="3750225" y="1774000"/>
              <a:chExt cx="149575" cy="145525"/>
            </a:xfrm>
          </p:grpSpPr>
          <p:sp>
            <p:nvSpPr>
              <p:cNvPr id="5621" name="Google Shape;5621;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81"/>
            <p:cNvGrpSpPr/>
            <p:nvPr/>
          </p:nvGrpSpPr>
          <p:grpSpPr>
            <a:xfrm>
              <a:off x="3779245" y="1375768"/>
              <a:ext cx="323490" cy="286978"/>
              <a:chOff x="3847850" y="1889150"/>
              <a:chExt cx="164100" cy="145600"/>
            </a:xfrm>
          </p:grpSpPr>
          <p:sp>
            <p:nvSpPr>
              <p:cNvPr id="5624" name="Google Shape;5624;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81"/>
            <p:cNvGrpSpPr/>
            <p:nvPr/>
          </p:nvGrpSpPr>
          <p:grpSpPr>
            <a:xfrm>
              <a:off x="3351965" y="1330435"/>
              <a:ext cx="295449" cy="285401"/>
              <a:chOff x="3631100" y="1866150"/>
              <a:chExt cx="149875" cy="144800"/>
            </a:xfrm>
          </p:grpSpPr>
          <p:sp>
            <p:nvSpPr>
              <p:cNvPr id="5627" name="Google Shape;5627;p8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81"/>
            <p:cNvGrpSpPr/>
            <p:nvPr/>
          </p:nvGrpSpPr>
          <p:grpSpPr>
            <a:xfrm>
              <a:off x="3548208" y="1560352"/>
              <a:ext cx="294808" cy="286830"/>
              <a:chOff x="3730650" y="1982800"/>
              <a:chExt cx="149550" cy="145525"/>
            </a:xfrm>
          </p:grpSpPr>
          <p:sp>
            <p:nvSpPr>
              <p:cNvPr id="5630" name="Google Shape;5630;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81"/>
          <p:cNvGrpSpPr/>
          <p:nvPr/>
        </p:nvGrpSpPr>
        <p:grpSpPr>
          <a:xfrm>
            <a:off x="7624517" y="971307"/>
            <a:ext cx="804565" cy="677795"/>
            <a:chOff x="7636443" y="1204988"/>
            <a:chExt cx="804565" cy="677795"/>
          </a:xfrm>
        </p:grpSpPr>
        <p:grpSp>
          <p:nvGrpSpPr>
            <p:cNvPr id="5633" name="Google Shape;5633;p81"/>
            <p:cNvGrpSpPr/>
            <p:nvPr/>
          </p:nvGrpSpPr>
          <p:grpSpPr>
            <a:xfrm>
              <a:off x="7636443" y="1509705"/>
              <a:ext cx="804565" cy="373078"/>
              <a:chOff x="7636443" y="1509705"/>
              <a:chExt cx="804565" cy="373078"/>
            </a:xfrm>
          </p:grpSpPr>
          <p:sp>
            <p:nvSpPr>
              <p:cNvPr id="5634" name="Google Shape;5634;p8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81"/>
            <p:cNvGrpSpPr/>
            <p:nvPr/>
          </p:nvGrpSpPr>
          <p:grpSpPr>
            <a:xfrm>
              <a:off x="7636443" y="1408133"/>
              <a:ext cx="804565" cy="373078"/>
              <a:chOff x="7636443" y="1408133"/>
              <a:chExt cx="804565" cy="373078"/>
            </a:xfrm>
          </p:grpSpPr>
          <p:sp>
            <p:nvSpPr>
              <p:cNvPr id="5637" name="Google Shape;5637;p8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81"/>
            <p:cNvGrpSpPr/>
            <p:nvPr/>
          </p:nvGrpSpPr>
          <p:grpSpPr>
            <a:xfrm>
              <a:off x="7636443" y="1306560"/>
              <a:ext cx="804565" cy="373078"/>
              <a:chOff x="7636443" y="1306560"/>
              <a:chExt cx="804565" cy="373078"/>
            </a:xfrm>
          </p:grpSpPr>
          <p:sp>
            <p:nvSpPr>
              <p:cNvPr id="5640" name="Google Shape;5640;p8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81"/>
            <p:cNvGrpSpPr/>
            <p:nvPr/>
          </p:nvGrpSpPr>
          <p:grpSpPr>
            <a:xfrm>
              <a:off x="7636443" y="1204988"/>
              <a:ext cx="804565" cy="373078"/>
              <a:chOff x="7636443" y="1204988"/>
              <a:chExt cx="804565" cy="373078"/>
            </a:xfrm>
          </p:grpSpPr>
          <p:sp>
            <p:nvSpPr>
              <p:cNvPr id="5643" name="Google Shape;5643;p8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45" name="Google Shape;5645;p81"/>
          <p:cNvGrpSpPr/>
          <p:nvPr/>
        </p:nvGrpSpPr>
        <p:grpSpPr>
          <a:xfrm>
            <a:off x="4963363" y="1878721"/>
            <a:ext cx="661339" cy="661188"/>
            <a:chOff x="3990000" y="975400"/>
            <a:chExt cx="3934200" cy="3933300"/>
          </a:xfrm>
        </p:grpSpPr>
        <p:sp>
          <p:nvSpPr>
            <p:cNvPr id="5646" name="Google Shape;5646;p8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81"/>
          <p:cNvGrpSpPr/>
          <p:nvPr/>
        </p:nvGrpSpPr>
        <p:grpSpPr>
          <a:xfrm>
            <a:off x="6607011" y="1857359"/>
            <a:ext cx="868881" cy="684241"/>
            <a:chOff x="6598259" y="2078634"/>
            <a:chExt cx="868881" cy="684241"/>
          </a:xfrm>
        </p:grpSpPr>
        <p:sp>
          <p:nvSpPr>
            <p:cNvPr id="5651" name="Google Shape;5651;p8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7" name="Google Shape;5657;p81"/>
            <p:cNvGrpSpPr/>
            <p:nvPr/>
          </p:nvGrpSpPr>
          <p:grpSpPr>
            <a:xfrm>
              <a:off x="6808175" y="2078634"/>
              <a:ext cx="452229" cy="684241"/>
              <a:chOff x="6808175" y="2078634"/>
              <a:chExt cx="452229" cy="684241"/>
            </a:xfrm>
          </p:grpSpPr>
          <p:sp>
            <p:nvSpPr>
              <p:cNvPr id="5658" name="Google Shape;5658;p8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4" name="Google Shape;5664;p81"/>
              <p:cNvGrpSpPr/>
              <p:nvPr/>
            </p:nvGrpSpPr>
            <p:grpSpPr>
              <a:xfrm>
                <a:off x="6821586" y="2078634"/>
                <a:ext cx="426871" cy="684241"/>
                <a:chOff x="6821586" y="2078634"/>
                <a:chExt cx="426871" cy="684241"/>
              </a:xfrm>
            </p:grpSpPr>
            <p:grpSp>
              <p:nvGrpSpPr>
                <p:cNvPr id="5665" name="Google Shape;5665;p81"/>
                <p:cNvGrpSpPr/>
                <p:nvPr/>
              </p:nvGrpSpPr>
              <p:grpSpPr>
                <a:xfrm>
                  <a:off x="6821586" y="2078634"/>
                  <a:ext cx="426871" cy="684241"/>
                  <a:chOff x="6821586" y="2078634"/>
                  <a:chExt cx="426871" cy="684241"/>
                </a:xfrm>
              </p:grpSpPr>
              <p:sp>
                <p:nvSpPr>
                  <p:cNvPr id="5666" name="Google Shape;5666;p8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5" name="Google Shape;5685;p8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91" name="Google Shape;5691;p81"/>
          <p:cNvGrpSpPr/>
          <p:nvPr/>
        </p:nvGrpSpPr>
        <p:grpSpPr>
          <a:xfrm>
            <a:off x="716994" y="3531369"/>
            <a:ext cx="1340789" cy="640830"/>
            <a:chOff x="238125" y="1151100"/>
            <a:chExt cx="7139450" cy="3412300"/>
          </a:xfrm>
        </p:grpSpPr>
        <p:sp>
          <p:nvSpPr>
            <p:cNvPr id="5692" name="Google Shape;5692;p8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4" name="Google Shape;5704;p81"/>
          <p:cNvGrpSpPr/>
          <p:nvPr/>
        </p:nvGrpSpPr>
        <p:grpSpPr>
          <a:xfrm>
            <a:off x="5584217" y="2734650"/>
            <a:ext cx="985357" cy="585764"/>
            <a:chOff x="5145061" y="2881789"/>
            <a:chExt cx="1107641" cy="658458"/>
          </a:xfrm>
        </p:grpSpPr>
        <p:grpSp>
          <p:nvGrpSpPr>
            <p:cNvPr id="5705" name="Google Shape;5705;p81"/>
            <p:cNvGrpSpPr/>
            <p:nvPr/>
          </p:nvGrpSpPr>
          <p:grpSpPr>
            <a:xfrm>
              <a:off x="5722989" y="3244587"/>
              <a:ext cx="529713" cy="295659"/>
              <a:chOff x="5722989" y="3244587"/>
              <a:chExt cx="529713" cy="295659"/>
            </a:xfrm>
          </p:grpSpPr>
          <p:sp>
            <p:nvSpPr>
              <p:cNvPr id="5706" name="Google Shape;5706;p8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07" name="Google Shape;5707;p8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08" name="Google Shape;5708;p81"/>
            <p:cNvGrpSpPr/>
            <p:nvPr/>
          </p:nvGrpSpPr>
          <p:grpSpPr>
            <a:xfrm>
              <a:off x="5145061" y="3244587"/>
              <a:ext cx="536807" cy="295659"/>
              <a:chOff x="5145061" y="3244587"/>
              <a:chExt cx="536807" cy="295659"/>
            </a:xfrm>
          </p:grpSpPr>
          <p:sp>
            <p:nvSpPr>
              <p:cNvPr id="5709" name="Google Shape;5709;p8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10" name="Google Shape;5710;p8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11" name="Google Shape;5711;p81"/>
            <p:cNvGrpSpPr/>
            <p:nvPr/>
          </p:nvGrpSpPr>
          <p:grpSpPr>
            <a:xfrm>
              <a:off x="5341327" y="2898245"/>
              <a:ext cx="532309" cy="614891"/>
              <a:chOff x="5341327" y="2898245"/>
              <a:chExt cx="532309" cy="614891"/>
            </a:xfrm>
          </p:grpSpPr>
          <p:sp>
            <p:nvSpPr>
              <p:cNvPr id="5712" name="Google Shape;5712;p8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13" name="Google Shape;5713;p8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14" name="Google Shape;5714;p81"/>
            <p:cNvGrpSpPr/>
            <p:nvPr/>
          </p:nvGrpSpPr>
          <p:grpSpPr>
            <a:xfrm>
              <a:off x="5532290" y="2881789"/>
              <a:ext cx="620516" cy="305456"/>
              <a:chOff x="5532290" y="2881789"/>
              <a:chExt cx="620516" cy="305456"/>
            </a:xfrm>
          </p:grpSpPr>
          <p:sp>
            <p:nvSpPr>
              <p:cNvPr id="5715" name="Google Shape;5715;p8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16" name="Google Shape;5716;p8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717" name="Google Shape;5717;p81"/>
          <p:cNvGrpSpPr/>
          <p:nvPr/>
        </p:nvGrpSpPr>
        <p:grpSpPr>
          <a:xfrm>
            <a:off x="8163140" y="3526708"/>
            <a:ext cx="269068" cy="645491"/>
            <a:chOff x="7026852" y="3311869"/>
            <a:chExt cx="434331" cy="1041954"/>
          </a:xfrm>
        </p:grpSpPr>
        <p:sp>
          <p:nvSpPr>
            <p:cNvPr id="5718" name="Google Shape;5718;p8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81"/>
          <p:cNvGrpSpPr/>
          <p:nvPr/>
        </p:nvGrpSpPr>
        <p:grpSpPr>
          <a:xfrm>
            <a:off x="6179721" y="3565945"/>
            <a:ext cx="293882" cy="293836"/>
            <a:chOff x="4873519" y="3311869"/>
            <a:chExt cx="499374" cy="499296"/>
          </a:xfrm>
        </p:grpSpPr>
        <p:sp>
          <p:nvSpPr>
            <p:cNvPr id="5722" name="Google Shape;5722;p8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81"/>
          <p:cNvGrpSpPr/>
          <p:nvPr/>
        </p:nvGrpSpPr>
        <p:grpSpPr>
          <a:xfrm>
            <a:off x="6179721" y="3878317"/>
            <a:ext cx="293882" cy="293882"/>
            <a:chOff x="4873519" y="3875839"/>
            <a:chExt cx="499374" cy="499374"/>
          </a:xfrm>
        </p:grpSpPr>
        <p:sp>
          <p:nvSpPr>
            <p:cNvPr id="5725" name="Google Shape;5725;p8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81"/>
          <p:cNvGrpSpPr/>
          <p:nvPr/>
        </p:nvGrpSpPr>
        <p:grpSpPr>
          <a:xfrm>
            <a:off x="2410248" y="1850269"/>
            <a:ext cx="698104" cy="698208"/>
            <a:chOff x="2565073" y="2075876"/>
            <a:chExt cx="672482" cy="672518"/>
          </a:xfrm>
        </p:grpSpPr>
        <p:sp>
          <p:nvSpPr>
            <p:cNvPr id="5728" name="Google Shape;5728;p8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81"/>
          <p:cNvGrpSpPr/>
          <p:nvPr/>
        </p:nvGrpSpPr>
        <p:grpSpPr>
          <a:xfrm>
            <a:off x="5633660" y="3534870"/>
            <a:ext cx="438354" cy="637329"/>
            <a:chOff x="1697726" y="3244179"/>
            <a:chExt cx="788124" cy="1146069"/>
          </a:xfrm>
        </p:grpSpPr>
        <p:sp>
          <p:nvSpPr>
            <p:cNvPr id="5735" name="Google Shape;5735;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7" name="Google Shape;5737;p8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8" name="Google Shape;5738;p81"/>
          <p:cNvGrpSpPr/>
          <p:nvPr/>
        </p:nvGrpSpPr>
        <p:grpSpPr>
          <a:xfrm>
            <a:off x="7634874" y="1863232"/>
            <a:ext cx="799565" cy="670282"/>
            <a:chOff x="7617850" y="2063282"/>
            <a:chExt cx="799565" cy="670282"/>
          </a:xfrm>
        </p:grpSpPr>
        <p:cxnSp>
          <p:nvCxnSpPr>
            <p:cNvPr id="5739" name="Google Shape;5739;p8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40" name="Google Shape;5740;p8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41" name="Google Shape;5741;p8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42" name="Google Shape;5742;p8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43" name="Google Shape;5743;p8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744" name="Google Shape;5744;p8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745" name="Google Shape;5745;p81"/>
            <p:cNvGrpSpPr/>
            <p:nvPr/>
          </p:nvGrpSpPr>
          <p:grpSpPr>
            <a:xfrm>
              <a:off x="7734309" y="2063282"/>
              <a:ext cx="570957" cy="620095"/>
              <a:chOff x="7734309" y="2063282"/>
              <a:chExt cx="570957" cy="620095"/>
            </a:xfrm>
          </p:grpSpPr>
          <p:grpSp>
            <p:nvGrpSpPr>
              <p:cNvPr id="5746" name="Google Shape;5746;p81"/>
              <p:cNvGrpSpPr/>
              <p:nvPr/>
            </p:nvGrpSpPr>
            <p:grpSpPr>
              <a:xfrm>
                <a:off x="8031573" y="2063282"/>
                <a:ext cx="273693" cy="620095"/>
                <a:chOff x="8031573" y="2063282"/>
                <a:chExt cx="273693" cy="620095"/>
              </a:xfrm>
            </p:grpSpPr>
            <p:sp>
              <p:nvSpPr>
                <p:cNvPr id="5747" name="Google Shape;5747;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81"/>
              <p:cNvGrpSpPr/>
              <p:nvPr/>
            </p:nvGrpSpPr>
            <p:grpSpPr>
              <a:xfrm flipH="1">
                <a:off x="7734309" y="2063282"/>
                <a:ext cx="273693" cy="620095"/>
                <a:chOff x="8031573" y="2063282"/>
                <a:chExt cx="273693" cy="620095"/>
              </a:xfrm>
            </p:grpSpPr>
            <p:sp>
              <p:nvSpPr>
                <p:cNvPr id="5752" name="Google Shape;5752;p8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756" name="Google Shape;5756;p8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8" name="Google Shape;5758;p81"/>
          <p:cNvGrpSpPr/>
          <p:nvPr/>
        </p:nvGrpSpPr>
        <p:grpSpPr>
          <a:xfrm>
            <a:off x="7821480" y="2716716"/>
            <a:ext cx="602567" cy="601884"/>
            <a:chOff x="1186975" y="238125"/>
            <a:chExt cx="5244275" cy="5238325"/>
          </a:xfrm>
        </p:grpSpPr>
        <p:sp>
          <p:nvSpPr>
            <p:cNvPr id="5759" name="Google Shape;5759;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3" name="Google Shape;5763;p81"/>
          <p:cNvGrpSpPr/>
          <p:nvPr/>
        </p:nvGrpSpPr>
        <p:grpSpPr>
          <a:xfrm>
            <a:off x="3264218" y="1856199"/>
            <a:ext cx="651848" cy="687338"/>
            <a:chOff x="3400515" y="2056248"/>
            <a:chExt cx="698134" cy="735987"/>
          </a:xfrm>
        </p:grpSpPr>
        <p:grpSp>
          <p:nvGrpSpPr>
            <p:cNvPr id="5764" name="Google Shape;5764;p81"/>
            <p:cNvGrpSpPr/>
            <p:nvPr/>
          </p:nvGrpSpPr>
          <p:grpSpPr>
            <a:xfrm>
              <a:off x="3400515" y="2283913"/>
              <a:ext cx="312919" cy="219900"/>
              <a:chOff x="3400515" y="2283913"/>
              <a:chExt cx="312919" cy="219900"/>
            </a:xfrm>
          </p:grpSpPr>
          <p:sp>
            <p:nvSpPr>
              <p:cNvPr id="5765" name="Google Shape;5765;p8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6" name="Google Shape;5766;p8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767" name="Google Shape;5767;p81"/>
            <p:cNvGrpSpPr/>
            <p:nvPr/>
          </p:nvGrpSpPr>
          <p:grpSpPr>
            <a:xfrm>
              <a:off x="3547823" y="2461089"/>
              <a:ext cx="219900" cy="331146"/>
              <a:chOff x="3547823" y="2461089"/>
              <a:chExt cx="219900" cy="331146"/>
            </a:xfrm>
          </p:grpSpPr>
          <p:sp>
            <p:nvSpPr>
              <p:cNvPr id="5768" name="Google Shape;5768;p8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69" name="Google Shape;5769;p8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770" name="Google Shape;5770;p81"/>
            <p:cNvGrpSpPr/>
            <p:nvPr/>
          </p:nvGrpSpPr>
          <p:grpSpPr>
            <a:xfrm>
              <a:off x="3734138" y="2461089"/>
              <a:ext cx="219900" cy="331146"/>
              <a:chOff x="3734138" y="2461089"/>
              <a:chExt cx="219900" cy="331146"/>
            </a:xfrm>
          </p:grpSpPr>
          <p:sp>
            <p:nvSpPr>
              <p:cNvPr id="5771" name="Google Shape;5771;p8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72" name="Google Shape;5772;p8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773" name="Google Shape;5773;p81"/>
            <p:cNvGrpSpPr/>
            <p:nvPr/>
          </p:nvGrpSpPr>
          <p:grpSpPr>
            <a:xfrm>
              <a:off x="3787560" y="2281742"/>
              <a:ext cx="311089" cy="219900"/>
              <a:chOff x="3787560" y="2281742"/>
              <a:chExt cx="311089" cy="219900"/>
            </a:xfrm>
          </p:grpSpPr>
          <p:sp>
            <p:nvSpPr>
              <p:cNvPr id="5774" name="Google Shape;5774;p8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75" name="Google Shape;5775;p8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776" name="Google Shape;5776;p81"/>
            <p:cNvGrpSpPr/>
            <p:nvPr/>
          </p:nvGrpSpPr>
          <p:grpSpPr>
            <a:xfrm>
              <a:off x="3637290" y="2056248"/>
              <a:ext cx="219900" cy="330736"/>
              <a:chOff x="3637290" y="2056248"/>
              <a:chExt cx="219900" cy="330736"/>
            </a:xfrm>
          </p:grpSpPr>
          <p:sp>
            <p:nvSpPr>
              <p:cNvPr id="5777" name="Google Shape;5777;p8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778" name="Google Shape;5778;p8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79" name="Google Shape;5779;p81"/>
          <p:cNvGrpSpPr/>
          <p:nvPr/>
        </p:nvGrpSpPr>
        <p:grpSpPr>
          <a:xfrm>
            <a:off x="2555923" y="2726206"/>
            <a:ext cx="1268144" cy="592394"/>
            <a:chOff x="238125" y="1188750"/>
            <a:chExt cx="7140450" cy="3335550"/>
          </a:xfrm>
        </p:grpSpPr>
        <p:sp>
          <p:nvSpPr>
            <p:cNvPr id="5780" name="Google Shape;5780;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81"/>
          <p:cNvGrpSpPr/>
          <p:nvPr/>
        </p:nvGrpSpPr>
        <p:grpSpPr>
          <a:xfrm>
            <a:off x="6663824" y="2728360"/>
            <a:ext cx="1053944" cy="590147"/>
            <a:chOff x="238125" y="1335475"/>
            <a:chExt cx="5418735" cy="3034175"/>
          </a:xfrm>
        </p:grpSpPr>
        <p:sp>
          <p:nvSpPr>
            <p:cNvPr id="5786" name="Google Shape;5786;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81"/>
          <p:cNvGrpSpPr/>
          <p:nvPr/>
        </p:nvGrpSpPr>
        <p:grpSpPr>
          <a:xfrm>
            <a:off x="4094633" y="3533260"/>
            <a:ext cx="1268207" cy="638939"/>
            <a:chOff x="3967651" y="3645904"/>
            <a:chExt cx="1479304" cy="745292"/>
          </a:xfrm>
        </p:grpSpPr>
        <p:grpSp>
          <p:nvGrpSpPr>
            <p:cNvPr id="5790" name="Google Shape;5790;p81"/>
            <p:cNvGrpSpPr/>
            <p:nvPr/>
          </p:nvGrpSpPr>
          <p:grpSpPr>
            <a:xfrm>
              <a:off x="3967651" y="4009026"/>
              <a:ext cx="1479304" cy="382170"/>
              <a:chOff x="3967651" y="4009026"/>
              <a:chExt cx="1479304" cy="382170"/>
            </a:xfrm>
          </p:grpSpPr>
          <p:grpSp>
            <p:nvGrpSpPr>
              <p:cNvPr id="5791" name="Google Shape;5791;p81"/>
              <p:cNvGrpSpPr/>
              <p:nvPr/>
            </p:nvGrpSpPr>
            <p:grpSpPr>
              <a:xfrm>
                <a:off x="4892216" y="4195630"/>
                <a:ext cx="554739" cy="195566"/>
                <a:chOff x="3604375" y="4892160"/>
                <a:chExt cx="1651500" cy="582215"/>
              </a:xfrm>
            </p:grpSpPr>
            <p:sp>
              <p:nvSpPr>
                <p:cNvPr id="5792" name="Google Shape;5792;p8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81"/>
              <p:cNvGrpSpPr/>
              <p:nvPr/>
            </p:nvGrpSpPr>
            <p:grpSpPr>
              <a:xfrm>
                <a:off x="3967651" y="4146303"/>
                <a:ext cx="579402" cy="244893"/>
                <a:chOff x="851875" y="4745310"/>
                <a:chExt cx="1724925" cy="729065"/>
              </a:xfrm>
            </p:grpSpPr>
            <p:sp>
              <p:nvSpPr>
                <p:cNvPr id="5795" name="Google Shape;5795;p8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81"/>
              <p:cNvGrpSpPr/>
              <p:nvPr/>
            </p:nvGrpSpPr>
            <p:grpSpPr>
              <a:xfrm>
                <a:off x="4460753" y="4009026"/>
                <a:ext cx="493110" cy="382170"/>
                <a:chOff x="2319875" y="4336625"/>
                <a:chExt cx="1468025" cy="1137750"/>
              </a:xfrm>
            </p:grpSpPr>
            <p:sp>
              <p:nvSpPr>
                <p:cNvPr id="5798" name="Google Shape;5798;p8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00" name="Google Shape;5800;p81"/>
            <p:cNvGrpSpPr/>
            <p:nvPr/>
          </p:nvGrpSpPr>
          <p:grpSpPr>
            <a:xfrm>
              <a:off x="4479443" y="3645904"/>
              <a:ext cx="455965" cy="388789"/>
              <a:chOff x="2957425" y="238100"/>
              <a:chExt cx="1910200" cy="1628775"/>
            </a:xfrm>
          </p:grpSpPr>
          <p:sp>
            <p:nvSpPr>
              <p:cNvPr id="5801" name="Google Shape;5801;p8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1" name="Google Shape;5811;p81"/>
          <p:cNvGrpSpPr/>
          <p:nvPr/>
        </p:nvGrpSpPr>
        <p:grpSpPr>
          <a:xfrm>
            <a:off x="2480746" y="3534460"/>
            <a:ext cx="1243128" cy="637739"/>
            <a:chOff x="2496310" y="3693351"/>
            <a:chExt cx="1342906" cy="688926"/>
          </a:xfrm>
        </p:grpSpPr>
        <p:grpSp>
          <p:nvGrpSpPr>
            <p:cNvPr id="5812" name="Google Shape;5812;p81"/>
            <p:cNvGrpSpPr/>
            <p:nvPr/>
          </p:nvGrpSpPr>
          <p:grpSpPr>
            <a:xfrm>
              <a:off x="2496310" y="3693351"/>
              <a:ext cx="1342906" cy="688875"/>
              <a:chOff x="2496310" y="3693351"/>
              <a:chExt cx="1342906" cy="688875"/>
            </a:xfrm>
          </p:grpSpPr>
          <p:sp>
            <p:nvSpPr>
              <p:cNvPr id="5813" name="Google Shape;5813;p8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9" name="Google Shape;5819;p81"/>
              <p:cNvCxnSpPr>
                <a:stCxn id="58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820" name="Google Shape;5820;p81"/>
              <p:cNvCxnSpPr>
                <a:stCxn id="58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821" name="Google Shape;5821;p81"/>
              <p:cNvCxnSpPr>
                <a:stCxn id="58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22" name="Google Shape;5822;p81"/>
              <p:cNvCxnSpPr>
                <a:stCxn id="58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23" name="Google Shape;5823;p81"/>
              <p:cNvCxnSpPr>
                <a:stCxn id="58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824" name="Google Shape;5824;p81"/>
            <p:cNvGrpSpPr/>
            <p:nvPr/>
          </p:nvGrpSpPr>
          <p:grpSpPr>
            <a:xfrm>
              <a:off x="2675275" y="3930557"/>
              <a:ext cx="1003306" cy="451719"/>
              <a:chOff x="2675275" y="4174282"/>
              <a:chExt cx="1003306" cy="451719"/>
            </a:xfrm>
          </p:grpSpPr>
          <p:sp>
            <p:nvSpPr>
              <p:cNvPr id="5825" name="Google Shape;5825;p8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8" name="Google Shape;5828;p81"/>
          <p:cNvGrpSpPr/>
          <p:nvPr/>
        </p:nvGrpSpPr>
        <p:grpSpPr>
          <a:xfrm>
            <a:off x="1654417" y="971307"/>
            <a:ext cx="574511" cy="874709"/>
            <a:chOff x="1715404" y="1112080"/>
            <a:chExt cx="642270" cy="977984"/>
          </a:xfrm>
        </p:grpSpPr>
        <p:grpSp>
          <p:nvGrpSpPr>
            <p:cNvPr id="5829" name="Google Shape;5829;p81"/>
            <p:cNvGrpSpPr/>
            <p:nvPr/>
          </p:nvGrpSpPr>
          <p:grpSpPr>
            <a:xfrm>
              <a:off x="1715404" y="1112080"/>
              <a:ext cx="642270" cy="977984"/>
              <a:chOff x="1715404" y="1112080"/>
              <a:chExt cx="642270" cy="977984"/>
            </a:xfrm>
          </p:grpSpPr>
          <p:sp>
            <p:nvSpPr>
              <p:cNvPr id="5830" name="Google Shape;5830;p8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81"/>
            <p:cNvGrpSpPr/>
            <p:nvPr/>
          </p:nvGrpSpPr>
          <p:grpSpPr>
            <a:xfrm>
              <a:off x="1768927" y="1165603"/>
              <a:ext cx="535225" cy="851367"/>
              <a:chOff x="1768927" y="1165603"/>
              <a:chExt cx="535225" cy="851367"/>
            </a:xfrm>
          </p:grpSpPr>
          <p:sp>
            <p:nvSpPr>
              <p:cNvPr id="5833" name="Google Shape;5833;p8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81"/>
            <p:cNvGrpSpPr/>
            <p:nvPr/>
          </p:nvGrpSpPr>
          <p:grpSpPr>
            <a:xfrm>
              <a:off x="1822449" y="1219125"/>
              <a:ext cx="428180" cy="718859"/>
              <a:chOff x="1822449" y="1219125"/>
              <a:chExt cx="428180" cy="718859"/>
            </a:xfrm>
          </p:grpSpPr>
          <p:sp>
            <p:nvSpPr>
              <p:cNvPr id="5836" name="Google Shape;5836;p8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81"/>
            <p:cNvGrpSpPr/>
            <p:nvPr/>
          </p:nvGrpSpPr>
          <p:grpSpPr>
            <a:xfrm>
              <a:off x="1875972" y="1272648"/>
              <a:ext cx="321135" cy="586939"/>
              <a:chOff x="1875972" y="1272648"/>
              <a:chExt cx="321135" cy="586939"/>
            </a:xfrm>
          </p:grpSpPr>
          <p:sp>
            <p:nvSpPr>
              <p:cNvPr id="5839" name="Google Shape;5839;p8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1" name="Google Shape;5841;p81"/>
          <p:cNvGrpSpPr/>
          <p:nvPr/>
        </p:nvGrpSpPr>
        <p:grpSpPr>
          <a:xfrm>
            <a:off x="7761578" y="3528028"/>
            <a:ext cx="293855" cy="644170"/>
            <a:chOff x="241025" y="3151575"/>
            <a:chExt cx="293855" cy="644170"/>
          </a:xfrm>
        </p:grpSpPr>
        <p:sp>
          <p:nvSpPr>
            <p:cNvPr id="5842" name="Google Shape;5842;p8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4" name="Google Shape;5844;p81"/>
          <p:cNvGrpSpPr/>
          <p:nvPr/>
        </p:nvGrpSpPr>
        <p:grpSpPr>
          <a:xfrm>
            <a:off x="709562" y="2728028"/>
            <a:ext cx="1779649" cy="591620"/>
            <a:chOff x="246070" y="1983375"/>
            <a:chExt cx="1855347" cy="616849"/>
          </a:xfrm>
        </p:grpSpPr>
        <p:sp>
          <p:nvSpPr>
            <p:cNvPr id="5845" name="Google Shape;5845;p8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81"/>
          <p:cNvGrpSpPr/>
          <p:nvPr/>
        </p:nvGrpSpPr>
        <p:grpSpPr>
          <a:xfrm>
            <a:off x="2320428" y="971307"/>
            <a:ext cx="711055" cy="745993"/>
            <a:chOff x="2496269" y="1171698"/>
            <a:chExt cx="761953" cy="799392"/>
          </a:xfrm>
        </p:grpSpPr>
        <p:grpSp>
          <p:nvGrpSpPr>
            <p:cNvPr id="5855" name="Google Shape;5855;p81"/>
            <p:cNvGrpSpPr/>
            <p:nvPr/>
          </p:nvGrpSpPr>
          <p:grpSpPr>
            <a:xfrm>
              <a:off x="2496269" y="1171698"/>
              <a:ext cx="761953" cy="723022"/>
              <a:chOff x="2496269" y="1171698"/>
              <a:chExt cx="761953" cy="723022"/>
            </a:xfrm>
          </p:grpSpPr>
          <p:sp>
            <p:nvSpPr>
              <p:cNvPr id="5856" name="Google Shape;5856;p8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8" name="Google Shape;5858;p81"/>
              <p:cNvGrpSpPr/>
              <p:nvPr/>
            </p:nvGrpSpPr>
            <p:grpSpPr>
              <a:xfrm>
                <a:off x="2496269" y="1171698"/>
                <a:ext cx="761953" cy="723022"/>
                <a:chOff x="2496269" y="1120652"/>
                <a:chExt cx="761953" cy="723022"/>
              </a:xfrm>
            </p:grpSpPr>
            <p:grpSp>
              <p:nvGrpSpPr>
                <p:cNvPr id="5859" name="Google Shape;5859;p81"/>
                <p:cNvGrpSpPr/>
                <p:nvPr/>
              </p:nvGrpSpPr>
              <p:grpSpPr>
                <a:xfrm>
                  <a:off x="2496269" y="1120652"/>
                  <a:ext cx="761953" cy="723022"/>
                  <a:chOff x="2496269" y="1120652"/>
                  <a:chExt cx="761953" cy="723022"/>
                </a:xfrm>
              </p:grpSpPr>
              <p:grpSp>
                <p:nvGrpSpPr>
                  <p:cNvPr id="5860" name="Google Shape;5860;p81"/>
                  <p:cNvGrpSpPr/>
                  <p:nvPr/>
                </p:nvGrpSpPr>
                <p:grpSpPr>
                  <a:xfrm>
                    <a:off x="2496269" y="1304589"/>
                    <a:ext cx="407089" cy="305057"/>
                    <a:chOff x="2496269" y="1304589"/>
                    <a:chExt cx="407089" cy="305057"/>
                  </a:xfrm>
                </p:grpSpPr>
                <p:sp>
                  <p:nvSpPr>
                    <p:cNvPr id="5861" name="Google Shape;5861;p8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81"/>
                  <p:cNvGrpSpPr/>
                  <p:nvPr/>
                </p:nvGrpSpPr>
                <p:grpSpPr>
                  <a:xfrm>
                    <a:off x="2586468" y="1493376"/>
                    <a:ext cx="358850" cy="349656"/>
                    <a:chOff x="2586468" y="1493376"/>
                    <a:chExt cx="358850" cy="349656"/>
                  </a:xfrm>
                </p:grpSpPr>
                <p:sp>
                  <p:nvSpPr>
                    <p:cNvPr id="5864" name="Google Shape;5864;p8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81"/>
                  <p:cNvGrpSpPr/>
                  <p:nvPr/>
                </p:nvGrpSpPr>
                <p:grpSpPr>
                  <a:xfrm>
                    <a:off x="2807939" y="1494024"/>
                    <a:ext cx="358857" cy="349650"/>
                    <a:chOff x="2807939" y="1494024"/>
                    <a:chExt cx="358857" cy="349650"/>
                  </a:xfrm>
                </p:grpSpPr>
                <p:sp>
                  <p:nvSpPr>
                    <p:cNvPr id="5867" name="Google Shape;5867;p8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81"/>
                  <p:cNvGrpSpPr/>
                  <p:nvPr/>
                </p:nvGrpSpPr>
                <p:grpSpPr>
                  <a:xfrm>
                    <a:off x="2851133" y="1305635"/>
                    <a:ext cx="407089" cy="305057"/>
                    <a:chOff x="2851133" y="1305635"/>
                    <a:chExt cx="407089" cy="305057"/>
                  </a:xfrm>
                </p:grpSpPr>
                <p:sp>
                  <p:nvSpPr>
                    <p:cNvPr id="5870" name="Google Shape;5870;p8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81"/>
                  <p:cNvGrpSpPr/>
                  <p:nvPr/>
                </p:nvGrpSpPr>
                <p:grpSpPr>
                  <a:xfrm>
                    <a:off x="2727495" y="1120652"/>
                    <a:ext cx="300271" cy="396358"/>
                    <a:chOff x="2727495" y="1120652"/>
                    <a:chExt cx="300271" cy="396358"/>
                  </a:xfrm>
                </p:grpSpPr>
                <p:sp>
                  <p:nvSpPr>
                    <p:cNvPr id="5873" name="Google Shape;5873;p8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75" name="Google Shape;5875;p81"/>
                <p:cNvGrpSpPr/>
                <p:nvPr/>
              </p:nvGrpSpPr>
              <p:grpSpPr>
                <a:xfrm>
                  <a:off x="2722305" y="1350460"/>
                  <a:ext cx="308357" cy="308344"/>
                  <a:chOff x="2722305" y="1350460"/>
                  <a:chExt cx="308357" cy="308344"/>
                </a:xfrm>
              </p:grpSpPr>
              <p:sp>
                <p:nvSpPr>
                  <p:cNvPr id="5876" name="Google Shape;5876;p8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7" name="Google Shape;5877;p81"/>
                  <p:cNvGrpSpPr/>
                  <p:nvPr/>
                </p:nvGrpSpPr>
                <p:grpSpPr>
                  <a:xfrm>
                    <a:off x="2725064" y="1364529"/>
                    <a:ext cx="297954" cy="280182"/>
                    <a:chOff x="2725064" y="1364529"/>
                    <a:chExt cx="297954" cy="280182"/>
                  </a:xfrm>
                </p:grpSpPr>
                <p:sp>
                  <p:nvSpPr>
                    <p:cNvPr id="5878" name="Google Shape;5878;p8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883" name="Google Shape;5883;p8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81"/>
          <p:cNvGrpSpPr/>
          <p:nvPr/>
        </p:nvGrpSpPr>
        <p:grpSpPr>
          <a:xfrm>
            <a:off x="3909129" y="2727412"/>
            <a:ext cx="1569144" cy="591015"/>
            <a:chOff x="3820100" y="3023049"/>
            <a:chExt cx="1303926" cy="491162"/>
          </a:xfrm>
        </p:grpSpPr>
        <p:grpSp>
          <p:nvGrpSpPr>
            <p:cNvPr id="5889" name="Google Shape;5889;p81"/>
            <p:cNvGrpSpPr/>
            <p:nvPr/>
          </p:nvGrpSpPr>
          <p:grpSpPr>
            <a:xfrm>
              <a:off x="3820100" y="3023072"/>
              <a:ext cx="1303926" cy="491139"/>
              <a:chOff x="3820100" y="3023072"/>
              <a:chExt cx="1303926" cy="491139"/>
            </a:xfrm>
          </p:grpSpPr>
          <p:sp>
            <p:nvSpPr>
              <p:cNvPr id="5890" name="Google Shape;5890;p8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81"/>
            <p:cNvGrpSpPr/>
            <p:nvPr/>
          </p:nvGrpSpPr>
          <p:grpSpPr>
            <a:xfrm>
              <a:off x="4132439" y="3023645"/>
              <a:ext cx="393633" cy="177096"/>
              <a:chOff x="4132439" y="3023645"/>
              <a:chExt cx="393633" cy="177096"/>
            </a:xfrm>
          </p:grpSpPr>
          <p:sp>
            <p:nvSpPr>
              <p:cNvPr id="5893" name="Google Shape;5893;p8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81"/>
            <p:cNvGrpSpPr/>
            <p:nvPr/>
          </p:nvGrpSpPr>
          <p:grpSpPr>
            <a:xfrm>
              <a:off x="3921811" y="3023049"/>
              <a:ext cx="1002397" cy="388943"/>
              <a:chOff x="3921811" y="3023049"/>
              <a:chExt cx="1002397" cy="388943"/>
            </a:xfrm>
          </p:grpSpPr>
          <p:sp>
            <p:nvSpPr>
              <p:cNvPr id="5896" name="Google Shape;5896;p8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81"/>
            <p:cNvGrpSpPr/>
            <p:nvPr/>
          </p:nvGrpSpPr>
          <p:grpSpPr>
            <a:xfrm>
              <a:off x="4023645" y="3023049"/>
              <a:ext cx="683032" cy="286722"/>
              <a:chOff x="4023645" y="3023049"/>
              <a:chExt cx="683032" cy="286722"/>
            </a:xfrm>
          </p:grpSpPr>
          <p:sp>
            <p:nvSpPr>
              <p:cNvPr id="5899" name="Google Shape;5899;p8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1" name="Google Shape;5901;p81"/>
          <p:cNvGrpSpPr/>
          <p:nvPr/>
        </p:nvGrpSpPr>
        <p:grpSpPr>
          <a:xfrm>
            <a:off x="1541251" y="1854258"/>
            <a:ext cx="713522" cy="688025"/>
            <a:chOff x="1706078" y="2092648"/>
            <a:chExt cx="660913" cy="637296"/>
          </a:xfrm>
        </p:grpSpPr>
        <p:sp>
          <p:nvSpPr>
            <p:cNvPr id="5902" name="Google Shape;5902;p8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3" name="Google Shape;5903;p81"/>
            <p:cNvGrpSpPr/>
            <p:nvPr/>
          </p:nvGrpSpPr>
          <p:grpSpPr>
            <a:xfrm>
              <a:off x="1706078" y="2092648"/>
              <a:ext cx="660913" cy="575241"/>
              <a:chOff x="1706078" y="2092648"/>
              <a:chExt cx="660913" cy="575241"/>
            </a:xfrm>
          </p:grpSpPr>
          <p:sp>
            <p:nvSpPr>
              <p:cNvPr id="5904" name="Google Shape;5904;p8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7" name="Google Shape;5907;p81"/>
          <p:cNvGrpSpPr/>
          <p:nvPr/>
        </p:nvGrpSpPr>
        <p:grpSpPr>
          <a:xfrm>
            <a:off x="6303109" y="971806"/>
            <a:ext cx="1317459" cy="684168"/>
            <a:chOff x="238125" y="999450"/>
            <a:chExt cx="7140700" cy="3708225"/>
          </a:xfrm>
        </p:grpSpPr>
        <p:sp>
          <p:nvSpPr>
            <p:cNvPr id="5908" name="Google Shape;5908;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920"/>
        <p:cNvGrpSpPr/>
        <p:nvPr/>
      </p:nvGrpSpPr>
      <p:grpSpPr>
        <a:xfrm>
          <a:off x="0" y="0"/>
          <a:ext cx="0" cy="0"/>
          <a:chOff x="0" y="0"/>
          <a:chExt cx="0" cy="0"/>
        </a:xfrm>
      </p:grpSpPr>
      <p:grpSp>
        <p:nvGrpSpPr>
          <p:cNvPr id="5921" name="Google Shape;5921;p82"/>
          <p:cNvGrpSpPr/>
          <p:nvPr/>
        </p:nvGrpSpPr>
        <p:grpSpPr>
          <a:xfrm>
            <a:off x="717027" y="967622"/>
            <a:ext cx="1636117" cy="1526144"/>
            <a:chOff x="729238" y="1179665"/>
            <a:chExt cx="1636117" cy="1526144"/>
          </a:xfrm>
        </p:grpSpPr>
        <p:grpSp>
          <p:nvGrpSpPr>
            <p:cNvPr id="5922" name="Google Shape;5922;p82"/>
            <p:cNvGrpSpPr/>
            <p:nvPr/>
          </p:nvGrpSpPr>
          <p:grpSpPr>
            <a:xfrm>
              <a:off x="729238" y="1179665"/>
              <a:ext cx="80700" cy="1526144"/>
              <a:chOff x="729238" y="1179665"/>
              <a:chExt cx="80700" cy="1526144"/>
            </a:xfrm>
          </p:grpSpPr>
          <p:sp>
            <p:nvSpPr>
              <p:cNvPr id="5923" name="Google Shape;5923;p8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82"/>
            <p:cNvGrpSpPr/>
            <p:nvPr/>
          </p:nvGrpSpPr>
          <p:grpSpPr>
            <a:xfrm>
              <a:off x="903098" y="1179665"/>
              <a:ext cx="80700" cy="1526144"/>
              <a:chOff x="903098" y="1179665"/>
              <a:chExt cx="80700" cy="1526144"/>
            </a:xfrm>
          </p:grpSpPr>
          <p:sp>
            <p:nvSpPr>
              <p:cNvPr id="5934" name="Google Shape;5934;p8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82"/>
            <p:cNvGrpSpPr/>
            <p:nvPr/>
          </p:nvGrpSpPr>
          <p:grpSpPr>
            <a:xfrm>
              <a:off x="1076958" y="1179665"/>
              <a:ext cx="80700" cy="1526144"/>
              <a:chOff x="1076958" y="1179665"/>
              <a:chExt cx="80700" cy="1526144"/>
            </a:xfrm>
          </p:grpSpPr>
          <p:sp>
            <p:nvSpPr>
              <p:cNvPr id="5945" name="Google Shape;5945;p8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82"/>
            <p:cNvGrpSpPr/>
            <p:nvPr/>
          </p:nvGrpSpPr>
          <p:grpSpPr>
            <a:xfrm>
              <a:off x="1247707" y="1179665"/>
              <a:ext cx="80700" cy="1526144"/>
              <a:chOff x="1247707" y="1179665"/>
              <a:chExt cx="80700" cy="1526144"/>
            </a:xfrm>
          </p:grpSpPr>
          <p:sp>
            <p:nvSpPr>
              <p:cNvPr id="5956" name="Google Shape;5956;p8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82"/>
            <p:cNvGrpSpPr/>
            <p:nvPr/>
          </p:nvGrpSpPr>
          <p:grpSpPr>
            <a:xfrm>
              <a:off x="1421567" y="1179665"/>
              <a:ext cx="80700" cy="1526144"/>
              <a:chOff x="1421567" y="1179665"/>
              <a:chExt cx="80700" cy="1526144"/>
            </a:xfrm>
          </p:grpSpPr>
          <p:sp>
            <p:nvSpPr>
              <p:cNvPr id="5967" name="Google Shape;5967;p8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82"/>
            <p:cNvGrpSpPr/>
            <p:nvPr/>
          </p:nvGrpSpPr>
          <p:grpSpPr>
            <a:xfrm>
              <a:off x="1592327" y="1179665"/>
              <a:ext cx="80700" cy="1526144"/>
              <a:chOff x="1592327" y="1179665"/>
              <a:chExt cx="80700" cy="1526144"/>
            </a:xfrm>
          </p:grpSpPr>
          <p:sp>
            <p:nvSpPr>
              <p:cNvPr id="5978" name="Google Shape;5978;p8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82"/>
            <p:cNvGrpSpPr/>
            <p:nvPr/>
          </p:nvGrpSpPr>
          <p:grpSpPr>
            <a:xfrm>
              <a:off x="1766187" y="1179665"/>
              <a:ext cx="80700" cy="1526144"/>
              <a:chOff x="1766187" y="1179665"/>
              <a:chExt cx="80700" cy="1526144"/>
            </a:xfrm>
          </p:grpSpPr>
          <p:sp>
            <p:nvSpPr>
              <p:cNvPr id="5989" name="Google Shape;5989;p8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82"/>
            <p:cNvGrpSpPr/>
            <p:nvPr/>
          </p:nvGrpSpPr>
          <p:grpSpPr>
            <a:xfrm>
              <a:off x="1936935" y="1179665"/>
              <a:ext cx="80700" cy="1526144"/>
              <a:chOff x="1936935" y="1179665"/>
              <a:chExt cx="80700" cy="1526144"/>
            </a:xfrm>
          </p:grpSpPr>
          <p:sp>
            <p:nvSpPr>
              <p:cNvPr id="6000" name="Google Shape;6000;p8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82"/>
            <p:cNvGrpSpPr/>
            <p:nvPr/>
          </p:nvGrpSpPr>
          <p:grpSpPr>
            <a:xfrm>
              <a:off x="2110795" y="1179665"/>
              <a:ext cx="80700" cy="1526144"/>
              <a:chOff x="2110795" y="1179665"/>
              <a:chExt cx="80700" cy="1526144"/>
            </a:xfrm>
          </p:grpSpPr>
          <p:sp>
            <p:nvSpPr>
              <p:cNvPr id="6011" name="Google Shape;6011;p8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82"/>
            <p:cNvGrpSpPr/>
            <p:nvPr/>
          </p:nvGrpSpPr>
          <p:grpSpPr>
            <a:xfrm>
              <a:off x="2284655" y="1179665"/>
              <a:ext cx="80700" cy="1526144"/>
              <a:chOff x="2284655" y="1179665"/>
              <a:chExt cx="80700" cy="1526144"/>
            </a:xfrm>
          </p:grpSpPr>
          <p:sp>
            <p:nvSpPr>
              <p:cNvPr id="6022" name="Google Shape;6022;p8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2" name="Google Shape;6032;p82"/>
          <p:cNvGrpSpPr/>
          <p:nvPr/>
        </p:nvGrpSpPr>
        <p:grpSpPr>
          <a:xfrm>
            <a:off x="2611693" y="986760"/>
            <a:ext cx="1364248" cy="1102133"/>
            <a:chOff x="2623904" y="1198803"/>
            <a:chExt cx="1364248" cy="1102133"/>
          </a:xfrm>
        </p:grpSpPr>
        <p:grpSp>
          <p:nvGrpSpPr>
            <p:cNvPr id="6033" name="Google Shape;6033;p82"/>
            <p:cNvGrpSpPr/>
            <p:nvPr/>
          </p:nvGrpSpPr>
          <p:grpSpPr>
            <a:xfrm>
              <a:off x="2623907" y="1198803"/>
              <a:ext cx="1364245" cy="273000"/>
              <a:chOff x="2623907" y="1198803"/>
              <a:chExt cx="1364245" cy="273000"/>
            </a:xfrm>
          </p:grpSpPr>
          <p:sp>
            <p:nvSpPr>
              <p:cNvPr id="6034" name="Google Shape;6034;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82"/>
            <p:cNvGrpSpPr/>
            <p:nvPr/>
          </p:nvGrpSpPr>
          <p:grpSpPr>
            <a:xfrm>
              <a:off x="2623904" y="1476964"/>
              <a:ext cx="1364245" cy="273000"/>
              <a:chOff x="2623904" y="1476964"/>
              <a:chExt cx="1364245" cy="273000"/>
            </a:xfrm>
          </p:grpSpPr>
          <p:sp>
            <p:nvSpPr>
              <p:cNvPr id="6040" name="Google Shape;6040;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5" name="Google Shape;6045;p82"/>
            <p:cNvGrpSpPr/>
            <p:nvPr/>
          </p:nvGrpSpPr>
          <p:grpSpPr>
            <a:xfrm>
              <a:off x="2623907" y="1749775"/>
              <a:ext cx="1364245" cy="273000"/>
              <a:chOff x="2623907" y="1749775"/>
              <a:chExt cx="1364245" cy="273000"/>
            </a:xfrm>
          </p:grpSpPr>
          <p:sp>
            <p:nvSpPr>
              <p:cNvPr id="6046" name="Google Shape;6046;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82"/>
            <p:cNvGrpSpPr/>
            <p:nvPr/>
          </p:nvGrpSpPr>
          <p:grpSpPr>
            <a:xfrm>
              <a:off x="2623904" y="2027936"/>
              <a:ext cx="1364245" cy="273000"/>
              <a:chOff x="2623904" y="2027936"/>
              <a:chExt cx="1364245" cy="273000"/>
            </a:xfrm>
          </p:grpSpPr>
          <p:sp>
            <p:nvSpPr>
              <p:cNvPr id="6052" name="Google Shape;6052;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7" name="Google Shape;6057;p82"/>
          <p:cNvGrpSpPr/>
          <p:nvPr/>
        </p:nvGrpSpPr>
        <p:grpSpPr>
          <a:xfrm>
            <a:off x="2601154" y="2445833"/>
            <a:ext cx="1387541" cy="159124"/>
            <a:chOff x="3200660" y="2180272"/>
            <a:chExt cx="2563824" cy="378237"/>
          </a:xfrm>
        </p:grpSpPr>
        <p:sp>
          <p:nvSpPr>
            <p:cNvPr id="6058" name="Google Shape;6058;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82"/>
          <p:cNvGrpSpPr/>
          <p:nvPr/>
        </p:nvGrpSpPr>
        <p:grpSpPr>
          <a:xfrm>
            <a:off x="2597679" y="2723597"/>
            <a:ext cx="1390502" cy="159625"/>
            <a:chOff x="3530150" y="2790075"/>
            <a:chExt cx="1962600" cy="225300"/>
          </a:xfrm>
        </p:grpSpPr>
        <p:sp>
          <p:nvSpPr>
            <p:cNvPr id="6077" name="Google Shape;6077;p8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82"/>
          <p:cNvGrpSpPr/>
          <p:nvPr/>
        </p:nvGrpSpPr>
        <p:grpSpPr>
          <a:xfrm>
            <a:off x="2597736" y="3001862"/>
            <a:ext cx="1411629" cy="154175"/>
            <a:chOff x="3558802" y="4011244"/>
            <a:chExt cx="1866000" cy="111600"/>
          </a:xfrm>
        </p:grpSpPr>
        <p:sp>
          <p:nvSpPr>
            <p:cNvPr id="6080" name="Google Shape;6080;p8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82"/>
          <p:cNvGrpSpPr/>
          <p:nvPr/>
        </p:nvGrpSpPr>
        <p:grpSpPr>
          <a:xfrm>
            <a:off x="2598024" y="2207432"/>
            <a:ext cx="1383503" cy="119761"/>
            <a:chOff x="3465975" y="2270258"/>
            <a:chExt cx="1986364" cy="171947"/>
          </a:xfrm>
        </p:grpSpPr>
        <p:sp>
          <p:nvSpPr>
            <p:cNvPr id="6083" name="Google Shape;6083;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82"/>
          <p:cNvGrpSpPr/>
          <p:nvPr/>
        </p:nvGrpSpPr>
        <p:grpSpPr>
          <a:xfrm>
            <a:off x="2609031" y="3571205"/>
            <a:ext cx="1369531" cy="195460"/>
            <a:chOff x="723300" y="4253549"/>
            <a:chExt cx="2276482" cy="324900"/>
          </a:xfrm>
        </p:grpSpPr>
        <p:sp>
          <p:nvSpPr>
            <p:cNvPr id="6092" name="Google Shape;6092;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82"/>
          <p:cNvGrpSpPr/>
          <p:nvPr/>
        </p:nvGrpSpPr>
        <p:grpSpPr>
          <a:xfrm>
            <a:off x="2598592" y="3272446"/>
            <a:ext cx="1389066" cy="180119"/>
            <a:chOff x="705948" y="3788465"/>
            <a:chExt cx="2308953" cy="299400"/>
          </a:xfrm>
        </p:grpSpPr>
        <p:sp>
          <p:nvSpPr>
            <p:cNvPr id="6098" name="Google Shape;6098;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82"/>
          <p:cNvGrpSpPr/>
          <p:nvPr/>
        </p:nvGrpSpPr>
        <p:grpSpPr>
          <a:xfrm>
            <a:off x="4195583" y="1876400"/>
            <a:ext cx="1433821" cy="191501"/>
            <a:chOff x="4273350" y="2088443"/>
            <a:chExt cx="1433821" cy="191501"/>
          </a:xfrm>
        </p:grpSpPr>
        <p:grpSp>
          <p:nvGrpSpPr>
            <p:cNvPr id="6104" name="Google Shape;6104;p82"/>
            <p:cNvGrpSpPr/>
            <p:nvPr/>
          </p:nvGrpSpPr>
          <p:grpSpPr>
            <a:xfrm>
              <a:off x="4273350" y="2088443"/>
              <a:ext cx="1433821" cy="0"/>
              <a:chOff x="5224975" y="2962250"/>
              <a:chExt cx="1544400" cy="0"/>
            </a:xfrm>
          </p:grpSpPr>
          <p:cxnSp>
            <p:nvCxnSpPr>
              <p:cNvPr id="6105" name="Google Shape;6105;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106" name="Google Shape;6106;p8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107" name="Google Shape;6107;p82"/>
            <p:cNvGrpSpPr/>
            <p:nvPr/>
          </p:nvGrpSpPr>
          <p:grpSpPr>
            <a:xfrm>
              <a:off x="4273350" y="2279944"/>
              <a:ext cx="1433821" cy="0"/>
              <a:chOff x="5224975" y="2962250"/>
              <a:chExt cx="1544400" cy="0"/>
            </a:xfrm>
          </p:grpSpPr>
          <p:cxnSp>
            <p:nvCxnSpPr>
              <p:cNvPr id="6108" name="Google Shape;6108;p8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109" name="Google Shape;6109;p8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110" name="Google Shape;6110;p82"/>
          <p:cNvGrpSpPr/>
          <p:nvPr/>
        </p:nvGrpSpPr>
        <p:grpSpPr>
          <a:xfrm>
            <a:off x="2646529" y="3885304"/>
            <a:ext cx="1304609" cy="294074"/>
            <a:chOff x="2658741" y="4097347"/>
            <a:chExt cx="1304609" cy="294074"/>
          </a:xfrm>
        </p:grpSpPr>
        <p:grpSp>
          <p:nvGrpSpPr>
            <p:cNvPr id="6111" name="Google Shape;6111;p82"/>
            <p:cNvGrpSpPr/>
            <p:nvPr/>
          </p:nvGrpSpPr>
          <p:grpSpPr>
            <a:xfrm>
              <a:off x="2658741" y="4097347"/>
              <a:ext cx="118572" cy="294074"/>
              <a:chOff x="3343310" y="4475555"/>
              <a:chExt cx="127717" cy="316753"/>
            </a:xfrm>
          </p:grpSpPr>
          <p:sp>
            <p:nvSpPr>
              <p:cNvPr id="6112" name="Google Shape;6112;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82"/>
            <p:cNvGrpSpPr/>
            <p:nvPr/>
          </p:nvGrpSpPr>
          <p:grpSpPr>
            <a:xfrm>
              <a:off x="3815519" y="4098388"/>
              <a:ext cx="147831" cy="291991"/>
              <a:chOff x="3527539" y="4476677"/>
              <a:chExt cx="159232" cy="314510"/>
            </a:xfrm>
          </p:grpSpPr>
          <p:sp>
            <p:nvSpPr>
              <p:cNvPr id="6115" name="Google Shape;6115;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82"/>
            <p:cNvGrpSpPr/>
            <p:nvPr/>
          </p:nvGrpSpPr>
          <p:grpSpPr>
            <a:xfrm>
              <a:off x="3511696" y="4098388"/>
              <a:ext cx="147831" cy="291991"/>
              <a:chOff x="3527539" y="4476677"/>
              <a:chExt cx="159232" cy="314510"/>
            </a:xfrm>
          </p:grpSpPr>
          <p:sp>
            <p:nvSpPr>
              <p:cNvPr id="6118" name="Google Shape;6118;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82"/>
            <p:cNvGrpSpPr/>
            <p:nvPr/>
          </p:nvGrpSpPr>
          <p:grpSpPr>
            <a:xfrm>
              <a:off x="3207874" y="4098388"/>
              <a:ext cx="147831" cy="291991"/>
              <a:chOff x="3527539" y="4476677"/>
              <a:chExt cx="159232" cy="314510"/>
            </a:xfrm>
          </p:grpSpPr>
          <p:sp>
            <p:nvSpPr>
              <p:cNvPr id="6121" name="Google Shape;6121;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82"/>
            <p:cNvGrpSpPr/>
            <p:nvPr/>
          </p:nvGrpSpPr>
          <p:grpSpPr>
            <a:xfrm>
              <a:off x="2933305" y="4097347"/>
              <a:ext cx="118572" cy="294074"/>
              <a:chOff x="3343310" y="4475555"/>
              <a:chExt cx="127717" cy="316753"/>
            </a:xfrm>
          </p:grpSpPr>
          <p:sp>
            <p:nvSpPr>
              <p:cNvPr id="6124" name="Google Shape;6124;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26" name="Google Shape;6126;p82"/>
          <p:cNvGrpSpPr/>
          <p:nvPr/>
        </p:nvGrpSpPr>
        <p:grpSpPr>
          <a:xfrm>
            <a:off x="4197138" y="963998"/>
            <a:ext cx="1430711" cy="751237"/>
            <a:chOff x="5159450" y="1919950"/>
            <a:chExt cx="1541050" cy="862500"/>
          </a:xfrm>
        </p:grpSpPr>
        <p:sp>
          <p:nvSpPr>
            <p:cNvPr id="6127" name="Google Shape;6127;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t-BR"/>
            </a:p>
          </p:txBody>
        </p:sp>
        <p:grpSp>
          <p:nvGrpSpPr>
            <p:cNvPr id="6128" name="Google Shape;6128;p82"/>
            <p:cNvGrpSpPr/>
            <p:nvPr/>
          </p:nvGrpSpPr>
          <p:grpSpPr>
            <a:xfrm>
              <a:off x="5159450" y="1919950"/>
              <a:ext cx="1541050" cy="862500"/>
              <a:chOff x="5159450" y="1919950"/>
              <a:chExt cx="1541050" cy="862500"/>
            </a:xfrm>
          </p:grpSpPr>
          <p:cxnSp>
            <p:nvCxnSpPr>
              <p:cNvPr id="6129" name="Google Shape;6129;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130" name="Google Shape;6130;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131" name="Google Shape;6131;p82"/>
          <p:cNvGrpSpPr/>
          <p:nvPr/>
        </p:nvGrpSpPr>
        <p:grpSpPr>
          <a:xfrm>
            <a:off x="4245275" y="2227768"/>
            <a:ext cx="1334436" cy="967914"/>
            <a:chOff x="4294923" y="2439811"/>
            <a:chExt cx="1334436" cy="967914"/>
          </a:xfrm>
        </p:grpSpPr>
        <p:grpSp>
          <p:nvGrpSpPr>
            <p:cNvPr id="6132" name="Google Shape;6132;p82"/>
            <p:cNvGrpSpPr/>
            <p:nvPr/>
          </p:nvGrpSpPr>
          <p:grpSpPr>
            <a:xfrm>
              <a:off x="4960455" y="2469658"/>
              <a:ext cx="668904" cy="885524"/>
              <a:chOff x="4960455" y="2469658"/>
              <a:chExt cx="668904" cy="885524"/>
            </a:xfrm>
          </p:grpSpPr>
          <p:sp>
            <p:nvSpPr>
              <p:cNvPr id="6133" name="Google Shape;6133;p8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82"/>
            <p:cNvGrpSpPr/>
            <p:nvPr/>
          </p:nvGrpSpPr>
          <p:grpSpPr>
            <a:xfrm>
              <a:off x="4294923" y="2469658"/>
              <a:ext cx="668951" cy="885524"/>
              <a:chOff x="4294923" y="2469658"/>
              <a:chExt cx="668951" cy="885524"/>
            </a:xfrm>
          </p:grpSpPr>
          <p:sp>
            <p:nvSpPr>
              <p:cNvPr id="6140" name="Google Shape;6140;p8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6" name="Google Shape;6146;p8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82"/>
          <p:cNvGrpSpPr/>
          <p:nvPr/>
        </p:nvGrpSpPr>
        <p:grpSpPr>
          <a:xfrm>
            <a:off x="4231478" y="3282213"/>
            <a:ext cx="1430949" cy="897289"/>
            <a:chOff x="4351371" y="3547942"/>
            <a:chExt cx="1345130" cy="843475"/>
          </a:xfrm>
        </p:grpSpPr>
        <p:grpSp>
          <p:nvGrpSpPr>
            <p:cNvPr id="6148" name="Google Shape;6148;p82"/>
            <p:cNvGrpSpPr/>
            <p:nvPr/>
          </p:nvGrpSpPr>
          <p:grpSpPr>
            <a:xfrm>
              <a:off x="4351371" y="4209917"/>
              <a:ext cx="1345130" cy="181500"/>
              <a:chOff x="4351371" y="4209917"/>
              <a:chExt cx="1345130" cy="181500"/>
            </a:xfrm>
          </p:grpSpPr>
          <p:sp>
            <p:nvSpPr>
              <p:cNvPr id="6149" name="Google Shape;6149;p8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0" name="Google Shape;6150;p8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151" name="Google Shape;6151;p82"/>
            <p:cNvGrpSpPr/>
            <p:nvPr/>
          </p:nvGrpSpPr>
          <p:grpSpPr>
            <a:xfrm>
              <a:off x="4403010" y="3985221"/>
              <a:ext cx="1109518" cy="181500"/>
              <a:chOff x="4403010" y="3985221"/>
              <a:chExt cx="1109518" cy="181500"/>
            </a:xfrm>
          </p:grpSpPr>
          <p:sp>
            <p:nvSpPr>
              <p:cNvPr id="6152" name="Google Shape;6152;p8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3" name="Google Shape;6153;p8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154" name="Google Shape;6154;p82"/>
            <p:cNvGrpSpPr/>
            <p:nvPr/>
          </p:nvGrpSpPr>
          <p:grpSpPr>
            <a:xfrm>
              <a:off x="4618704" y="3766582"/>
              <a:ext cx="807858" cy="181500"/>
              <a:chOff x="4618704" y="3766582"/>
              <a:chExt cx="807858" cy="181500"/>
            </a:xfrm>
          </p:grpSpPr>
          <p:sp>
            <p:nvSpPr>
              <p:cNvPr id="6155" name="Google Shape;6155;p8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6" name="Google Shape;6156;p8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157" name="Google Shape;6157;p82"/>
            <p:cNvGrpSpPr/>
            <p:nvPr/>
          </p:nvGrpSpPr>
          <p:grpSpPr>
            <a:xfrm>
              <a:off x="4735238" y="3547942"/>
              <a:ext cx="462839" cy="181500"/>
              <a:chOff x="4735238" y="3547942"/>
              <a:chExt cx="462839" cy="181500"/>
            </a:xfrm>
          </p:grpSpPr>
          <p:sp>
            <p:nvSpPr>
              <p:cNvPr id="6158" name="Google Shape;6158;p8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9" name="Google Shape;6159;p8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160" name="Google Shape;6160;p82"/>
          <p:cNvGrpSpPr/>
          <p:nvPr/>
        </p:nvGrpSpPr>
        <p:grpSpPr>
          <a:xfrm>
            <a:off x="7407836" y="2217537"/>
            <a:ext cx="1020955" cy="928853"/>
            <a:chOff x="926675" y="238125"/>
            <a:chExt cx="5755100" cy="5232975"/>
          </a:xfrm>
        </p:grpSpPr>
        <p:sp>
          <p:nvSpPr>
            <p:cNvPr id="6161" name="Google Shape;6161;p8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82"/>
          <p:cNvGrpSpPr/>
          <p:nvPr/>
        </p:nvGrpSpPr>
        <p:grpSpPr>
          <a:xfrm>
            <a:off x="715210" y="2616272"/>
            <a:ext cx="1695374" cy="1560837"/>
            <a:chOff x="727421" y="2828315"/>
            <a:chExt cx="1695374" cy="1560837"/>
          </a:xfrm>
        </p:grpSpPr>
        <p:grpSp>
          <p:nvGrpSpPr>
            <p:cNvPr id="6166" name="Google Shape;6166;p82"/>
            <p:cNvGrpSpPr/>
            <p:nvPr/>
          </p:nvGrpSpPr>
          <p:grpSpPr>
            <a:xfrm>
              <a:off x="727421" y="2828315"/>
              <a:ext cx="1695374" cy="1560837"/>
              <a:chOff x="734799" y="2782450"/>
              <a:chExt cx="1571100" cy="1577400"/>
            </a:xfrm>
          </p:grpSpPr>
          <p:cxnSp>
            <p:nvCxnSpPr>
              <p:cNvPr id="6167" name="Google Shape;6167;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168" name="Google Shape;6168;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169" name="Google Shape;6169;p82"/>
            <p:cNvGrpSpPr/>
            <p:nvPr/>
          </p:nvGrpSpPr>
          <p:grpSpPr>
            <a:xfrm>
              <a:off x="819108" y="2882501"/>
              <a:ext cx="1556791" cy="1426186"/>
              <a:chOff x="819108" y="2882501"/>
              <a:chExt cx="1556791" cy="1426186"/>
            </a:xfrm>
          </p:grpSpPr>
          <p:grpSp>
            <p:nvGrpSpPr>
              <p:cNvPr id="6170" name="Google Shape;6170;p82"/>
              <p:cNvGrpSpPr/>
              <p:nvPr/>
            </p:nvGrpSpPr>
            <p:grpSpPr>
              <a:xfrm>
                <a:off x="819108" y="2882501"/>
                <a:ext cx="103104" cy="1426186"/>
                <a:chOff x="4674013" y="3100904"/>
                <a:chExt cx="122758" cy="1698043"/>
              </a:xfrm>
            </p:grpSpPr>
            <p:sp>
              <p:nvSpPr>
                <p:cNvPr id="6171" name="Google Shape;6171;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82"/>
              <p:cNvGrpSpPr/>
              <p:nvPr/>
            </p:nvGrpSpPr>
            <p:grpSpPr>
              <a:xfrm>
                <a:off x="1062475" y="2882501"/>
                <a:ext cx="103104" cy="1426186"/>
                <a:chOff x="4940438" y="3100904"/>
                <a:chExt cx="122758" cy="1698043"/>
              </a:xfrm>
            </p:grpSpPr>
            <p:sp>
              <p:nvSpPr>
                <p:cNvPr id="6179" name="Google Shape;6179;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82"/>
              <p:cNvGrpSpPr/>
              <p:nvPr/>
            </p:nvGrpSpPr>
            <p:grpSpPr>
              <a:xfrm>
                <a:off x="1299324" y="2882501"/>
                <a:ext cx="103104" cy="1426186"/>
                <a:chOff x="5206863" y="3100904"/>
                <a:chExt cx="122758" cy="1698043"/>
              </a:xfrm>
            </p:grpSpPr>
            <p:sp>
              <p:nvSpPr>
                <p:cNvPr id="6187" name="Google Shape;6187;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82"/>
              <p:cNvGrpSpPr/>
              <p:nvPr/>
            </p:nvGrpSpPr>
            <p:grpSpPr>
              <a:xfrm>
                <a:off x="1786057" y="2882501"/>
                <a:ext cx="103104" cy="1426186"/>
                <a:chOff x="6006138" y="3143629"/>
                <a:chExt cx="122758" cy="1698043"/>
              </a:xfrm>
            </p:grpSpPr>
            <p:sp>
              <p:nvSpPr>
                <p:cNvPr id="6195" name="Google Shape;6195;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82"/>
              <p:cNvGrpSpPr/>
              <p:nvPr/>
            </p:nvGrpSpPr>
            <p:grpSpPr>
              <a:xfrm>
                <a:off x="2029422" y="2882501"/>
                <a:ext cx="103104" cy="1426186"/>
                <a:chOff x="6805413" y="3100904"/>
                <a:chExt cx="122758" cy="1698043"/>
              </a:xfrm>
            </p:grpSpPr>
            <p:sp>
              <p:nvSpPr>
                <p:cNvPr id="6203" name="Google Shape;6203;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82"/>
              <p:cNvGrpSpPr/>
              <p:nvPr/>
            </p:nvGrpSpPr>
            <p:grpSpPr>
              <a:xfrm>
                <a:off x="2272795" y="2882501"/>
                <a:ext cx="103104" cy="1426186"/>
                <a:chOff x="5206863" y="3100904"/>
                <a:chExt cx="122758" cy="1698043"/>
              </a:xfrm>
            </p:grpSpPr>
            <p:sp>
              <p:nvSpPr>
                <p:cNvPr id="6211" name="Google Shape;6211;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82"/>
              <p:cNvGrpSpPr/>
              <p:nvPr/>
            </p:nvGrpSpPr>
            <p:grpSpPr>
              <a:xfrm>
                <a:off x="1542694" y="2882501"/>
                <a:ext cx="103104" cy="1426186"/>
                <a:chOff x="6006138" y="3143629"/>
                <a:chExt cx="122758" cy="1698043"/>
              </a:xfrm>
            </p:grpSpPr>
            <p:sp>
              <p:nvSpPr>
                <p:cNvPr id="6219" name="Google Shape;6219;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26" name="Google Shape;6226;p82"/>
          <p:cNvGrpSpPr/>
          <p:nvPr/>
        </p:nvGrpSpPr>
        <p:grpSpPr>
          <a:xfrm>
            <a:off x="5671260" y="3305994"/>
            <a:ext cx="2749952" cy="870677"/>
            <a:chOff x="238125" y="1725700"/>
            <a:chExt cx="7139025" cy="2260325"/>
          </a:xfrm>
        </p:grpSpPr>
        <p:sp>
          <p:nvSpPr>
            <p:cNvPr id="6227" name="Google Shape;6227;p8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82"/>
          <p:cNvGrpSpPr/>
          <p:nvPr/>
        </p:nvGrpSpPr>
        <p:grpSpPr>
          <a:xfrm>
            <a:off x="5941424" y="2247740"/>
            <a:ext cx="1105452" cy="916747"/>
            <a:chOff x="5249100" y="1210600"/>
            <a:chExt cx="3502700" cy="2904775"/>
          </a:xfrm>
        </p:grpSpPr>
        <p:sp>
          <p:nvSpPr>
            <p:cNvPr id="6238" name="Google Shape;6238;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42" name="Google Shape;6242;p8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243" name="Google Shape;6243;p8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244" name="Google Shape;6244;p8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245" name="Google Shape;6245;p8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246" name="Google Shape;6246;p8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82"/>
          <p:cNvGrpSpPr/>
          <p:nvPr/>
        </p:nvGrpSpPr>
        <p:grpSpPr>
          <a:xfrm>
            <a:off x="7123972" y="967158"/>
            <a:ext cx="1304650" cy="1124856"/>
            <a:chOff x="7287122" y="1165658"/>
            <a:chExt cx="1219413" cy="1051365"/>
          </a:xfrm>
        </p:grpSpPr>
        <p:grpSp>
          <p:nvGrpSpPr>
            <p:cNvPr id="6248" name="Google Shape;6248;p82"/>
            <p:cNvGrpSpPr/>
            <p:nvPr/>
          </p:nvGrpSpPr>
          <p:grpSpPr>
            <a:xfrm>
              <a:off x="7287122" y="1969723"/>
              <a:ext cx="1219413" cy="247300"/>
              <a:chOff x="7287122" y="1969723"/>
              <a:chExt cx="1219413" cy="247300"/>
            </a:xfrm>
          </p:grpSpPr>
          <p:sp>
            <p:nvSpPr>
              <p:cNvPr id="6249" name="Google Shape;6249;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0" name="Google Shape;6250;p82"/>
              <p:cNvGrpSpPr/>
              <p:nvPr/>
            </p:nvGrpSpPr>
            <p:grpSpPr>
              <a:xfrm>
                <a:off x="7287122" y="2063892"/>
                <a:ext cx="1151753" cy="73428"/>
                <a:chOff x="7287122" y="2063892"/>
                <a:chExt cx="1151753" cy="73428"/>
              </a:xfrm>
            </p:grpSpPr>
            <p:sp>
              <p:nvSpPr>
                <p:cNvPr id="6251" name="Google Shape;6251;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2" name="Google Shape;6252;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253" name="Google Shape;6253;p82"/>
            <p:cNvGrpSpPr/>
            <p:nvPr/>
          </p:nvGrpSpPr>
          <p:grpSpPr>
            <a:xfrm>
              <a:off x="7287122" y="1712201"/>
              <a:ext cx="1219403" cy="246767"/>
              <a:chOff x="7287122" y="1712201"/>
              <a:chExt cx="1219403" cy="246767"/>
            </a:xfrm>
          </p:grpSpPr>
          <p:sp>
            <p:nvSpPr>
              <p:cNvPr id="6254" name="Google Shape;6254;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5" name="Google Shape;6255;p82"/>
              <p:cNvGrpSpPr/>
              <p:nvPr/>
            </p:nvGrpSpPr>
            <p:grpSpPr>
              <a:xfrm>
                <a:off x="7287122" y="1842861"/>
                <a:ext cx="1005303" cy="73419"/>
                <a:chOff x="7287122" y="1842861"/>
                <a:chExt cx="1005303" cy="73419"/>
              </a:xfrm>
            </p:grpSpPr>
            <p:sp>
              <p:nvSpPr>
                <p:cNvPr id="6256" name="Google Shape;6256;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57" name="Google Shape;6257;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258" name="Google Shape;6258;p82"/>
            <p:cNvGrpSpPr/>
            <p:nvPr/>
          </p:nvGrpSpPr>
          <p:grpSpPr>
            <a:xfrm>
              <a:off x="7287122" y="1447520"/>
              <a:ext cx="1219403" cy="286667"/>
              <a:chOff x="7287122" y="1447520"/>
              <a:chExt cx="1219403" cy="286667"/>
            </a:xfrm>
          </p:grpSpPr>
          <p:sp>
            <p:nvSpPr>
              <p:cNvPr id="6259" name="Google Shape;6259;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0" name="Google Shape;6260;p82"/>
              <p:cNvGrpSpPr/>
              <p:nvPr/>
            </p:nvGrpSpPr>
            <p:grpSpPr>
              <a:xfrm>
                <a:off x="7287122" y="1581977"/>
                <a:ext cx="852803" cy="73428"/>
                <a:chOff x="7287122" y="1581977"/>
                <a:chExt cx="852803" cy="73428"/>
              </a:xfrm>
            </p:grpSpPr>
            <p:sp>
              <p:nvSpPr>
                <p:cNvPr id="6261" name="Google Shape;6261;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2" name="Google Shape;6262;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263" name="Google Shape;6263;p82"/>
            <p:cNvGrpSpPr/>
            <p:nvPr/>
          </p:nvGrpSpPr>
          <p:grpSpPr>
            <a:xfrm>
              <a:off x="7287122" y="1165658"/>
              <a:ext cx="1219403" cy="344253"/>
              <a:chOff x="7287122" y="1165658"/>
              <a:chExt cx="1219403" cy="344253"/>
            </a:xfrm>
          </p:grpSpPr>
          <p:sp>
            <p:nvSpPr>
              <p:cNvPr id="6264" name="Google Shape;6264;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5" name="Google Shape;6265;p82"/>
              <p:cNvGrpSpPr/>
              <p:nvPr/>
            </p:nvGrpSpPr>
            <p:grpSpPr>
              <a:xfrm>
                <a:off x="7287122" y="1341025"/>
                <a:ext cx="695703" cy="73419"/>
                <a:chOff x="7287122" y="1341025"/>
                <a:chExt cx="695703" cy="73419"/>
              </a:xfrm>
            </p:grpSpPr>
            <p:sp>
              <p:nvSpPr>
                <p:cNvPr id="6266" name="Google Shape;6266;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7" name="Google Shape;6267;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268" name="Google Shape;6268;p82"/>
          <p:cNvGrpSpPr/>
          <p:nvPr/>
        </p:nvGrpSpPr>
        <p:grpSpPr>
          <a:xfrm>
            <a:off x="5790464" y="973181"/>
            <a:ext cx="1397729" cy="1098540"/>
            <a:chOff x="5900602" y="1193063"/>
            <a:chExt cx="1299851" cy="1021707"/>
          </a:xfrm>
        </p:grpSpPr>
        <p:grpSp>
          <p:nvGrpSpPr>
            <p:cNvPr id="6269" name="Google Shape;6269;p82"/>
            <p:cNvGrpSpPr/>
            <p:nvPr/>
          </p:nvGrpSpPr>
          <p:grpSpPr>
            <a:xfrm>
              <a:off x="6520337" y="1193063"/>
              <a:ext cx="341815" cy="799959"/>
              <a:chOff x="6520337" y="1193063"/>
              <a:chExt cx="341815" cy="799959"/>
            </a:xfrm>
          </p:grpSpPr>
          <p:grpSp>
            <p:nvGrpSpPr>
              <p:cNvPr id="6270" name="Google Shape;6270;p82"/>
              <p:cNvGrpSpPr/>
              <p:nvPr/>
            </p:nvGrpSpPr>
            <p:grpSpPr>
              <a:xfrm>
                <a:off x="6520337" y="1589527"/>
                <a:ext cx="213950" cy="403494"/>
                <a:chOff x="6520337" y="1589527"/>
                <a:chExt cx="213950" cy="403494"/>
              </a:xfrm>
            </p:grpSpPr>
            <p:sp>
              <p:nvSpPr>
                <p:cNvPr id="6271" name="Google Shape;6271;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82"/>
              <p:cNvGrpSpPr/>
              <p:nvPr/>
            </p:nvGrpSpPr>
            <p:grpSpPr>
              <a:xfrm>
                <a:off x="6577204" y="1193063"/>
                <a:ext cx="284947" cy="464512"/>
                <a:chOff x="6577204" y="1193063"/>
                <a:chExt cx="284947" cy="464512"/>
              </a:xfrm>
            </p:grpSpPr>
            <p:sp>
              <p:nvSpPr>
                <p:cNvPr id="6274" name="Google Shape;6274;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5" name="Google Shape;6275;p8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276" name="Google Shape;6276;p82"/>
            <p:cNvGrpSpPr/>
            <p:nvPr/>
          </p:nvGrpSpPr>
          <p:grpSpPr>
            <a:xfrm>
              <a:off x="6238903" y="1193063"/>
              <a:ext cx="300475" cy="900152"/>
              <a:chOff x="6238903" y="1193063"/>
              <a:chExt cx="300475" cy="900152"/>
            </a:xfrm>
          </p:grpSpPr>
          <p:grpSp>
            <p:nvGrpSpPr>
              <p:cNvPr id="6277" name="Google Shape;6277;p82"/>
              <p:cNvGrpSpPr/>
              <p:nvPr/>
            </p:nvGrpSpPr>
            <p:grpSpPr>
              <a:xfrm>
                <a:off x="6290865" y="1489315"/>
                <a:ext cx="248514" cy="603900"/>
                <a:chOff x="6290865" y="1489315"/>
                <a:chExt cx="248514" cy="603900"/>
              </a:xfrm>
            </p:grpSpPr>
            <p:sp>
              <p:nvSpPr>
                <p:cNvPr id="6278" name="Google Shape;6278;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82"/>
              <p:cNvGrpSpPr/>
              <p:nvPr/>
            </p:nvGrpSpPr>
            <p:grpSpPr>
              <a:xfrm>
                <a:off x="6238903" y="1193063"/>
                <a:ext cx="284947" cy="333087"/>
                <a:chOff x="6238903" y="1193063"/>
                <a:chExt cx="284947" cy="333087"/>
              </a:xfrm>
            </p:grpSpPr>
            <p:sp>
              <p:nvSpPr>
                <p:cNvPr id="6281" name="Google Shape;6281;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2" name="Google Shape;6282;p8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283" name="Google Shape;6283;p82"/>
            <p:cNvGrpSpPr/>
            <p:nvPr/>
          </p:nvGrpSpPr>
          <p:grpSpPr>
            <a:xfrm>
              <a:off x="5900602" y="1193063"/>
              <a:ext cx="444345" cy="1021707"/>
              <a:chOff x="5900602" y="1193063"/>
              <a:chExt cx="444345" cy="1021707"/>
            </a:xfrm>
          </p:grpSpPr>
          <p:grpSp>
            <p:nvGrpSpPr>
              <p:cNvPr id="6284" name="Google Shape;6284;p82"/>
              <p:cNvGrpSpPr/>
              <p:nvPr/>
            </p:nvGrpSpPr>
            <p:grpSpPr>
              <a:xfrm>
                <a:off x="6046501" y="1367785"/>
                <a:ext cx="298446" cy="846986"/>
                <a:chOff x="6046501" y="1367785"/>
                <a:chExt cx="298446" cy="846986"/>
              </a:xfrm>
            </p:grpSpPr>
            <p:sp>
              <p:nvSpPr>
                <p:cNvPr id="6285" name="Google Shape;6285;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82"/>
              <p:cNvGrpSpPr/>
              <p:nvPr/>
            </p:nvGrpSpPr>
            <p:grpSpPr>
              <a:xfrm>
                <a:off x="5900602" y="1193063"/>
                <a:ext cx="284947" cy="182312"/>
                <a:chOff x="5900602" y="1193063"/>
                <a:chExt cx="284947" cy="182312"/>
              </a:xfrm>
            </p:grpSpPr>
            <p:sp>
              <p:nvSpPr>
                <p:cNvPr id="6288" name="Google Shape;6288;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9" name="Google Shape;6289;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290" name="Google Shape;6290;p82"/>
            <p:cNvGrpSpPr/>
            <p:nvPr/>
          </p:nvGrpSpPr>
          <p:grpSpPr>
            <a:xfrm>
              <a:off x="6738300" y="1193063"/>
              <a:ext cx="462153" cy="707634"/>
              <a:chOff x="6738300" y="1193063"/>
              <a:chExt cx="462153" cy="707634"/>
            </a:xfrm>
          </p:grpSpPr>
          <p:grpSp>
            <p:nvGrpSpPr>
              <p:cNvPr id="6291" name="Google Shape;6291;p82"/>
              <p:cNvGrpSpPr/>
              <p:nvPr/>
            </p:nvGrpSpPr>
            <p:grpSpPr>
              <a:xfrm>
                <a:off x="6915505" y="1193063"/>
                <a:ext cx="284947" cy="597387"/>
                <a:chOff x="6915505" y="1193063"/>
                <a:chExt cx="284947" cy="597387"/>
              </a:xfrm>
            </p:grpSpPr>
            <p:sp>
              <p:nvSpPr>
                <p:cNvPr id="6292" name="Google Shape;6292;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3" name="Google Shape;6293;p8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294" name="Google Shape;6294;p82"/>
              <p:cNvGrpSpPr/>
              <p:nvPr/>
            </p:nvGrpSpPr>
            <p:grpSpPr>
              <a:xfrm>
                <a:off x="6738300" y="1684725"/>
                <a:ext cx="230066" cy="215971"/>
                <a:chOff x="6738300" y="1684725"/>
                <a:chExt cx="230066" cy="215971"/>
              </a:xfrm>
            </p:grpSpPr>
            <p:sp>
              <p:nvSpPr>
                <p:cNvPr id="6295" name="Google Shape;6295;p8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00"/>
        <p:cNvGrpSpPr/>
        <p:nvPr/>
      </p:nvGrpSpPr>
      <p:grpSpPr>
        <a:xfrm>
          <a:off x="0" y="0"/>
          <a:ext cx="0" cy="0"/>
          <a:chOff x="0" y="0"/>
          <a:chExt cx="0" cy="0"/>
        </a:xfrm>
      </p:grpSpPr>
      <p:grpSp>
        <p:nvGrpSpPr>
          <p:cNvPr id="6301" name="Google Shape;6301;p83"/>
          <p:cNvGrpSpPr/>
          <p:nvPr/>
        </p:nvGrpSpPr>
        <p:grpSpPr>
          <a:xfrm>
            <a:off x="821785" y="2307635"/>
            <a:ext cx="339235" cy="298186"/>
            <a:chOff x="898875" y="244725"/>
            <a:chExt cx="481800" cy="423500"/>
          </a:xfrm>
        </p:grpSpPr>
        <p:sp>
          <p:nvSpPr>
            <p:cNvPr id="6302" name="Google Shape;6302;p8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3" name="Google Shape;6303;p8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4" name="Google Shape;6304;p8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5" name="Google Shape;6305;p8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6" name="Google Shape;6306;p8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7" name="Google Shape;6307;p8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08" name="Google Shape;6308;p83"/>
          <p:cNvGrpSpPr/>
          <p:nvPr/>
        </p:nvGrpSpPr>
        <p:grpSpPr>
          <a:xfrm>
            <a:off x="1260167" y="2287103"/>
            <a:ext cx="298169" cy="339253"/>
            <a:chOff x="1529350" y="258825"/>
            <a:chExt cx="423475" cy="481825"/>
          </a:xfrm>
        </p:grpSpPr>
        <p:sp>
          <p:nvSpPr>
            <p:cNvPr id="6309" name="Google Shape;6309;p8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0" name="Google Shape;6310;p8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1" name="Google Shape;6311;p83"/>
          <p:cNvGrpSpPr/>
          <p:nvPr/>
        </p:nvGrpSpPr>
        <p:grpSpPr>
          <a:xfrm>
            <a:off x="2102437" y="2287102"/>
            <a:ext cx="298169" cy="339253"/>
            <a:chOff x="2707500" y="249400"/>
            <a:chExt cx="423475" cy="481825"/>
          </a:xfrm>
        </p:grpSpPr>
        <p:sp>
          <p:nvSpPr>
            <p:cNvPr id="6312" name="Google Shape;6312;p8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3" name="Google Shape;6313;p8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4" name="Google Shape;6314;p83"/>
          <p:cNvGrpSpPr/>
          <p:nvPr/>
        </p:nvGrpSpPr>
        <p:grpSpPr>
          <a:xfrm>
            <a:off x="2516052" y="2287428"/>
            <a:ext cx="305386" cy="338602"/>
            <a:chOff x="3300325" y="249875"/>
            <a:chExt cx="433725" cy="480900"/>
          </a:xfrm>
        </p:grpSpPr>
        <p:sp>
          <p:nvSpPr>
            <p:cNvPr id="6315" name="Google Shape;6315;p8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6" name="Google Shape;6316;p8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7" name="Google Shape;6317;p8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8" name="Google Shape;6318;p8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9" name="Google Shape;6319;p8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0" name="Google Shape;6320;p8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1" name="Google Shape;6321;p83"/>
          <p:cNvGrpSpPr/>
          <p:nvPr/>
        </p:nvGrpSpPr>
        <p:grpSpPr>
          <a:xfrm>
            <a:off x="1653142" y="2367273"/>
            <a:ext cx="340890" cy="178912"/>
            <a:chOff x="2084325" y="363300"/>
            <a:chExt cx="484150" cy="254100"/>
          </a:xfrm>
        </p:grpSpPr>
        <p:sp>
          <p:nvSpPr>
            <p:cNvPr id="6322" name="Google Shape;6322;p8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3" name="Google Shape;6323;p8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4" name="Google Shape;6324;p83"/>
          <p:cNvGrpSpPr/>
          <p:nvPr/>
        </p:nvGrpSpPr>
        <p:grpSpPr>
          <a:xfrm>
            <a:off x="2905137" y="2287349"/>
            <a:ext cx="352349" cy="338760"/>
            <a:chOff x="3854700" y="249750"/>
            <a:chExt cx="500425" cy="481125"/>
          </a:xfrm>
        </p:grpSpPr>
        <p:sp>
          <p:nvSpPr>
            <p:cNvPr id="6325" name="Google Shape;6325;p8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6" name="Google Shape;6326;p8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7" name="Google Shape;6327;p8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8" name="Google Shape;6328;p8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9" name="Google Shape;6329;p8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0" name="Google Shape;6330;p8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1" name="Google Shape;6331;p8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2" name="Google Shape;6332;p8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3" name="Google Shape;6333;p83"/>
          <p:cNvGrpSpPr/>
          <p:nvPr/>
        </p:nvGrpSpPr>
        <p:grpSpPr>
          <a:xfrm>
            <a:off x="3323126" y="2287349"/>
            <a:ext cx="352349" cy="338760"/>
            <a:chOff x="4447550" y="249750"/>
            <a:chExt cx="500425" cy="481125"/>
          </a:xfrm>
        </p:grpSpPr>
        <p:sp>
          <p:nvSpPr>
            <p:cNvPr id="6334" name="Google Shape;6334;p8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5" name="Google Shape;6335;p8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6" name="Google Shape;6336;p83"/>
          <p:cNvGrpSpPr/>
          <p:nvPr/>
        </p:nvGrpSpPr>
        <p:grpSpPr>
          <a:xfrm>
            <a:off x="3752328" y="2287102"/>
            <a:ext cx="339253" cy="339253"/>
            <a:chOff x="5049725" y="249400"/>
            <a:chExt cx="481825" cy="481825"/>
          </a:xfrm>
        </p:grpSpPr>
        <p:sp>
          <p:nvSpPr>
            <p:cNvPr id="6337" name="Google Shape;6337;p8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8" name="Google Shape;6338;p8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9" name="Google Shape;6339;p83"/>
          <p:cNvGrpSpPr/>
          <p:nvPr/>
        </p:nvGrpSpPr>
        <p:grpSpPr>
          <a:xfrm>
            <a:off x="4166269" y="2287102"/>
            <a:ext cx="339253" cy="339253"/>
            <a:chOff x="5660400" y="238125"/>
            <a:chExt cx="481825" cy="481825"/>
          </a:xfrm>
        </p:grpSpPr>
        <p:sp>
          <p:nvSpPr>
            <p:cNvPr id="6340" name="Google Shape;6340;p8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1" name="Google Shape;6341;p8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42" name="Google Shape;6342;p83"/>
          <p:cNvGrpSpPr/>
          <p:nvPr/>
        </p:nvGrpSpPr>
        <p:grpSpPr>
          <a:xfrm>
            <a:off x="4582955" y="2287102"/>
            <a:ext cx="339253" cy="339253"/>
            <a:chOff x="6235400" y="249400"/>
            <a:chExt cx="481825" cy="481825"/>
          </a:xfrm>
        </p:grpSpPr>
        <p:sp>
          <p:nvSpPr>
            <p:cNvPr id="6343" name="Google Shape;6343;p8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4" name="Google Shape;6344;p8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5" name="Google Shape;6345;p8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6" name="Google Shape;6346;p8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7" name="Google Shape;6347;p8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48" name="Google Shape;6348;p83"/>
          <p:cNvGrpSpPr/>
          <p:nvPr/>
        </p:nvGrpSpPr>
        <p:grpSpPr>
          <a:xfrm>
            <a:off x="821301" y="2731810"/>
            <a:ext cx="340204" cy="298116"/>
            <a:chOff x="899850" y="871450"/>
            <a:chExt cx="483175" cy="423400"/>
          </a:xfrm>
        </p:grpSpPr>
        <p:sp>
          <p:nvSpPr>
            <p:cNvPr id="6349" name="Google Shape;6349;p8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0" name="Google Shape;6350;p8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1" name="Google Shape;6351;p8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2" name="Google Shape;6352;p8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53" name="Google Shape;6353;p8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354" name="Google Shape;6354;p83"/>
          <p:cNvGrpSpPr/>
          <p:nvPr/>
        </p:nvGrpSpPr>
        <p:grpSpPr>
          <a:xfrm>
            <a:off x="1653301" y="2711232"/>
            <a:ext cx="340573" cy="339271"/>
            <a:chOff x="2085450" y="842250"/>
            <a:chExt cx="483700" cy="481850"/>
          </a:xfrm>
        </p:grpSpPr>
        <p:sp>
          <p:nvSpPr>
            <p:cNvPr id="6355" name="Google Shape;6355;p8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6" name="Google Shape;6356;p8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7" name="Google Shape;6357;p8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58" name="Google Shape;6358;p83"/>
          <p:cNvGrpSpPr/>
          <p:nvPr/>
        </p:nvGrpSpPr>
        <p:grpSpPr>
          <a:xfrm>
            <a:off x="2081868" y="2711241"/>
            <a:ext cx="339306" cy="339253"/>
            <a:chOff x="2685825" y="840375"/>
            <a:chExt cx="481900" cy="481825"/>
          </a:xfrm>
        </p:grpSpPr>
        <p:sp>
          <p:nvSpPr>
            <p:cNvPr id="6359" name="Google Shape;6359;p8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0" name="Google Shape;6360;p8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61" name="Google Shape;6361;p83"/>
          <p:cNvGrpSpPr/>
          <p:nvPr/>
        </p:nvGrpSpPr>
        <p:grpSpPr>
          <a:xfrm>
            <a:off x="2493529" y="2710924"/>
            <a:ext cx="350431" cy="339887"/>
            <a:chOff x="3270675" y="841800"/>
            <a:chExt cx="497700" cy="482725"/>
          </a:xfrm>
        </p:grpSpPr>
        <p:sp>
          <p:nvSpPr>
            <p:cNvPr id="6362" name="Google Shape;6362;p8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3" name="Google Shape;6363;p8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4" name="Google Shape;6364;p8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65" name="Google Shape;6365;p8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366" name="Google Shape;6366;p83"/>
          <p:cNvGrpSpPr/>
          <p:nvPr/>
        </p:nvGrpSpPr>
        <p:grpSpPr>
          <a:xfrm>
            <a:off x="3329675" y="2731783"/>
            <a:ext cx="339253" cy="298169"/>
            <a:chOff x="4467200" y="877100"/>
            <a:chExt cx="481825" cy="423475"/>
          </a:xfrm>
        </p:grpSpPr>
        <p:sp>
          <p:nvSpPr>
            <p:cNvPr id="6367" name="Google Shape;6367;p8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8" name="Google Shape;6368;p8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9" name="Google Shape;6369;p8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0" name="Google Shape;6370;p8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71" name="Google Shape;6371;p83"/>
          <p:cNvGrpSpPr/>
          <p:nvPr/>
        </p:nvGrpSpPr>
        <p:grpSpPr>
          <a:xfrm>
            <a:off x="3744565" y="2711232"/>
            <a:ext cx="354778" cy="339271"/>
            <a:chOff x="5045500" y="842250"/>
            <a:chExt cx="503875" cy="481850"/>
          </a:xfrm>
        </p:grpSpPr>
        <p:sp>
          <p:nvSpPr>
            <p:cNvPr id="6372" name="Google Shape;6372;p8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3" name="Google Shape;6373;p8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74" name="Google Shape;6374;p83"/>
          <p:cNvGrpSpPr/>
          <p:nvPr/>
        </p:nvGrpSpPr>
        <p:grpSpPr>
          <a:xfrm>
            <a:off x="4167413" y="2737451"/>
            <a:ext cx="336965" cy="286833"/>
            <a:chOff x="5645200" y="879425"/>
            <a:chExt cx="478575" cy="407375"/>
          </a:xfrm>
        </p:grpSpPr>
        <p:sp>
          <p:nvSpPr>
            <p:cNvPr id="6375" name="Google Shape;6375;p8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6" name="Google Shape;6376;p8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7" name="Google Shape;6377;p8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8" name="Google Shape;6378;p8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9" name="Google Shape;6379;p8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0" name="Google Shape;6380;p8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81" name="Google Shape;6381;p83"/>
          <p:cNvGrpSpPr/>
          <p:nvPr/>
        </p:nvGrpSpPr>
        <p:grpSpPr>
          <a:xfrm>
            <a:off x="4603488" y="2711241"/>
            <a:ext cx="298186" cy="339253"/>
            <a:chOff x="6264525" y="842250"/>
            <a:chExt cx="423500" cy="481825"/>
          </a:xfrm>
        </p:grpSpPr>
        <p:sp>
          <p:nvSpPr>
            <p:cNvPr id="6382" name="Google Shape;6382;p8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3" name="Google Shape;6383;p8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4" name="Google Shape;6384;p8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5" name="Google Shape;6385;p8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6" name="Google Shape;6386;p8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7" name="Google Shape;6387;p8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8" name="Google Shape;6388;p8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89" name="Google Shape;6389;p83"/>
          <p:cNvGrpSpPr/>
          <p:nvPr/>
        </p:nvGrpSpPr>
        <p:grpSpPr>
          <a:xfrm>
            <a:off x="821776" y="3125895"/>
            <a:ext cx="339253" cy="339253"/>
            <a:chOff x="900750" y="1436075"/>
            <a:chExt cx="481825" cy="481825"/>
          </a:xfrm>
        </p:grpSpPr>
        <p:sp>
          <p:nvSpPr>
            <p:cNvPr id="6390" name="Google Shape;6390;p8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1" name="Google Shape;6391;p8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2" name="Google Shape;6392;p8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3" name="Google Shape;6393;p8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94" name="Google Shape;6394;p83"/>
          <p:cNvGrpSpPr/>
          <p:nvPr/>
        </p:nvGrpSpPr>
        <p:grpSpPr>
          <a:xfrm>
            <a:off x="1239624" y="3186183"/>
            <a:ext cx="339253" cy="218676"/>
            <a:chOff x="1492675" y="1520750"/>
            <a:chExt cx="481825" cy="310575"/>
          </a:xfrm>
        </p:grpSpPr>
        <p:sp>
          <p:nvSpPr>
            <p:cNvPr id="6395" name="Google Shape;6395;p8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6" name="Google Shape;6396;p8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97" name="Google Shape;6397;p83"/>
          <p:cNvGrpSpPr/>
          <p:nvPr/>
        </p:nvGrpSpPr>
        <p:grpSpPr>
          <a:xfrm>
            <a:off x="1647421" y="3125877"/>
            <a:ext cx="352332" cy="339288"/>
            <a:chOff x="2071000" y="1435025"/>
            <a:chExt cx="500400" cy="481875"/>
          </a:xfrm>
        </p:grpSpPr>
        <p:sp>
          <p:nvSpPr>
            <p:cNvPr id="6398" name="Google Shape;6398;p8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9" name="Google Shape;6399;p8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0" name="Google Shape;6400;p8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01" name="Google Shape;6401;p83"/>
          <p:cNvGrpSpPr/>
          <p:nvPr/>
        </p:nvGrpSpPr>
        <p:grpSpPr>
          <a:xfrm>
            <a:off x="2075584" y="3146709"/>
            <a:ext cx="351874" cy="297623"/>
            <a:chOff x="2678350" y="1464650"/>
            <a:chExt cx="499750" cy="422700"/>
          </a:xfrm>
        </p:grpSpPr>
        <p:sp>
          <p:nvSpPr>
            <p:cNvPr id="6402" name="Google Shape;6402;p8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3" name="Google Shape;6403;p8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4" name="Google Shape;6404;p8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05" name="Google Shape;6405;p83"/>
          <p:cNvGrpSpPr/>
          <p:nvPr/>
        </p:nvGrpSpPr>
        <p:grpSpPr>
          <a:xfrm>
            <a:off x="2499118" y="3125895"/>
            <a:ext cx="339253" cy="339253"/>
            <a:chOff x="3271200" y="1435075"/>
            <a:chExt cx="481825" cy="481825"/>
          </a:xfrm>
        </p:grpSpPr>
        <p:sp>
          <p:nvSpPr>
            <p:cNvPr id="6406" name="Google Shape;6406;p8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7" name="Google Shape;6407;p8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08" name="Google Shape;6408;p83"/>
          <p:cNvGrpSpPr/>
          <p:nvPr/>
        </p:nvGrpSpPr>
        <p:grpSpPr>
          <a:xfrm>
            <a:off x="2909591" y="3125877"/>
            <a:ext cx="343442" cy="339288"/>
            <a:chOff x="3858100" y="1435075"/>
            <a:chExt cx="487775" cy="481875"/>
          </a:xfrm>
        </p:grpSpPr>
        <p:sp>
          <p:nvSpPr>
            <p:cNvPr id="6409" name="Google Shape;6409;p8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0" name="Google Shape;6410;p8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1" name="Google Shape;6411;p8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2" name="Google Shape;6412;p8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3" name="Google Shape;6413;p8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14" name="Google Shape;6414;p83"/>
          <p:cNvGrpSpPr/>
          <p:nvPr/>
        </p:nvGrpSpPr>
        <p:grpSpPr>
          <a:xfrm>
            <a:off x="3329674" y="3125895"/>
            <a:ext cx="339253" cy="339253"/>
            <a:chOff x="4456875" y="1435075"/>
            <a:chExt cx="481825" cy="481825"/>
          </a:xfrm>
        </p:grpSpPr>
        <p:sp>
          <p:nvSpPr>
            <p:cNvPr id="6415" name="Google Shape;6415;p8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6" name="Google Shape;6416;p8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7" name="Google Shape;6417;p8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8" name="Google Shape;6418;p8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9" name="Google Shape;6419;p8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0" name="Google Shape;6420;p8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1" name="Google Shape;6421;p8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2" name="Google Shape;6422;p8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3" name="Google Shape;6423;p8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4" name="Google Shape;6424;p8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5" name="Google Shape;6425;p8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6" name="Google Shape;6426;p8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7" name="Google Shape;6427;p8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8" name="Google Shape;6428;p8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9" name="Google Shape;6429;p8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0" name="Google Shape;6430;p8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1" name="Google Shape;6431;p8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2" name="Google Shape;6432;p8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3" name="Google Shape;6433;p8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34" name="Google Shape;6434;p83"/>
          <p:cNvGrpSpPr/>
          <p:nvPr/>
        </p:nvGrpSpPr>
        <p:grpSpPr>
          <a:xfrm>
            <a:off x="3750665" y="3125886"/>
            <a:ext cx="342580" cy="339271"/>
            <a:chOff x="5049725" y="1435050"/>
            <a:chExt cx="486550" cy="481850"/>
          </a:xfrm>
        </p:grpSpPr>
        <p:sp>
          <p:nvSpPr>
            <p:cNvPr id="6435" name="Google Shape;6435;p8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6" name="Google Shape;6436;p8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7" name="Google Shape;6437;p8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8" name="Google Shape;6438;p8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39" name="Google Shape;6439;p83"/>
          <p:cNvGrpSpPr/>
          <p:nvPr/>
        </p:nvGrpSpPr>
        <p:grpSpPr>
          <a:xfrm>
            <a:off x="4166216" y="3125895"/>
            <a:ext cx="339359" cy="339253"/>
            <a:chOff x="5642475" y="1435075"/>
            <a:chExt cx="481975" cy="481825"/>
          </a:xfrm>
        </p:grpSpPr>
        <p:sp>
          <p:nvSpPr>
            <p:cNvPr id="6440" name="Google Shape;6440;p8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1" name="Google Shape;6441;p8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2" name="Google Shape;6442;p8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43" name="Google Shape;6443;p83"/>
          <p:cNvGrpSpPr/>
          <p:nvPr/>
        </p:nvGrpSpPr>
        <p:grpSpPr>
          <a:xfrm>
            <a:off x="4580702" y="3125886"/>
            <a:ext cx="343759" cy="339271"/>
            <a:chOff x="6232000" y="1435050"/>
            <a:chExt cx="488225" cy="481850"/>
          </a:xfrm>
        </p:grpSpPr>
        <p:sp>
          <p:nvSpPr>
            <p:cNvPr id="6444" name="Google Shape;6444;p8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5" name="Google Shape;6445;p8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6" name="Google Shape;6446;p8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7" name="Google Shape;6447;p8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8" name="Google Shape;6448;p8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49" name="Google Shape;6449;p83"/>
          <p:cNvGrpSpPr/>
          <p:nvPr/>
        </p:nvGrpSpPr>
        <p:grpSpPr>
          <a:xfrm>
            <a:off x="841438" y="3539545"/>
            <a:ext cx="299929" cy="337792"/>
            <a:chOff x="924450" y="2028975"/>
            <a:chExt cx="425975" cy="479750"/>
          </a:xfrm>
        </p:grpSpPr>
        <p:sp>
          <p:nvSpPr>
            <p:cNvPr id="6450" name="Google Shape;6450;p8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1" name="Google Shape;6451;p8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2" name="Google Shape;6452;p8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53" name="Google Shape;6453;p83"/>
          <p:cNvGrpSpPr/>
          <p:nvPr/>
        </p:nvGrpSpPr>
        <p:grpSpPr>
          <a:xfrm>
            <a:off x="1653934" y="3559347"/>
            <a:ext cx="339306" cy="298186"/>
            <a:chOff x="2085450" y="2057100"/>
            <a:chExt cx="481900" cy="423500"/>
          </a:xfrm>
        </p:grpSpPr>
        <p:sp>
          <p:nvSpPr>
            <p:cNvPr id="6454" name="Google Shape;6454;p8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5" name="Google Shape;6455;p8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6" name="Google Shape;6456;p8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57" name="Google Shape;6457;p83"/>
          <p:cNvGrpSpPr/>
          <p:nvPr/>
        </p:nvGrpSpPr>
        <p:grpSpPr>
          <a:xfrm>
            <a:off x="2081868" y="3582592"/>
            <a:ext cx="339306" cy="251698"/>
            <a:chOff x="2678275" y="2090100"/>
            <a:chExt cx="481900" cy="357475"/>
          </a:xfrm>
        </p:grpSpPr>
        <p:sp>
          <p:nvSpPr>
            <p:cNvPr id="6458" name="Google Shape;6458;p8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9" name="Google Shape;6459;p8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0" name="Google Shape;6460;p8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1" name="Google Shape;6461;p8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2" name="Google Shape;6462;p8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63" name="Google Shape;6463;p83"/>
          <p:cNvGrpSpPr/>
          <p:nvPr/>
        </p:nvGrpSpPr>
        <p:grpSpPr>
          <a:xfrm>
            <a:off x="2559072" y="3594790"/>
            <a:ext cx="219345" cy="227301"/>
            <a:chOff x="3357325" y="2093500"/>
            <a:chExt cx="311525" cy="322825"/>
          </a:xfrm>
        </p:grpSpPr>
        <p:sp>
          <p:nvSpPr>
            <p:cNvPr id="6464" name="Google Shape;6464;p8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5" name="Google Shape;6465;p8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6" name="Google Shape;6466;p8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467" name="Google Shape;6467;p8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468" name="Google Shape;6468;p83"/>
          <p:cNvGrpSpPr/>
          <p:nvPr/>
        </p:nvGrpSpPr>
        <p:grpSpPr>
          <a:xfrm>
            <a:off x="3353262" y="3538814"/>
            <a:ext cx="292078" cy="339253"/>
            <a:chOff x="4492800" y="2027925"/>
            <a:chExt cx="414825" cy="481825"/>
          </a:xfrm>
        </p:grpSpPr>
        <p:sp>
          <p:nvSpPr>
            <p:cNvPr id="6469" name="Google Shape;6469;p8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0" name="Google Shape;6470;p8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71" name="Google Shape;6471;p83"/>
          <p:cNvGrpSpPr/>
          <p:nvPr/>
        </p:nvGrpSpPr>
        <p:grpSpPr>
          <a:xfrm>
            <a:off x="3752354" y="3538805"/>
            <a:ext cx="339200" cy="339271"/>
            <a:chOff x="5049725" y="2027900"/>
            <a:chExt cx="481750" cy="481850"/>
          </a:xfrm>
        </p:grpSpPr>
        <p:sp>
          <p:nvSpPr>
            <p:cNvPr id="6472" name="Google Shape;6472;p8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3" name="Google Shape;6473;p8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4" name="Google Shape;6474;p8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5" name="Google Shape;6475;p8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6" name="Google Shape;6476;p8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7" name="Google Shape;6477;p8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8" name="Google Shape;6478;p8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9" name="Google Shape;6479;p8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0" name="Google Shape;6480;p83"/>
          <p:cNvGrpSpPr/>
          <p:nvPr/>
        </p:nvGrpSpPr>
        <p:grpSpPr>
          <a:xfrm>
            <a:off x="4225950" y="3538893"/>
            <a:ext cx="219890" cy="339095"/>
            <a:chOff x="5726350" y="2028150"/>
            <a:chExt cx="312300" cy="481600"/>
          </a:xfrm>
        </p:grpSpPr>
        <p:sp>
          <p:nvSpPr>
            <p:cNvPr id="6481" name="Google Shape;6481;p8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2" name="Google Shape;6482;p8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3" name="Google Shape;6483;p8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4" name="Google Shape;6484;p83"/>
          <p:cNvGrpSpPr/>
          <p:nvPr/>
        </p:nvGrpSpPr>
        <p:grpSpPr>
          <a:xfrm>
            <a:off x="4586141" y="3542000"/>
            <a:ext cx="332881" cy="332881"/>
            <a:chOff x="6239925" y="2032450"/>
            <a:chExt cx="472775" cy="472775"/>
          </a:xfrm>
        </p:grpSpPr>
        <p:sp>
          <p:nvSpPr>
            <p:cNvPr id="6485" name="Google Shape;6485;p8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6" name="Google Shape;6486;p8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7" name="Google Shape;6487;p83"/>
          <p:cNvGrpSpPr/>
          <p:nvPr/>
        </p:nvGrpSpPr>
        <p:grpSpPr>
          <a:xfrm>
            <a:off x="5035233" y="2364092"/>
            <a:ext cx="334641" cy="185425"/>
            <a:chOff x="903075" y="2730000"/>
            <a:chExt cx="475275" cy="263350"/>
          </a:xfrm>
        </p:grpSpPr>
        <p:sp>
          <p:nvSpPr>
            <p:cNvPr id="6488" name="Google Shape;6488;p8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9" name="Google Shape;6489;p8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0" name="Google Shape;6490;p8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1" name="Google Shape;6491;p83"/>
          <p:cNvGrpSpPr/>
          <p:nvPr/>
        </p:nvGrpSpPr>
        <p:grpSpPr>
          <a:xfrm>
            <a:off x="1239624" y="3538814"/>
            <a:ext cx="339253" cy="339253"/>
            <a:chOff x="1492675" y="2027925"/>
            <a:chExt cx="481825" cy="481825"/>
          </a:xfrm>
        </p:grpSpPr>
        <p:sp>
          <p:nvSpPr>
            <p:cNvPr id="6492" name="Google Shape;6492;p8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3" name="Google Shape;6493;p8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4" name="Google Shape;6494;p8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5" name="Google Shape;6495;p8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6" name="Google Shape;6496;p8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7" name="Google Shape;6497;p83"/>
          <p:cNvGrpSpPr/>
          <p:nvPr/>
        </p:nvGrpSpPr>
        <p:grpSpPr>
          <a:xfrm>
            <a:off x="5466000" y="2287178"/>
            <a:ext cx="339253" cy="339253"/>
            <a:chOff x="1492675" y="2620775"/>
            <a:chExt cx="481825" cy="481825"/>
          </a:xfrm>
        </p:grpSpPr>
        <p:sp>
          <p:nvSpPr>
            <p:cNvPr id="6498" name="Google Shape;6498;p8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9" name="Google Shape;6499;p8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00" name="Google Shape;6500;p8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01" name="Google Shape;6501;p83"/>
          <p:cNvGrpSpPr/>
          <p:nvPr/>
        </p:nvGrpSpPr>
        <p:grpSpPr>
          <a:xfrm>
            <a:off x="6289754" y="2303161"/>
            <a:ext cx="333585" cy="307287"/>
            <a:chOff x="2682350" y="2643425"/>
            <a:chExt cx="473775" cy="436425"/>
          </a:xfrm>
        </p:grpSpPr>
        <p:sp>
          <p:nvSpPr>
            <p:cNvPr id="6502" name="Google Shape;6502;p8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3" name="Google Shape;6503;p8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4" name="Google Shape;6504;p8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5" name="Google Shape;6505;p8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6" name="Google Shape;6506;p8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7" name="Google Shape;6507;p8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8" name="Google Shape;6508;p8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9" name="Google Shape;6509;p83"/>
          <p:cNvGrpSpPr/>
          <p:nvPr/>
        </p:nvGrpSpPr>
        <p:grpSpPr>
          <a:xfrm>
            <a:off x="6755243" y="2287178"/>
            <a:ext cx="238531" cy="339253"/>
            <a:chOff x="3342725" y="2620775"/>
            <a:chExt cx="338775" cy="481825"/>
          </a:xfrm>
        </p:grpSpPr>
        <p:sp>
          <p:nvSpPr>
            <p:cNvPr id="6510" name="Google Shape;6510;p8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1" name="Google Shape;6511;p8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2" name="Google Shape;6512;p8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3" name="Google Shape;6513;p83"/>
          <p:cNvGrpSpPr/>
          <p:nvPr/>
        </p:nvGrpSpPr>
        <p:grpSpPr>
          <a:xfrm>
            <a:off x="7148994" y="2287178"/>
            <a:ext cx="278296" cy="339253"/>
            <a:chOff x="3907325" y="2620775"/>
            <a:chExt cx="395250" cy="481825"/>
          </a:xfrm>
        </p:grpSpPr>
        <p:sp>
          <p:nvSpPr>
            <p:cNvPr id="6514" name="Google Shape;6514;p8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5" name="Google Shape;6515;p8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6" name="Google Shape;6516;p8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7" name="Google Shape;6517;p8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8" name="Google Shape;6518;p83"/>
          <p:cNvGrpSpPr/>
          <p:nvPr/>
        </p:nvGrpSpPr>
        <p:grpSpPr>
          <a:xfrm>
            <a:off x="7542181" y="2297783"/>
            <a:ext cx="339253" cy="318042"/>
            <a:chOff x="4456875" y="2635825"/>
            <a:chExt cx="481825" cy="451700"/>
          </a:xfrm>
        </p:grpSpPr>
        <p:sp>
          <p:nvSpPr>
            <p:cNvPr id="6519" name="Google Shape;6519;p8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0" name="Google Shape;6520;p8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1" name="Google Shape;6521;p8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2" name="Google Shape;6522;p8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3" name="Google Shape;6523;p8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4" name="Google Shape;6524;p8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5" name="Google Shape;6525;p83"/>
          <p:cNvGrpSpPr/>
          <p:nvPr/>
        </p:nvGrpSpPr>
        <p:grpSpPr>
          <a:xfrm>
            <a:off x="7967105" y="2297783"/>
            <a:ext cx="339253" cy="318042"/>
            <a:chOff x="5049725" y="2635825"/>
            <a:chExt cx="481825" cy="451700"/>
          </a:xfrm>
        </p:grpSpPr>
        <p:sp>
          <p:nvSpPr>
            <p:cNvPr id="6526" name="Google Shape;6526;p8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7" name="Google Shape;6527;p8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8" name="Google Shape;6528;p8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9" name="Google Shape;6529;p83"/>
          <p:cNvGrpSpPr/>
          <p:nvPr/>
        </p:nvGrpSpPr>
        <p:grpSpPr>
          <a:xfrm>
            <a:off x="2211475" y="3952243"/>
            <a:ext cx="338566" cy="338373"/>
            <a:chOff x="5643000" y="2621375"/>
            <a:chExt cx="480850" cy="480575"/>
          </a:xfrm>
        </p:grpSpPr>
        <p:sp>
          <p:nvSpPr>
            <p:cNvPr id="6530" name="Google Shape;6530;p8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1" name="Google Shape;6531;p8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2" name="Google Shape;6532;p8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3" name="Google Shape;6533;p8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4" name="Google Shape;6534;p8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5" name="Google Shape;6535;p8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6" name="Google Shape;6536;p8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37" name="Google Shape;6537;p83"/>
          <p:cNvGrpSpPr/>
          <p:nvPr/>
        </p:nvGrpSpPr>
        <p:grpSpPr>
          <a:xfrm>
            <a:off x="4032695" y="3951803"/>
            <a:ext cx="339359" cy="339253"/>
            <a:chOff x="6235250" y="2620775"/>
            <a:chExt cx="481975" cy="481825"/>
          </a:xfrm>
        </p:grpSpPr>
        <p:sp>
          <p:nvSpPr>
            <p:cNvPr id="6538" name="Google Shape;6538;p8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9" name="Google Shape;6539;p8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0" name="Google Shape;6540;p8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1" name="Google Shape;6541;p8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2" name="Google Shape;6542;p8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43" name="Google Shape;6543;p8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44" name="Google Shape;6544;p83"/>
          <p:cNvGrpSpPr/>
          <p:nvPr/>
        </p:nvGrpSpPr>
        <p:grpSpPr>
          <a:xfrm>
            <a:off x="5465078" y="2711317"/>
            <a:ext cx="341101" cy="339253"/>
            <a:chOff x="1535000" y="3223325"/>
            <a:chExt cx="484450" cy="481825"/>
          </a:xfrm>
        </p:grpSpPr>
        <p:sp>
          <p:nvSpPr>
            <p:cNvPr id="6545" name="Google Shape;6545;p8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6" name="Google Shape;6546;p8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7" name="Google Shape;6547;p8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48" name="Google Shape;6548;p83"/>
          <p:cNvGrpSpPr/>
          <p:nvPr/>
        </p:nvGrpSpPr>
        <p:grpSpPr>
          <a:xfrm>
            <a:off x="5872645" y="2746618"/>
            <a:ext cx="339253" cy="268649"/>
            <a:chOff x="2085525" y="3263750"/>
            <a:chExt cx="481825" cy="381550"/>
          </a:xfrm>
        </p:grpSpPr>
        <p:sp>
          <p:nvSpPr>
            <p:cNvPr id="6549" name="Google Shape;6549;p8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0" name="Google Shape;6550;p8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51" name="Google Shape;6551;p8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52" name="Google Shape;6552;p83"/>
          <p:cNvGrpSpPr/>
          <p:nvPr/>
        </p:nvGrpSpPr>
        <p:grpSpPr>
          <a:xfrm>
            <a:off x="6704407" y="2711308"/>
            <a:ext cx="340204" cy="339271"/>
            <a:chOff x="3270450" y="3213625"/>
            <a:chExt cx="483175" cy="481850"/>
          </a:xfrm>
        </p:grpSpPr>
        <p:sp>
          <p:nvSpPr>
            <p:cNvPr id="6553" name="Google Shape;6553;p8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4" name="Google Shape;6554;p8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55" name="Google Shape;6555;p83"/>
          <p:cNvGrpSpPr/>
          <p:nvPr/>
        </p:nvGrpSpPr>
        <p:grpSpPr>
          <a:xfrm>
            <a:off x="7203676" y="2711317"/>
            <a:ext cx="168931" cy="339253"/>
            <a:chOff x="3984950" y="3213600"/>
            <a:chExt cx="239925" cy="481825"/>
          </a:xfrm>
        </p:grpSpPr>
        <p:sp>
          <p:nvSpPr>
            <p:cNvPr id="6556" name="Google Shape;6556;p8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7" name="Google Shape;6557;p8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58" name="Google Shape;6558;p8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9" name="Google Shape;6559;p8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60" name="Google Shape;6560;p83"/>
          <p:cNvGrpSpPr/>
          <p:nvPr/>
        </p:nvGrpSpPr>
        <p:grpSpPr>
          <a:xfrm>
            <a:off x="1736111" y="3981487"/>
            <a:ext cx="355218" cy="279880"/>
            <a:chOff x="5629975" y="3255775"/>
            <a:chExt cx="504500" cy="397500"/>
          </a:xfrm>
        </p:grpSpPr>
        <p:sp>
          <p:nvSpPr>
            <p:cNvPr id="6561" name="Google Shape;6561;p8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2" name="Google Shape;6562;p8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3" name="Google Shape;6563;p8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4" name="Google Shape;6564;p8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5" name="Google Shape;6565;p8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66" name="Google Shape;6566;p83"/>
          <p:cNvGrpSpPr/>
          <p:nvPr/>
        </p:nvGrpSpPr>
        <p:grpSpPr>
          <a:xfrm>
            <a:off x="3572294" y="3981593"/>
            <a:ext cx="340256" cy="279669"/>
            <a:chOff x="6234950" y="3255925"/>
            <a:chExt cx="483250" cy="397200"/>
          </a:xfrm>
        </p:grpSpPr>
        <p:sp>
          <p:nvSpPr>
            <p:cNvPr id="6567" name="Google Shape;6567;p8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8" name="Google Shape;6568;p8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9" name="Google Shape;6569;p8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0" name="Google Shape;6570;p8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1" name="Google Shape;6571;p8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2" name="Google Shape;6572;p8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3" name="Google Shape;6573;p83"/>
          <p:cNvGrpSpPr/>
          <p:nvPr/>
        </p:nvGrpSpPr>
        <p:grpSpPr>
          <a:xfrm>
            <a:off x="5043532" y="3125970"/>
            <a:ext cx="318042" cy="339253"/>
            <a:chOff x="914900" y="3806450"/>
            <a:chExt cx="451700" cy="481825"/>
          </a:xfrm>
        </p:grpSpPr>
        <p:sp>
          <p:nvSpPr>
            <p:cNvPr id="6574" name="Google Shape;6574;p8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5" name="Google Shape;6575;p8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6" name="Google Shape;6576;p8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7" name="Google Shape;6577;p8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8" name="Google Shape;6578;p8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9" name="Google Shape;6579;p83"/>
          <p:cNvGrpSpPr/>
          <p:nvPr/>
        </p:nvGrpSpPr>
        <p:grpSpPr>
          <a:xfrm>
            <a:off x="5462454" y="3125785"/>
            <a:ext cx="346347" cy="339623"/>
            <a:chOff x="1490050" y="3805975"/>
            <a:chExt cx="491900" cy="482350"/>
          </a:xfrm>
        </p:grpSpPr>
        <p:sp>
          <p:nvSpPr>
            <p:cNvPr id="6580" name="Google Shape;6580;p8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1" name="Google Shape;6581;p8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2" name="Google Shape;6582;p8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3" name="Google Shape;6583;p8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4" name="Google Shape;6584;p83"/>
          <p:cNvGrpSpPr/>
          <p:nvPr/>
        </p:nvGrpSpPr>
        <p:grpSpPr>
          <a:xfrm>
            <a:off x="5886322" y="3125970"/>
            <a:ext cx="311899" cy="339253"/>
            <a:chOff x="2104275" y="3806450"/>
            <a:chExt cx="442975" cy="481825"/>
          </a:xfrm>
        </p:grpSpPr>
        <p:sp>
          <p:nvSpPr>
            <p:cNvPr id="6585" name="Google Shape;6585;p8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6" name="Google Shape;6586;p8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7" name="Google Shape;6587;p83"/>
          <p:cNvGrpSpPr/>
          <p:nvPr/>
        </p:nvGrpSpPr>
        <p:grpSpPr>
          <a:xfrm>
            <a:off x="6309839" y="3125970"/>
            <a:ext cx="293416" cy="339253"/>
            <a:chOff x="2710875" y="3806450"/>
            <a:chExt cx="416725" cy="481825"/>
          </a:xfrm>
        </p:grpSpPr>
        <p:sp>
          <p:nvSpPr>
            <p:cNvPr id="6588" name="Google Shape;6588;p8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9" name="Google Shape;6589;p8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0" name="Google Shape;6590;p83"/>
          <p:cNvGrpSpPr/>
          <p:nvPr/>
        </p:nvGrpSpPr>
        <p:grpSpPr>
          <a:xfrm>
            <a:off x="6704883" y="3166412"/>
            <a:ext cx="339253" cy="258369"/>
            <a:chOff x="3271200" y="3863875"/>
            <a:chExt cx="481825" cy="366950"/>
          </a:xfrm>
        </p:grpSpPr>
        <p:sp>
          <p:nvSpPr>
            <p:cNvPr id="6591" name="Google Shape;6591;p8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2" name="Google Shape;6592;p8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3" name="Google Shape;6593;p83"/>
          <p:cNvGrpSpPr/>
          <p:nvPr/>
        </p:nvGrpSpPr>
        <p:grpSpPr>
          <a:xfrm>
            <a:off x="7140377" y="3126199"/>
            <a:ext cx="295528" cy="338795"/>
            <a:chOff x="3895050" y="3806775"/>
            <a:chExt cx="419725" cy="481175"/>
          </a:xfrm>
        </p:grpSpPr>
        <p:sp>
          <p:nvSpPr>
            <p:cNvPr id="6594" name="Google Shape;6594;p8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5" name="Google Shape;6595;p8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6" name="Google Shape;6596;p83"/>
          <p:cNvGrpSpPr/>
          <p:nvPr/>
        </p:nvGrpSpPr>
        <p:grpSpPr>
          <a:xfrm>
            <a:off x="7543659" y="3125979"/>
            <a:ext cx="336296" cy="339235"/>
            <a:chOff x="4464775" y="3806475"/>
            <a:chExt cx="477625" cy="481800"/>
          </a:xfrm>
        </p:grpSpPr>
        <p:sp>
          <p:nvSpPr>
            <p:cNvPr id="6597" name="Google Shape;6597;p8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8" name="Google Shape;6598;p8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9" name="Google Shape;6599;p8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0" name="Google Shape;6600;p8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1" name="Google Shape;6601;p8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2" name="Google Shape;6602;p8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03" name="Google Shape;6603;p83"/>
          <p:cNvGrpSpPr/>
          <p:nvPr/>
        </p:nvGrpSpPr>
        <p:grpSpPr>
          <a:xfrm>
            <a:off x="7967105" y="3125970"/>
            <a:ext cx="339253" cy="339253"/>
            <a:chOff x="5049725" y="3806450"/>
            <a:chExt cx="481825" cy="481825"/>
          </a:xfrm>
        </p:grpSpPr>
        <p:sp>
          <p:nvSpPr>
            <p:cNvPr id="6604" name="Google Shape;6604;p8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5" name="Google Shape;6605;p8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6" name="Google Shape;6606;p8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07" name="Google Shape;6607;p83"/>
          <p:cNvGrpSpPr/>
          <p:nvPr/>
        </p:nvGrpSpPr>
        <p:grpSpPr>
          <a:xfrm>
            <a:off x="1276714" y="3951798"/>
            <a:ext cx="339253" cy="339253"/>
            <a:chOff x="5651375" y="3806450"/>
            <a:chExt cx="481825" cy="481825"/>
          </a:xfrm>
        </p:grpSpPr>
        <p:sp>
          <p:nvSpPr>
            <p:cNvPr id="6608" name="Google Shape;6608;p8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9" name="Google Shape;6609;p8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0" name="Google Shape;6610;p8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1" name="Google Shape;6611;p8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2" name="Google Shape;6612;p83"/>
          <p:cNvGrpSpPr/>
          <p:nvPr/>
        </p:nvGrpSpPr>
        <p:grpSpPr>
          <a:xfrm>
            <a:off x="3153646" y="3953787"/>
            <a:ext cx="298503" cy="335275"/>
            <a:chOff x="6264300" y="3809300"/>
            <a:chExt cx="423950" cy="476175"/>
          </a:xfrm>
        </p:grpSpPr>
        <p:sp>
          <p:nvSpPr>
            <p:cNvPr id="6613" name="Google Shape;6613;p8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4" name="Google Shape;6614;p8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5" name="Google Shape;6615;p8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6" name="Google Shape;6616;p83"/>
          <p:cNvGrpSpPr/>
          <p:nvPr/>
        </p:nvGrpSpPr>
        <p:grpSpPr>
          <a:xfrm>
            <a:off x="5032267" y="3538881"/>
            <a:ext cx="340573" cy="339271"/>
            <a:chOff x="898875" y="4399275"/>
            <a:chExt cx="483700" cy="481850"/>
          </a:xfrm>
        </p:grpSpPr>
        <p:sp>
          <p:nvSpPr>
            <p:cNvPr id="6617" name="Google Shape;6617;p8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8" name="Google Shape;6618;p8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9" name="Google Shape;6619;p8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0" name="Google Shape;6620;p8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1" name="Google Shape;6621;p8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2" name="Google Shape;6622;p8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3" name="Google Shape;6623;p8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4" name="Google Shape;6624;p8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25" name="Google Shape;6625;p83"/>
          <p:cNvGrpSpPr/>
          <p:nvPr/>
        </p:nvGrpSpPr>
        <p:grpSpPr>
          <a:xfrm>
            <a:off x="5466000" y="3554133"/>
            <a:ext cx="339253" cy="308765"/>
            <a:chOff x="1492675" y="4420975"/>
            <a:chExt cx="481825" cy="438525"/>
          </a:xfrm>
        </p:grpSpPr>
        <p:sp>
          <p:nvSpPr>
            <p:cNvPr id="6626" name="Google Shape;6626;p8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7" name="Google Shape;6627;p8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8" name="Google Shape;6628;p8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9" name="Google Shape;6629;p8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0" name="Google Shape;6630;p8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1" name="Google Shape;6631;p83"/>
          <p:cNvGrpSpPr/>
          <p:nvPr/>
        </p:nvGrpSpPr>
        <p:grpSpPr>
          <a:xfrm>
            <a:off x="5870982" y="3539558"/>
            <a:ext cx="342580" cy="337915"/>
            <a:chOff x="2084100" y="4400250"/>
            <a:chExt cx="486550" cy="479925"/>
          </a:xfrm>
        </p:grpSpPr>
        <p:sp>
          <p:nvSpPr>
            <p:cNvPr id="6632" name="Google Shape;6632;p8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3" name="Google Shape;6633;p8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4" name="Google Shape;6634;p8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5" name="Google Shape;6635;p8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6" name="Google Shape;6636;p8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7" name="Google Shape;6637;p8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8" name="Google Shape;6638;p83"/>
          <p:cNvGrpSpPr/>
          <p:nvPr/>
        </p:nvGrpSpPr>
        <p:grpSpPr>
          <a:xfrm>
            <a:off x="6307462" y="3538907"/>
            <a:ext cx="298169" cy="339218"/>
            <a:chOff x="2707950" y="4399325"/>
            <a:chExt cx="423475" cy="481775"/>
          </a:xfrm>
        </p:grpSpPr>
        <p:sp>
          <p:nvSpPr>
            <p:cNvPr id="6639" name="Google Shape;6639;p8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0" name="Google Shape;6640;p8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1" name="Google Shape;6641;p8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2" name="Google Shape;6642;p8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3" name="Google Shape;6643;p8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4" name="Google Shape;6644;p8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5" name="Google Shape;6645;p8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6" name="Google Shape;6646;p8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7" name="Google Shape;6647;p8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8" name="Google Shape;6648;p8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9" name="Google Shape;6649;p8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0" name="Google Shape;6650;p8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51" name="Google Shape;6651;p83"/>
          <p:cNvGrpSpPr/>
          <p:nvPr/>
        </p:nvGrpSpPr>
        <p:grpSpPr>
          <a:xfrm>
            <a:off x="6736981" y="3538881"/>
            <a:ext cx="275057" cy="339271"/>
            <a:chOff x="3330525" y="4399275"/>
            <a:chExt cx="390650" cy="481850"/>
          </a:xfrm>
        </p:grpSpPr>
        <p:sp>
          <p:nvSpPr>
            <p:cNvPr id="6652" name="Google Shape;6652;p8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3" name="Google Shape;6653;p8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4" name="Google Shape;6654;p8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5" name="Google Shape;6655;p8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6" name="Google Shape;6656;p8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7" name="Google Shape;6657;p8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8" name="Google Shape;6658;p8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59" name="Google Shape;6659;p83"/>
          <p:cNvGrpSpPr/>
          <p:nvPr/>
        </p:nvGrpSpPr>
        <p:grpSpPr>
          <a:xfrm>
            <a:off x="7161510" y="3538890"/>
            <a:ext cx="253265" cy="339253"/>
            <a:chOff x="3938800" y="4399275"/>
            <a:chExt cx="359700" cy="481825"/>
          </a:xfrm>
        </p:grpSpPr>
        <p:sp>
          <p:nvSpPr>
            <p:cNvPr id="6660" name="Google Shape;6660;p8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1" name="Google Shape;6661;p8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2" name="Google Shape;6662;p8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3" name="Google Shape;6663;p8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4" name="Google Shape;6664;p8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65" name="Google Shape;6665;p83"/>
          <p:cNvGrpSpPr/>
          <p:nvPr/>
        </p:nvGrpSpPr>
        <p:grpSpPr>
          <a:xfrm>
            <a:off x="7632288" y="3538890"/>
            <a:ext cx="159039" cy="339253"/>
            <a:chOff x="4584850" y="4399275"/>
            <a:chExt cx="225875" cy="481825"/>
          </a:xfrm>
        </p:grpSpPr>
        <p:sp>
          <p:nvSpPr>
            <p:cNvPr id="6666" name="Google Shape;6666;p8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7" name="Google Shape;6667;p8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68" name="Google Shape;6668;p8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669" name="Google Shape;6669;p83"/>
          <p:cNvGrpSpPr/>
          <p:nvPr/>
        </p:nvGrpSpPr>
        <p:grpSpPr>
          <a:xfrm>
            <a:off x="817316" y="3951795"/>
            <a:ext cx="339253" cy="339253"/>
            <a:chOff x="5642550" y="4399275"/>
            <a:chExt cx="481825" cy="481825"/>
          </a:xfrm>
        </p:grpSpPr>
        <p:sp>
          <p:nvSpPr>
            <p:cNvPr id="6670" name="Google Shape;6670;p8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1" name="Google Shape;6671;p8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2" name="Google Shape;6672;p83"/>
          <p:cNvGrpSpPr/>
          <p:nvPr/>
        </p:nvGrpSpPr>
        <p:grpSpPr>
          <a:xfrm>
            <a:off x="2670186" y="3963703"/>
            <a:ext cx="363316" cy="315437"/>
            <a:chOff x="6218300" y="4416175"/>
            <a:chExt cx="516000" cy="448000"/>
          </a:xfrm>
        </p:grpSpPr>
        <p:sp>
          <p:nvSpPr>
            <p:cNvPr id="6673" name="Google Shape;6673;p8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4" name="Google Shape;6674;p8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5" name="Google Shape;6675;p8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6" name="Google Shape;6676;p83"/>
          <p:cNvGrpSpPr/>
          <p:nvPr/>
        </p:nvGrpSpPr>
        <p:grpSpPr>
          <a:xfrm>
            <a:off x="5870391" y="3951792"/>
            <a:ext cx="339253" cy="339253"/>
            <a:chOff x="899850" y="4992125"/>
            <a:chExt cx="481825" cy="481825"/>
          </a:xfrm>
        </p:grpSpPr>
        <p:sp>
          <p:nvSpPr>
            <p:cNvPr id="6677" name="Google Shape;6677;p8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8" name="Google Shape;6678;p8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9" name="Google Shape;6679;p8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0" name="Google Shape;6680;p83"/>
          <p:cNvGrpSpPr/>
          <p:nvPr/>
        </p:nvGrpSpPr>
        <p:grpSpPr>
          <a:xfrm>
            <a:off x="5410993" y="3951792"/>
            <a:ext cx="339253" cy="339253"/>
            <a:chOff x="1492675" y="4992125"/>
            <a:chExt cx="481825" cy="481825"/>
          </a:xfrm>
        </p:grpSpPr>
        <p:sp>
          <p:nvSpPr>
            <p:cNvPr id="6681" name="Google Shape;6681;p8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2" name="Google Shape;6682;p8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3" name="Google Shape;6683;p83"/>
          <p:cNvGrpSpPr/>
          <p:nvPr/>
        </p:nvGrpSpPr>
        <p:grpSpPr>
          <a:xfrm>
            <a:off x="4951595" y="3951792"/>
            <a:ext cx="339253" cy="339253"/>
            <a:chOff x="2085525" y="4992125"/>
            <a:chExt cx="481825" cy="481825"/>
          </a:xfrm>
        </p:grpSpPr>
        <p:sp>
          <p:nvSpPr>
            <p:cNvPr id="6684" name="Google Shape;6684;p8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5" name="Google Shape;6685;p8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6" name="Google Shape;6686;p83"/>
          <p:cNvGrpSpPr/>
          <p:nvPr/>
        </p:nvGrpSpPr>
        <p:grpSpPr>
          <a:xfrm>
            <a:off x="6789344" y="3951792"/>
            <a:ext cx="339253" cy="339253"/>
            <a:chOff x="2678350" y="4992125"/>
            <a:chExt cx="481825" cy="481825"/>
          </a:xfrm>
        </p:grpSpPr>
        <p:sp>
          <p:nvSpPr>
            <p:cNvPr id="6687" name="Google Shape;6687;p8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8" name="Google Shape;6688;p8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9" name="Google Shape;6689;p8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0" name="Google Shape;6690;p83"/>
          <p:cNvGrpSpPr/>
          <p:nvPr/>
        </p:nvGrpSpPr>
        <p:grpSpPr>
          <a:xfrm>
            <a:off x="4492198" y="3951792"/>
            <a:ext cx="339253" cy="339253"/>
            <a:chOff x="3271200" y="4992125"/>
            <a:chExt cx="481825" cy="481825"/>
          </a:xfrm>
        </p:grpSpPr>
        <p:sp>
          <p:nvSpPr>
            <p:cNvPr id="6691" name="Google Shape;6691;p8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2" name="Google Shape;6692;p8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3" name="Google Shape;6693;p8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4" name="Google Shape;6694;p83"/>
          <p:cNvGrpSpPr/>
          <p:nvPr/>
        </p:nvGrpSpPr>
        <p:grpSpPr>
          <a:xfrm>
            <a:off x="6329788" y="3952813"/>
            <a:ext cx="339411" cy="337211"/>
            <a:chOff x="5049575" y="4993600"/>
            <a:chExt cx="482050" cy="478925"/>
          </a:xfrm>
        </p:grpSpPr>
        <p:sp>
          <p:nvSpPr>
            <p:cNvPr id="6695" name="Google Shape;6695;p8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6" name="Google Shape;6696;p8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7" name="Google Shape;6697;p8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8" name="Google Shape;6698;p8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99" name="Google Shape;6699;p8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700" name="Google Shape;6700;p8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701" name="Google Shape;6701;p83"/>
          <p:cNvGrpSpPr/>
          <p:nvPr/>
        </p:nvGrpSpPr>
        <p:grpSpPr>
          <a:xfrm>
            <a:off x="7248742" y="3975375"/>
            <a:ext cx="195300" cy="343772"/>
            <a:chOff x="3999225" y="4364775"/>
            <a:chExt cx="195300" cy="343772"/>
          </a:xfrm>
        </p:grpSpPr>
        <p:grpSp>
          <p:nvGrpSpPr>
            <p:cNvPr id="6702" name="Google Shape;6702;p83"/>
            <p:cNvGrpSpPr/>
            <p:nvPr/>
          </p:nvGrpSpPr>
          <p:grpSpPr>
            <a:xfrm>
              <a:off x="4048568" y="4562577"/>
              <a:ext cx="97317" cy="145970"/>
              <a:chOff x="1529575" y="2222650"/>
              <a:chExt cx="203125" cy="304675"/>
            </a:xfrm>
          </p:grpSpPr>
          <p:sp>
            <p:nvSpPr>
              <p:cNvPr id="6703" name="Google Shape;6703;p8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83"/>
            <p:cNvGrpSpPr/>
            <p:nvPr/>
          </p:nvGrpSpPr>
          <p:grpSpPr>
            <a:xfrm>
              <a:off x="3999225" y="4364775"/>
              <a:ext cx="195300" cy="195300"/>
              <a:chOff x="3999225" y="4364775"/>
              <a:chExt cx="195300" cy="195300"/>
            </a:xfrm>
          </p:grpSpPr>
          <p:sp>
            <p:nvSpPr>
              <p:cNvPr id="6706" name="Google Shape;6706;p8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08" name="Google Shape;6708;p83"/>
          <p:cNvGrpSpPr/>
          <p:nvPr/>
        </p:nvGrpSpPr>
        <p:grpSpPr>
          <a:xfrm>
            <a:off x="7564186" y="3991627"/>
            <a:ext cx="277088" cy="259611"/>
            <a:chOff x="4335888" y="4398114"/>
            <a:chExt cx="277088" cy="259611"/>
          </a:xfrm>
        </p:grpSpPr>
        <p:grpSp>
          <p:nvGrpSpPr>
            <p:cNvPr id="6709" name="Google Shape;6709;p83"/>
            <p:cNvGrpSpPr/>
            <p:nvPr/>
          </p:nvGrpSpPr>
          <p:grpSpPr>
            <a:xfrm>
              <a:off x="4335888" y="4462425"/>
              <a:ext cx="195300" cy="195300"/>
              <a:chOff x="4335888" y="4462425"/>
              <a:chExt cx="195300" cy="195300"/>
            </a:xfrm>
          </p:grpSpPr>
          <p:sp>
            <p:nvSpPr>
              <p:cNvPr id="6710" name="Google Shape;6710;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83"/>
            <p:cNvGrpSpPr/>
            <p:nvPr/>
          </p:nvGrpSpPr>
          <p:grpSpPr>
            <a:xfrm>
              <a:off x="4509813" y="4398114"/>
              <a:ext cx="103162" cy="103198"/>
              <a:chOff x="2277975" y="2021700"/>
              <a:chExt cx="215325" cy="215400"/>
            </a:xfrm>
          </p:grpSpPr>
          <p:sp>
            <p:nvSpPr>
              <p:cNvPr id="6713" name="Google Shape;6713;p8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5" name="Google Shape;6715;p83"/>
          <p:cNvGrpSpPr/>
          <p:nvPr/>
        </p:nvGrpSpPr>
        <p:grpSpPr>
          <a:xfrm>
            <a:off x="7961419" y="4049613"/>
            <a:ext cx="392275" cy="195300"/>
            <a:chOff x="4752588" y="4440200"/>
            <a:chExt cx="392275" cy="195300"/>
          </a:xfrm>
        </p:grpSpPr>
        <p:grpSp>
          <p:nvGrpSpPr>
            <p:cNvPr id="6716" name="Google Shape;6716;p83"/>
            <p:cNvGrpSpPr/>
            <p:nvPr/>
          </p:nvGrpSpPr>
          <p:grpSpPr>
            <a:xfrm>
              <a:off x="4950384" y="4469728"/>
              <a:ext cx="194479" cy="136244"/>
              <a:chOff x="3163375" y="2175125"/>
              <a:chExt cx="405925" cy="284375"/>
            </a:xfrm>
          </p:grpSpPr>
          <p:sp>
            <p:nvSpPr>
              <p:cNvPr id="6717" name="Google Shape;6717;p8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83"/>
            <p:cNvGrpSpPr/>
            <p:nvPr/>
          </p:nvGrpSpPr>
          <p:grpSpPr>
            <a:xfrm>
              <a:off x="4752588" y="4440200"/>
              <a:ext cx="195300" cy="195300"/>
              <a:chOff x="4335888" y="4462425"/>
              <a:chExt cx="195300" cy="195300"/>
            </a:xfrm>
          </p:grpSpPr>
          <p:sp>
            <p:nvSpPr>
              <p:cNvPr id="6721" name="Google Shape;6721;p8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26"/>
        <p:cNvGrpSpPr/>
        <p:nvPr/>
      </p:nvGrpSpPr>
      <p:grpSpPr>
        <a:xfrm>
          <a:off x="0" y="0"/>
          <a:ext cx="0" cy="0"/>
          <a:chOff x="0" y="0"/>
          <a:chExt cx="0" cy="0"/>
        </a:xfrm>
      </p:grpSpPr>
      <p:grpSp>
        <p:nvGrpSpPr>
          <p:cNvPr id="6727" name="Google Shape;6727;p84"/>
          <p:cNvGrpSpPr/>
          <p:nvPr/>
        </p:nvGrpSpPr>
        <p:grpSpPr>
          <a:xfrm>
            <a:off x="856199" y="1311179"/>
            <a:ext cx="322099" cy="370529"/>
            <a:chOff x="-42971725" y="3217825"/>
            <a:chExt cx="275675" cy="317125"/>
          </a:xfrm>
        </p:grpSpPr>
        <p:sp>
          <p:nvSpPr>
            <p:cNvPr id="6728" name="Google Shape;6728;p8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84"/>
          <p:cNvGrpSpPr/>
          <p:nvPr/>
        </p:nvGrpSpPr>
        <p:grpSpPr>
          <a:xfrm>
            <a:off x="828113" y="1779835"/>
            <a:ext cx="378270" cy="337551"/>
            <a:chOff x="-42996150" y="3612600"/>
            <a:chExt cx="323750" cy="288900"/>
          </a:xfrm>
        </p:grpSpPr>
        <p:sp>
          <p:nvSpPr>
            <p:cNvPr id="6732" name="Google Shape;6732;p8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84"/>
          <p:cNvGrpSpPr/>
          <p:nvPr/>
        </p:nvGrpSpPr>
        <p:grpSpPr>
          <a:xfrm>
            <a:off x="830874" y="2189205"/>
            <a:ext cx="372749" cy="370909"/>
            <a:chOff x="-42994575" y="3950300"/>
            <a:chExt cx="319025" cy="317450"/>
          </a:xfrm>
        </p:grpSpPr>
        <p:sp>
          <p:nvSpPr>
            <p:cNvPr id="6736" name="Google Shape;6736;p8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84"/>
          <p:cNvGrpSpPr/>
          <p:nvPr/>
        </p:nvGrpSpPr>
        <p:grpSpPr>
          <a:xfrm>
            <a:off x="2984269" y="1336037"/>
            <a:ext cx="371785" cy="370879"/>
            <a:chOff x="-41111350" y="3239100"/>
            <a:chExt cx="318200" cy="317425"/>
          </a:xfrm>
        </p:grpSpPr>
        <p:sp>
          <p:nvSpPr>
            <p:cNvPr id="6740" name="Google Shape;6740;p8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84"/>
          <p:cNvGrpSpPr/>
          <p:nvPr/>
        </p:nvGrpSpPr>
        <p:grpSpPr>
          <a:xfrm>
            <a:off x="2980588" y="1771568"/>
            <a:ext cx="379146" cy="370967"/>
            <a:chOff x="-41117650" y="3605525"/>
            <a:chExt cx="324500" cy="317500"/>
          </a:xfrm>
        </p:grpSpPr>
        <p:sp>
          <p:nvSpPr>
            <p:cNvPr id="6745" name="Google Shape;6745;p8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8" name="Google Shape;6748;p8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9" name="Google Shape;6749;p84"/>
          <p:cNvGrpSpPr/>
          <p:nvPr/>
        </p:nvGrpSpPr>
        <p:grpSpPr>
          <a:xfrm>
            <a:off x="1806843" y="2663092"/>
            <a:ext cx="216271" cy="371814"/>
            <a:chOff x="-39205300" y="3220175"/>
            <a:chExt cx="185100" cy="318225"/>
          </a:xfrm>
        </p:grpSpPr>
        <p:sp>
          <p:nvSpPr>
            <p:cNvPr id="6750" name="Google Shape;6750;p8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2" name="Google Shape;6752;p84"/>
          <p:cNvGrpSpPr/>
          <p:nvPr/>
        </p:nvGrpSpPr>
        <p:grpSpPr>
          <a:xfrm>
            <a:off x="1772370" y="3123163"/>
            <a:ext cx="300016" cy="369273"/>
            <a:chOff x="-39248625" y="3588600"/>
            <a:chExt cx="256775" cy="316050"/>
          </a:xfrm>
        </p:grpSpPr>
        <p:sp>
          <p:nvSpPr>
            <p:cNvPr id="6753" name="Google Shape;6753;p8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5" name="Google Shape;6755;p8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7" name="Google Shape;6757;p84"/>
          <p:cNvGrpSpPr/>
          <p:nvPr/>
        </p:nvGrpSpPr>
        <p:grpSpPr>
          <a:xfrm>
            <a:off x="1223084" y="1311179"/>
            <a:ext cx="429504" cy="370879"/>
            <a:chOff x="-42651700" y="3217825"/>
            <a:chExt cx="367600" cy="317425"/>
          </a:xfrm>
        </p:grpSpPr>
        <p:sp>
          <p:nvSpPr>
            <p:cNvPr id="6758" name="Google Shape;6758;p8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84"/>
          <p:cNvGrpSpPr/>
          <p:nvPr/>
        </p:nvGrpSpPr>
        <p:grpSpPr>
          <a:xfrm>
            <a:off x="1258516" y="1750829"/>
            <a:ext cx="358640" cy="363226"/>
            <a:chOff x="-42617300" y="3587775"/>
            <a:chExt cx="306950" cy="310875"/>
          </a:xfrm>
        </p:grpSpPr>
        <p:sp>
          <p:nvSpPr>
            <p:cNvPr id="6763" name="Google Shape;6763;p8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5" name="Google Shape;6765;p8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6" name="Google Shape;6766;p84"/>
          <p:cNvGrpSpPr/>
          <p:nvPr/>
        </p:nvGrpSpPr>
        <p:grpSpPr>
          <a:xfrm>
            <a:off x="3430343" y="1335569"/>
            <a:ext cx="376926" cy="370324"/>
            <a:chOff x="-40748275" y="3238700"/>
            <a:chExt cx="322600" cy="316950"/>
          </a:xfrm>
        </p:grpSpPr>
        <p:sp>
          <p:nvSpPr>
            <p:cNvPr id="6767" name="Google Shape;6767;p8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3" name="Google Shape;6773;p84"/>
          <p:cNvGrpSpPr/>
          <p:nvPr/>
        </p:nvGrpSpPr>
        <p:grpSpPr>
          <a:xfrm>
            <a:off x="3432899" y="1803553"/>
            <a:ext cx="371814" cy="338690"/>
            <a:chOff x="-40745125" y="3632900"/>
            <a:chExt cx="318225" cy="289875"/>
          </a:xfrm>
        </p:grpSpPr>
        <p:sp>
          <p:nvSpPr>
            <p:cNvPr id="6774" name="Google Shape;6774;p8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84"/>
          <p:cNvGrpSpPr/>
          <p:nvPr/>
        </p:nvGrpSpPr>
        <p:grpSpPr>
          <a:xfrm>
            <a:off x="3437047" y="2214764"/>
            <a:ext cx="363518" cy="370178"/>
            <a:chOff x="-40742750" y="3972175"/>
            <a:chExt cx="311125" cy="316825"/>
          </a:xfrm>
        </p:grpSpPr>
        <p:sp>
          <p:nvSpPr>
            <p:cNvPr id="6782" name="Google Shape;6782;p8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84"/>
          <p:cNvGrpSpPr/>
          <p:nvPr/>
        </p:nvGrpSpPr>
        <p:grpSpPr>
          <a:xfrm>
            <a:off x="2219708" y="2664932"/>
            <a:ext cx="266892" cy="369974"/>
            <a:chOff x="-38860325" y="3221750"/>
            <a:chExt cx="228425" cy="316650"/>
          </a:xfrm>
        </p:grpSpPr>
        <p:sp>
          <p:nvSpPr>
            <p:cNvPr id="6785" name="Google Shape;6785;p8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84"/>
          <p:cNvGrpSpPr/>
          <p:nvPr/>
        </p:nvGrpSpPr>
        <p:grpSpPr>
          <a:xfrm>
            <a:off x="2170515" y="3126989"/>
            <a:ext cx="380081" cy="367111"/>
            <a:chOff x="-38905225" y="3591875"/>
            <a:chExt cx="325300" cy="314200"/>
          </a:xfrm>
        </p:grpSpPr>
        <p:sp>
          <p:nvSpPr>
            <p:cNvPr id="6790" name="Google Shape;6790;p8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3" name="Google Shape;6793;p8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4" name="Google Shape;6794;p84"/>
          <p:cNvGrpSpPr/>
          <p:nvPr/>
        </p:nvGrpSpPr>
        <p:grpSpPr>
          <a:xfrm>
            <a:off x="3977265" y="3112069"/>
            <a:ext cx="290815" cy="369740"/>
            <a:chOff x="-37370925" y="3579105"/>
            <a:chExt cx="248900" cy="316450"/>
          </a:xfrm>
        </p:grpSpPr>
        <p:sp>
          <p:nvSpPr>
            <p:cNvPr id="6795" name="Google Shape;6795;p8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8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9" name="Google Shape;6799;p84"/>
          <p:cNvGrpSpPr/>
          <p:nvPr/>
        </p:nvGrpSpPr>
        <p:grpSpPr>
          <a:xfrm>
            <a:off x="1670640" y="2190140"/>
            <a:ext cx="371814" cy="369974"/>
            <a:chOff x="-42259725" y="3951100"/>
            <a:chExt cx="318225" cy="316650"/>
          </a:xfrm>
        </p:grpSpPr>
        <p:sp>
          <p:nvSpPr>
            <p:cNvPr id="6800" name="Google Shape;6800;p8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84"/>
          <p:cNvGrpSpPr/>
          <p:nvPr/>
        </p:nvGrpSpPr>
        <p:grpSpPr>
          <a:xfrm>
            <a:off x="3869002" y="1369161"/>
            <a:ext cx="370879" cy="337755"/>
            <a:chOff x="-40378075" y="3267450"/>
            <a:chExt cx="317425" cy="289075"/>
          </a:xfrm>
        </p:grpSpPr>
        <p:sp>
          <p:nvSpPr>
            <p:cNvPr id="6803" name="Google Shape;6803;p8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84"/>
          <p:cNvGrpSpPr/>
          <p:nvPr/>
        </p:nvGrpSpPr>
        <p:grpSpPr>
          <a:xfrm>
            <a:off x="3872668" y="1770429"/>
            <a:ext cx="363548" cy="369974"/>
            <a:chOff x="-40372575" y="3604550"/>
            <a:chExt cx="311150" cy="316650"/>
          </a:xfrm>
        </p:grpSpPr>
        <p:sp>
          <p:nvSpPr>
            <p:cNvPr id="6808" name="Google Shape;6808;p8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1" name="Google Shape;6811;p8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2" name="Google Shape;6812;p84"/>
          <p:cNvGrpSpPr/>
          <p:nvPr/>
        </p:nvGrpSpPr>
        <p:grpSpPr>
          <a:xfrm>
            <a:off x="2596617" y="2663092"/>
            <a:ext cx="399038" cy="372165"/>
            <a:chOff x="-38542250" y="3220175"/>
            <a:chExt cx="341525" cy="318525"/>
          </a:xfrm>
        </p:grpSpPr>
        <p:sp>
          <p:nvSpPr>
            <p:cNvPr id="6813" name="Google Shape;6813;p8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84"/>
          <p:cNvGrpSpPr/>
          <p:nvPr/>
        </p:nvGrpSpPr>
        <p:grpSpPr>
          <a:xfrm>
            <a:off x="2618549" y="3122462"/>
            <a:ext cx="369974" cy="369068"/>
            <a:chOff x="-38537400" y="3588000"/>
            <a:chExt cx="316650" cy="315875"/>
          </a:xfrm>
        </p:grpSpPr>
        <p:sp>
          <p:nvSpPr>
            <p:cNvPr id="6817" name="Google Shape;6817;p8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84"/>
          <p:cNvGrpSpPr/>
          <p:nvPr/>
        </p:nvGrpSpPr>
        <p:grpSpPr>
          <a:xfrm>
            <a:off x="2617629" y="3579991"/>
            <a:ext cx="371814" cy="369974"/>
            <a:chOff x="-38538975" y="3954250"/>
            <a:chExt cx="318225" cy="316650"/>
          </a:xfrm>
        </p:grpSpPr>
        <p:sp>
          <p:nvSpPr>
            <p:cNvPr id="6822" name="Google Shape;6822;p8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84"/>
          <p:cNvGrpSpPr/>
          <p:nvPr/>
        </p:nvGrpSpPr>
        <p:grpSpPr>
          <a:xfrm>
            <a:off x="3934941" y="3574918"/>
            <a:ext cx="375465" cy="371814"/>
            <a:chOff x="-37385100" y="3949908"/>
            <a:chExt cx="321350" cy="318225"/>
          </a:xfrm>
        </p:grpSpPr>
        <p:sp>
          <p:nvSpPr>
            <p:cNvPr id="6825" name="Google Shape;6825;p8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84"/>
          <p:cNvGrpSpPr/>
          <p:nvPr/>
        </p:nvGrpSpPr>
        <p:grpSpPr>
          <a:xfrm>
            <a:off x="2110600" y="1310478"/>
            <a:ext cx="370909" cy="370675"/>
            <a:chOff x="-41895050" y="3217225"/>
            <a:chExt cx="317450" cy="317250"/>
          </a:xfrm>
        </p:grpSpPr>
        <p:sp>
          <p:nvSpPr>
            <p:cNvPr id="6828" name="Google Shape;6828;p8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84"/>
          <p:cNvGrpSpPr/>
          <p:nvPr/>
        </p:nvGrpSpPr>
        <p:grpSpPr>
          <a:xfrm>
            <a:off x="2110148" y="1747412"/>
            <a:ext cx="371814" cy="369974"/>
            <a:chOff x="-41893475" y="3584850"/>
            <a:chExt cx="318225" cy="316650"/>
          </a:xfrm>
        </p:grpSpPr>
        <p:sp>
          <p:nvSpPr>
            <p:cNvPr id="6834" name="Google Shape;6834;p8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8" name="Google Shape;6838;p8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0" name="Google Shape;6840;p84"/>
          <p:cNvGrpSpPr/>
          <p:nvPr/>
        </p:nvGrpSpPr>
        <p:grpSpPr>
          <a:xfrm>
            <a:off x="880176" y="3142704"/>
            <a:ext cx="337522" cy="370909"/>
            <a:chOff x="-39998250" y="3605325"/>
            <a:chExt cx="288875" cy="317450"/>
          </a:xfrm>
        </p:grpSpPr>
        <p:sp>
          <p:nvSpPr>
            <p:cNvPr id="6841" name="Google Shape;6841;p8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84"/>
          <p:cNvGrpSpPr/>
          <p:nvPr/>
        </p:nvGrpSpPr>
        <p:grpSpPr>
          <a:xfrm>
            <a:off x="863950" y="3601168"/>
            <a:ext cx="369974" cy="369945"/>
            <a:chOff x="-40011050" y="3972375"/>
            <a:chExt cx="316650" cy="316625"/>
          </a:xfrm>
        </p:grpSpPr>
        <p:sp>
          <p:nvSpPr>
            <p:cNvPr id="6844" name="Google Shape;6844;p8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84"/>
          <p:cNvGrpSpPr/>
          <p:nvPr/>
        </p:nvGrpSpPr>
        <p:grpSpPr>
          <a:xfrm>
            <a:off x="3095881" y="2665867"/>
            <a:ext cx="266921" cy="369039"/>
            <a:chOff x="-38129425" y="3222550"/>
            <a:chExt cx="228450" cy="315850"/>
          </a:xfrm>
        </p:grpSpPr>
        <p:sp>
          <p:nvSpPr>
            <p:cNvPr id="6847" name="Google Shape;6847;p8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84"/>
          <p:cNvGrpSpPr/>
          <p:nvPr/>
        </p:nvGrpSpPr>
        <p:grpSpPr>
          <a:xfrm>
            <a:off x="3050850" y="3122462"/>
            <a:ext cx="371785" cy="369974"/>
            <a:chOff x="-38172725" y="3588000"/>
            <a:chExt cx="318200" cy="316650"/>
          </a:xfrm>
        </p:grpSpPr>
        <p:sp>
          <p:nvSpPr>
            <p:cNvPr id="6850" name="Google Shape;6850;p8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84"/>
          <p:cNvGrpSpPr/>
          <p:nvPr/>
        </p:nvGrpSpPr>
        <p:grpSpPr>
          <a:xfrm>
            <a:off x="3126752" y="3580897"/>
            <a:ext cx="219981" cy="369974"/>
            <a:chOff x="-38109725" y="3955025"/>
            <a:chExt cx="188275" cy="316650"/>
          </a:xfrm>
        </p:grpSpPr>
        <p:sp>
          <p:nvSpPr>
            <p:cNvPr id="6859" name="Google Shape;6859;p8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1" name="Google Shape;6861;p8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2" name="Google Shape;6862;p84"/>
          <p:cNvGrpSpPr/>
          <p:nvPr/>
        </p:nvGrpSpPr>
        <p:grpSpPr>
          <a:xfrm>
            <a:off x="2542151" y="1312318"/>
            <a:ext cx="373654" cy="369068"/>
            <a:chOff x="-41530375" y="3218800"/>
            <a:chExt cx="319800" cy="315875"/>
          </a:xfrm>
        </p:grpSpPr>
        <p:sp>
          <p:nvSpPr>
            <p:cNvPr id="6863" name="Google Shape;6863;p8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84"/>
          <p:cNvGrpSpPr/>
          <p:nvPr/>
        </p:nvGrpSpPr>
        <p:grpSpPr>
          <a:xfrm>
            <a:off x="2544444" y="1827476"/>
            <a:ext cx="369068" cy="289004"/>
            <a:chOff x="-41526450" y="3653375"/>
            <a:chExt cx="315875" cy="247350"/>
          </a:xfrm>
        </p:grpSpPr>
        <p:sp>
          <p:nvSpPr>
            <p:cNvPr id="6866" name="Google Shape;6866;p8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84"/>
          <p:cNvGrpSpPr/>
          <p:nvPr/>
        </p:nvGrpSpPr>
        <p:grpSpPr>
          <a:xfrm>
            <a:off x="2545831" y="2190140"/>
            <a:ext cx="366293" cy="369974"/>
            <a:chOff x="-41526450" y="3951100"/>
            <a:chExt cx="313500" cy="316650"/>
          </a:xfrm>
        </p:grpSpPr>
        <p:sp>
          <p:nvSpPr>
            <p:cNvPr id="6869" name="Google Shape;6869;p8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84"/>
          <p:cNvGrpSpPr/>
          <p:nvPr/>
        </p:nvGrpSpPr>
        <p:grpSpPr>
          <a:xfrm>
            <a:off x="1311086" y="2684269"/>
            <a:ext cx="339595" cy="371814"/>
            <a:chOff x="-39625900" y="3238300"/>
            <a:chExt cx="290650" cy="318225"/>
          </a:xfrm>
        </p:grpSpPr>
        <p:sp>
          <p:nvSpPr>
            <p:cNvPr id="6873" name="Google Shape;6873;p8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8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6" name="Google Shape;6876;p84"/>
          <p:cNvGrpSpPr/>
          <p:nvPr/>
        </p:nvGrpSpPr>
        <p:grpSpPr>
          <a:xfrm>
            <a:off x="1305137" y="3600730"/>
            <a:ext cx="366293" cy="370441"/>
            <a:chOff x="-39647175" y="3972000"/>
            <a:chExt cx="313500" cy="317050"/>
          </a:xfrm>
        </p:grpSpPr>
        <p:sp>
          <p:nvSpPr>
            <p:cNvPr id="6877" name="Google Shape;6877;p8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84"/>
          <p:cNvGrpSpPr/>
          <p:nvPr/>
        </p:nvGrpSpPr>
        <p:grpSpPr>
          <a:xfrm>
            <a:off x="3474265" y="2664728"/>
            <a:ext cx="375495" cy="370879"/>
            <a:chOff x="-37808850" y="3221575"/>
            <a:chExt cx="321375" cy="317425"/>
          </a:xfrm>
        </p:grpSpPr>
        <p:sp>
          <p:nvSpPr>
            <p:cNvPr id="6881" name="Google Shape;6881;p8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84"/>
          <p:cNvGrpSpPr/>
          <p:nvPr/>
        </p:nvGrpSpPr>
        <p:grpSpPr>
          <a:xfrm>
            <a:off x="3483038" y="3186759"/>
            <a:ext cx="372749" cy="241158"/>
            <a:chOff x="-37806500" y="3643030"/>
            <a:chExt cx="319025" cy="206400"/>
          </a:xfrm>
        </p:grpSpPr>
        <p:sp>
          <p:nvSpPr>
            <p:cNvPr id="6884" name="Google Shape;6884;p8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84"/>
          <p:cNvGrpSpPr/>
          <p:nvPr/>
        </p:nvGrpSpPr>
        <p:grpSpPr>
          <a:xfrm>
            <a:off x="3485346" y="3579056"/>
            <a:ext cx="368134" cy="371814"/>
            <a:chOff x="-37804925" y="3953450"/>
            <a:chExt cx="315075" cy="318225"/>
          </a:xfrm>
        </p:grpSpPr>
        <p:sp>
          <p:nvSpPr>
            <p:cNvPr id="6887" name="Google Shape;6887;p8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0" name="Google Shape;6890;p8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1" name="Google Shape;6891;p84"/>
          <p:cNvGrpSpPr/>
          <p:nvPr/>
        </p:nvGrpSpPr>
        <p:grpSpPr>
          <a:xfrm>
            <a:off x="4840364" y="1328538"/>
            <a:ext cx="355663" cy="308725"/>
            <a:chOff x="-28462125" y="3199700"/>
            <a:chExt cx="298550" cy="259150"/>
          </a:xfrm>
        </p:grpSpPr>
        <p:sp>
          <p:nvSpPr>
            <p:cNvPr id="6892" name="Google Shape;6892;p8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84"/>
          <p:cNvGrpSpPr/>
          <p:nvPr/>
        </p:nvGrpSpPr>
        <p:grpSpPr>
          <a:xfrm>
            <a:off x="4841317" y="1763228"/>
            <a:ext cx="353757" cy="352833"/>
            <a:chOff x="-28461325" y="3545475"/>
            <a:chExt cx="296950" cy="296175"/>
          </a:xfrm>
        </p:grpSpPr>
        <p:sp>
          <p:nvSpPr>
            <p:cNvPr id="6896" name="Google Shape;6896;p8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84"/>
          <p:cNvGrpSpPr/>
          <p:nvPr/>
        </p:nvGrpSpPr>
        <p:grpSpPr>
          <a:xfrm>
            <a:off x="4837550" y="2213272"/>
            <a:ext cx="361292" cy="352803"/>
            <a:chOff x="-28463700" y="3914875"/>
            <a:chExt cx="303275" cy="296150"/>
          </a:xfrm>
        </p:grpSpPr>
        <p:sp>
          <p:nvSpPr>
            <p:cNvPr id="6903" name="Google Shape;6903;p8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84"/>
          <p:cNvGrpSpPr/>
          <p:nvPr/>
        </p:nvGrpSpPr>
        <p:grpSpPr>
          <a:xfrm>
            <a:off x="7072335" y="1369355"/>
            <a:ext cx="351880" cy="227092"/>
            <a:chOff x="-26573400" y="3224125"/>
            <a:chExt cx="295375" cy="190625"/>
          </a:xfrm>
        </p:grpSpPr>
        <p:sp>
          <p:nvSpPr>
            <p:cNvPr id="6906" name="Google Shape;6906;p8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84"/>
          <p:cNvGrpSpPr/>
          <p:nvPr/>
        </p:nvGrpSpPr>
        <p:grpSpPr>
          <a:xfrm>
            <a:off x="7072335" y="1763690"/>
            <a:ext cx="351880" cy="351910"/>
            <a:chOff x="-26573400" y="3546250"/>
            <a:chExt cx="295375" cy="295400"/>
          </a:xfrm>
        </p:grpSpPr>
        <p:sp>
          <p:nvSpPr>
            <p:cNvPr id="6909" name="Google Shape;6909;p8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84"/>
          <p:cNvGrpSpPr/>
          <p:nvPr/>
        </p:nvGrpSpPr>
        <p:grpSpPr>
          <a:xfrm>
            <a:off x="7060615" y="2213599"/>
            <a:ext cx="375319" cy="352148"/>
            <a:chOff x="-26583625" y="3917025"/>
            <a:chExt cx="315050" cy="295600"/>
          </a:xfrm>
        </p:grpSpPr>
        <p:sp>
          <p:nvSpPr>
            <p:cNvPr id="6915" name="Google Shape;6915;p8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9" name="Google Shape;6919;p8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0" name="Google Shape;6920;p84"/>
          <p:cNvGrpSpPr/>
          <p:nvPr/>
        </p:nvGrpSpPr>
        <p:grpSpPr>
          <a:xfrm>
            <a:off x="5759130" y="3172629"/>
            <a:ext cx="289039" cy="352833"/>
            <a:chOff x="-24694925" y="3518700"/>
            <a:chExt cx="242625" cy="296175"/>
          </a:xfrm>
        </p:grpSpPr>
        <p:sp>
          <p:nvSpPr>
            <p:cNvPr id="6921" name="Google Shape;6921;p8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84"/>
          <p:cNvGrpSpPr/>
          <p:nvPr/>
        </p:nvGrpSpPr>
        <p:grpSpPr>
          <a:xfrm>
            <a:off x="5758668" y="3622657"/>
            <a:ext cx="289962" cy="352833"/>
            <a:chOff x="-24709100" y="3888875"/>
            <a:chExt cx="243400" cy="296175"/>
          </a:xfrm>
        </p:grpSpPr>
        <p:sp>
          <p:nvSpPr>
            <p:cNvPr id="6926" name="Google Shape;6926;p8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84"/>
          <p:cNvGrpSpPr/>
          <p:nvPr/>
        </p:nvGrpSpPr>
        <p:grpSpPr>
          <a:xfrm>
            <a:off x="7958668" y="2695320"/>
            <a:ext cx="356556" cy="349557"/>
            <a:chOff x="-22863675" y="3131775"/>
            <a:chExt cx="299300" cy="293425"/>
          </a:xfrm>
        </p:grpSpPr>
        <p:sp>
          <p:nvSpPr>
            <p:cNvPr id="6930" name="Google Shape;6930;p8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84"/>
          <p:cNvGrpSpPr/>
          <p:nvPr/>
        </p:nvGrpSpPr>
        <p:grpSpPr>
          <a:xfrm>
            <a:off x="5301532" y="1306499"/>
            <a:ext cx="310602" cy="352803"/>
            <a:chOff x="-28069875" y="3175300"/>
            <a:chExt cx="260725" cy="296150"/>
          </a:xfrm>
        </p:grpSpPr>
        <p:sp>
          <p:nvSpPr>
            <p:cNvPr id="6934" name="Google Shape;6934;p8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3" name="Google Shape;6943;p8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4" name="Google Shape;6944;p84"/>
          <p:cNvGrpSpPr/>
          <p:nvPr/>
        </p:nvGrpSpPr>
        <p:grpSpPr>
          <a:xfrm>
            <a:off x="5342810" y="2213733"/>
            <a:ext cx="228045" cy="351880"/>
            <a:chOff x="-28032075" y="3916450"/>
            <a:chExt cx="191425" cy="295375"/>
          </a:xfrm>
        </p:grpSpPr>
        <p:sp>
          <p:nvSpPr>
            <p:cNvPr id="6945" name="Google Shape;6945;p8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84"/>
          <p:cNvGrpSpPr/>
          <p:nvPr/>
        </p:nvGrpSpPr>
        <p:grpSpPr>
          <a:xfrm>
            <a:off x="7508157" y="1306484"/>
            <a:ext cx="352833" cy="352833"/>
            <a:chOff x="-26201650" y="3176075"/>
            <a:chExt cx="296175" cy="296175"/>
          </a:xfrm>
        </p:grpSpPr>
        <p:sp>
          <p:nvSpPr>
            <p:cNvPr id="6949" name="Google Shape;6949;p8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84"/>
          <p:cNvGrpSpPr/>
          <p:nvPr/>
        </p:nvGrpSpPr>
        <p:grpSpPr>
          <a:xfrm>
            <a:off x="7507680" y="1763705"/>
            <a:ext cx="353786" cy="351880"/>
            <a:chOff x="-26204800" y="3547050"/>
            <a:chExt cx="296975" cy="295375"/>
          </a:xfrm>
        </p:grpSpPr>
        <p:sp>
          <p:nvSpPr>
            <p:cNvPr id="6952" name="Google Shape;6952;p8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4" name="Google Shape;6954;p8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5" name="Google Shape;6955;p84"/>
          <p:cNvGrpSpPr/>
          <p:nvPr/>
        </p:nvGrpSpPr>
        <p:grpSpPr>
          <a:xfrm>
            <a:off x="6178935" y="2693683"/>
            <a:ext cx="345328" cy="352833"/>
            <a:chOff x="-24353875" y="3147725"/>
            <a:chExt cx="289875" cy="296175"/>
          </a:xfrm>
        </p:grpSpPr>
        <p:sp>
          <p:nvSpPr>
            <p:cNvPr id="6956" name="Google Shape;6956;p8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84"/>
          <p:cNvGrpSpPr/>
          <p:nvPr/>
        </p:nvGrpSpPr>
        <p:grpSpPr>
          <a:xfrm>
            <a:off x="6186917" y="3173090"/>
            <a:ext cx="329365" cy="351910"/>
            <a:chOff x="-24344425" y="3519475"/>
            <a:chExt cx="276475" cy="295400"/>
          </a:xfrm>
        </p:grpSpPr>
        <p:sp>
          <p:nvSpPr>
            <p:cNvPr id="6959" name="Google Shape;6959;p8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84"/>
          <p:cNvGrpSpPr/>
          <p:nvPr/>
        </p:nvGrpSpPr>
        <p:grpSpPr>
          <a:xfrm>
            <a:off x="6176597" y="3625010"/>
            <a:ext cx="350004" cy="348128"/>
            <a:chOff x="-24353075" y="3891250"/>
            <a:chExt cx="293800" cy="292225"/>
          </a:xfrm>
        </p:grpSpPr>
        <p:sp>
          <p:nvSpPr>
            <p:cNvPr id="6962" name="Google Shape;6962;p8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84"/>
          <p:cNvGrpSpPr/>
          <p:nvPr/>
        </p:nvGrpSpPr>
        <p:grpSpPr>
          <a:xfrm>
            <a:off x="7960068" y="3173313"/>
            <a:ext cx="353757" cy="351463"/>
            <a:chOff x="-22845575" y="3504075"/>
            <a:chExt cx="296950" cy="295025"/>
          </a:xfrm>
        </p:grpSpPr>
        <p:sp>
          <p:nvSpPr>
            <p:cNvPr id="6965" name="Google Shape;6965;p8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84"/>
          <p:cNvGrpSpPr/>
          <p:nvPr/>
        </p:nvGrpSpPr>
        <p:grpSpPr>
          <a:xfrm>
            <a:off x="5753249" y="1306961"/>
            <a:ext cx="299344" cy="351880"/>
            <a:chOff x="-27691025" y="3175300"/>
            <a:chExt cx="251275" cy="295375"/>
          </a:xfrm>
        </p:grpSpPr>
        <p:sp>
          <p:nvSpPr>
            <p:cNvPr id="6968" name="Google Shape;6968;p8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84"/>
          <p:cNvGrpSpPr/>
          <p:nvPr/>
        </p:nvGrpSpPr>
        <p:grpSpPr>
          <a:xfrm>
            <a:off x="5725566" y="1825637"/>
            <a:ext cx="354710" cy="228015"/>
            <a:chOff x="-27721750" y="3598250"/>
            <a:chExt cx="297750" cy="191400"/>
          </a:xfrm>
        </p:grpSpPr>
        <p:sp>
          <p:nvSpPr>
            <p:cNvPr id="6973" name="Google Shape;6973;p8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84"/>
          <p:cNvGrpSpPr/>
          <p:nvPr/>
        </p:nvGrpSpPr>
        <p:grpSpPr>
          <a:xfrm>
            <a:off x="5726966" y="2219183"/>
            <a:ext cx="351910" cy="340980"/>
            <a:chOff x="-27719400" y="3925600"/>
            <a:chExt cx="295400" cy="286225"/>
          </a:xfrm>
        </p:grpSpPr>
        <p:sp>
          <p:nvSpPr>
            <p:cNvPr id="6976" name="Google Shape;6976;p8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84"/>
          <p:cNvGrpSpPr/>
          <p:nvPr/>
        </p:nvGrpSpPr>
        <p:grpSpPr>
          <a:xfrm>
            <a:off x="7948238" y="1306023"/>
            <a:ext cx="353757" cy="353757"/>
            <a:chOff x="-25834600" y="3176875"/>
            <a:chExt cx="296950" cy="296950"/>
          </a:xfrm>
        </p:grpSpPr>
        <p:sp>
          <p:nvSpPr>
            <p:cNvPr id="6979" name="Google Shape;6979;p8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84"/>
          <p:cNvGrpSpPr/>
          <p:nvPr/>
        </p:nvGrpSpPr>
        <p:grpSpPr>
          <a:xfrm>
            <a:off x="7948238" y="1774024"/>
            <a:ext cx="353757" cy="331241"/>
            <a:chOff x="-25834600" y="3564375"/>
            <a:chExt cx="296950" cy="278050"/>
          </a:xfrm>
        </p:grpSpPr>
        <p:sp>
          <p:nvSpPr>
            <p:cNvPr id="6985" name="Google Shape;6985;p8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84"/>
          <p:cNvGrpSpPr/>
          <p:nvPr/>
        </p:nvGrpSpPr>
        <p:grpSpPr>
          <a:xfrm>
            <a:off x="7946362" y="2213376"/>
            <a:ext cx="357509" cy="352595"/>
            <a:chOff x="-25834600" y="3915850"/>
            <a:chExt cx="300100" cy="295975"/>
          </a:xfrm>
        </p:grpSpPr>
        <p:sp>
          <p:nvSpPr>
            <p:cNvPr id="6994" name="Google Shape;6994;p8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84"/>
          <p:cNvGrpSpPr/>
          <p:nvPr/>
        </p:nvGrpSpPr>
        <p:grpSpPr>
          <a:xfrm>
            <a:off x="6681790" y="2694606"/>
            <a:ext cx="228968" cy="350987"/>
            <a:chOff x="-23930925" y="3149300"/>
            <a:chExt cx="192200" cy="294625"/>
          </a:xfrm>
        </p:grpSpPr>
        <p:sp>
          <p:nvSpPr>
            <p:cNvPr id="6998" name="Google Shape;6998;p8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84"/>
          <p:cNvGrpSpPr/>
          <p:nvPr/>
        </p:nvGrpSpPr>
        <p:grpSpPr>
          <a:xfrm>
            <a:off x="6638620" y="3173090"/>
            <a:ext cx="315307" cy="351910"/>
            <a:chOff x="-23962425" y="3519475"/>
            <a:chExt cx="264675" cy="295400"/>
          </a:xfrm>
        </p:grpSpPr>
        <p:sp>
          <p:nvSpPr>
            <p:cNvPr id="7003" name="Google Shape;7003;p8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5" name="Google Shape;7005;p8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6" name="Google Shape;7006;p84"/>
          <p:cNvGrpSpPr/>
          <p:nvPr/>
        </p:nvGrpSpPr>
        <p:grpSpPr>
          <a:xfrm>
            <a:off x="8017295" y="3623134"/>
            <a:ext cx="239302" cy="351880"/>
            <a:chOff x="-22788075" y="3904625"/>
            <a:chExt cx="200875" cy="295375"/>
          </a:xfrm>
        </p:grpSpPr>
        <p:sp>
          <p:nvSpPr>
            <p:cNvPr id="7007" name="Google Shape;7007;p8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84"/>
          <p:cNvGrpSpPr/>
          <p:nvPr/>
        </p:nvGrpSpPr>
        <p:grpSpPr>
          <a:xfrm>
            <a:off x="6172593" y="1306499"/>
            <a:ext cx="354710" cy="352803"/>
            <a:chOff x="-27351575" y="3175300"/>
            <a:chExt cx="297750" cy="296150"/>
          </a:xfrm>
        </p:grpSpPr>
        <p:sp>
          <p:nvSpPr>
            <p:cNvPr id="7012" name="Google Shape;7012;p8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84"/>
          <p:cNvGrpSpPr/>
          <p:nvPr/>
        </p:nvGrpSpPr>
        <p:grpSpPr>
          <a:xfrm>
            <a:off x="6218402" y="1758809"/>
            <a:ext cx="269293" cy="353072"/>
            <a:chOff x="-27313750" y="3545275"/>
            <a:chExt cx="226050" cy="296375"/>
          </a:xfrm>
        </p:grpSpPr>
        <p:sp>
          <p:nvSpPr>
            <p:cNvPr id="7017" name="Google Shape;7017;p8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84"/>
          <p:cNvGrpSpPr/>
          <p:nvPr/>
        </p:nvGrpSpPr>
        <p:grpSpPr>
          <a:xfrm>
            <a:off x="6172593" y="2211380"/>
            <a:ext cx="354710" cy="356586"/>
            <a:chOff x="-27351575" y="3915650"/>
            <a:chExt cx="297750" cy="299325"/>
          </a:xfrm>
        </p:grpSpPr>
        <p:sp>
          <p:nvSpPr>
            <p:cNvPr id="7021" name="Google Shape;7021;p8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84"/>
          <p:cNvGrpSpPr/>
          <p:nvPr/>
        </p:nvGrpSpPr>
        <p:grpSpPr>
          <a:xfrm>
            <a:off x="4860084" y="2693579"/>
            <a:ext cx="319060" cy="353042"/>
            <a:chOff x="-25445525" y="3175900"/>
            <a:chExt cx="267825" cy="296350"/>
          </a:xfrm>
        </p:grpSpPr>
        <p:sp>
          <p:nvSpPr>
            <p:cNvPr id="7024" name="Google Shape;7024;p8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84"/>
          <p:cNvGrpSpPr/>
          <p:nvPr/>
        </p:nvGrpSpPr>
        <p:grpSpPr>
          <a:xfrm>
            <a:off x="4841797" y="3183902"/>
            <a:ext cx="355633" cy="330288"/>
            <a:chOff x="-25465200" y="3565175"/>
            <a:chExt cx="298525" cy="277250"/>
          </a:xfrm>
        </p:grpSpPr>
        <p:sp>
          <p:nvSpPr>
            <p:cNvPr id="7028" name="Google Shape;7028;p8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84"/>
          <p:cNvGrpSpPr/>
          <p:nvPr/>
        </p:nvGrpSpPr>
        <p:grpSpPr>
          <a:xfrm>
            <a:off x="4841336" y="3623432"/>
            <a:ext cx="356556" cy="351285"/>
            <a:chOff x="-25465200" y="3916150"/>
            <a:chExt cx="299300" cy="294875"/>
          </a:xfrm>
        </p:grpSpPr>
        <p:sp>
          <p:nvSpPr>
            <p:cNvPr id="7031" name="Google Shape;7031;p8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3" name="Google Shape;7033;p84"/>
          <p:cNvGrpSpPr/>
          <p:nvPr/>
        </p:nvGrpSpPr>
        <p:grpSpPr>
          <a:xfrm>
            <a:off x="7068775" y="2693698"/>
            <a:ext cx="351880" cy="352803"/>
            <a:chOff x="-23615075" y="3148525"/>
            <a:chExt cx="295375" cy="296150"/>
          </a:xfrm>
        </p:grpSpPr>
        <p:sp>
          <p:nvSpPr>
            <p:cNvPr id="7034" name="Google Shape;7034;p8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8" name="Google Shape;7038;p8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9" name="Google Shape;7039;p84"/>
          <p:cNvGrpSpPr/>
          <p:nvPr/>
        </p:nvGrpSpPr>
        <p:grpSpPr>
          <a:xfrm>
            <a:off x="7068299" y="3632977"/>
            <a:ext cx="352833" cy="332194"/>
            <a:chOff x="-23615075" y="3906200"/>
            <a:chExt cx="296175" cy="278850"/>
          </a:xfrm>
        </p:grpSpPr>
        <p:sp>
          <p:nvSpPr>
            <p:cNvPr id="7040" name="Google Shape;7040;p8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3" name="Google Shape;7043;p8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4" name="Google Shape;7044;p84"/>
          <p:cNvGrpSpPr/>
          <p:nvPr/>
        </p:nvGrpSpPr>
        <p:grpSpPr>
          <a:xfrm>
            <a:off x="6617268" y="1306618"/>
            <a:ext cx="353757" cy="352565"/>
            <a:chOff x="-26980600" y="3175500"/>
            <a:chExt cx="296950" cy="295950"/>
          </a:xfrm>
        </p:grpSpPr>
        <p:sp>
          <p:nvSpPr>
            <p:cNvPr id="7045" name="Google Shape;7045;p8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8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9" name="Google Shape;7049;p84"/>
          <p:cNvGrpSpPr/>
          <p:nvPr/>
        </p:nvGrpSpPr>
        <p:grpSpPr>
          <a:xfrm>
            <a:off x="6617744" y="2245154"/>
            <a:ext cx="352803" cy="289039"/>
            <a:chOff x="-26981375" y="3951875"/>
            <a:chExt cx="296150" cy="242625"/>
          </a:xfrm>
        </p:grpSpPr>
        <p:sp>
          <p:nvSpPr>
            <p:cNvPr id="7050" name="Google Shape;7050;p8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84"/>
          <p:cNvGrpSpPr/>
          <p:nvPr/>
        </p:nvGrpSpPr>
        <p:grpSpPr>
          <a:xfrm>
            <a:off x="5282787" y="2692745"/>
            <a:ext cx="351910" cy="354710"/>
            <a:chOff x="-25094250" y="3176075"/>
            <a:chExt cx="295400" cy="297750"/>
          </a:xfrm>
        </p:grpSpPr>
        <p:sp>
          <p:nvSpPr>
            <p:cNvPr id="7054" name="Google Shape;7054;p8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84"/>
          <p:cNvGrpSpPr/>
          <p:nvPr/>
        </p:nvGrpSpPr>
        <p:grpSpPr>
          <a:xfrm>
            <a:off x="5282787" y="3173106"/>
            <a:ext cx="351910" cy="351880"/>
            <a:chOff x="-25094250" y="3547050"/>
            <a:chExt cx="295400" cy="295375"/>
          </a:xfrm>
        </p:grpSpPr>
        <p:sp>
          <p:nvSpPr>
            <p:cNvPr id="7058" name="Google Shape;7058;p8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3" name="Google Shape;7063;p8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4" name="Google Shape;7064;p84"/>
          <p:cNvGrpSpPr/>
          <p:nvPr/>
        </p:nvGrpSpPr>
        <p:grpSpPr>
          <a:xfrm>
            <a:off x="7514864" y="2693698"/>
            <a:ext cx="352803" cy="352803"/>
            <a:chOff x="-23245675" y="3148525"/>
            <a:chExt cx="296150" cy="296150"/>
          </a:xfrm>
        </p:grpSpPr>
        <p:sp>
          <p:nvSpPr>
            <p:cNvPr id="7065" name="Google Shape;7065;p8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8" name="Google Shape;7068;p8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9" name="Google Shape;7069;p84"/>
          <p:cNvGrpSpPr/>
          <p:nvPr/>
        </p:nvGrpSpPr>
        <p:grpSpPr>
          <a:xfrm>
            <a:off x="7515325" y="3622672"/>
            <a:ext cx="351880" cy="352803"/>
            <a:chOff x="-23244900" y="3888100"/>
            <a:chExt cx="295375" cy="296150"/>
          </a:xfrm>
        </p:grpSpPr>
        <p:sp>
          <p:nvSpPr>
            <p:cNvPr id="7070" name="Google Shape;7070;p8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1" name="Google Shape;7081;p8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083" name="Google Shape;7083;p8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41" name="Google Shape;1041;p40"/>
          <p:cNvSpPr txBox="1">
            <a:spLocks noGrp="1"/>
          </p:cNvSpPr>
          <p:nvPr>
            <p:ph type="title"/>
          </p:nvPr>
        </p:nvSpPr>
        <p:spPr>
          <a:xfrm>
            <a:off x="713225" y="2254513"/>
            <a:ext cx="43077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1042" name="Google Shape;1042;p40"/>
          <p:cNvSpPr txBox="1">
            <a:spLocks noGrp="1"/>
          </p:cNvSpPr>
          <p:nvPr>
            <p:ph type="title" idx="2"/>
          </p:nvPr>
        </p:nvSpPr>
        <p:spPr>
          <a:xfrm>
            <a:off x="713225" y="1363138"/>
            <a:ext cx="1271700" cy="97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043" name="Google Shape;1043;p40"/>
          <p:cNvSpPr txBox="1">
            <a:spLocks noGrp="1"/>
          </p:cNvSpPr>
          <p:nvPr>
            <p:ph type="subTitle" idx="1"/>
          </p:nvPr>
        </p:nvSpPr>
        <p:spPr>
          <a:xfrm>
            <a:off x="713225" y="3054675"/>
            <a:ext cx="4307700" cy="39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1044" name="Google Shape;1044;p40"/>
          <p:cNvGrpSpPr/>
          <p:nvPr/>
        </p:nvGrpSpPr>
        <p:grpSpPr>
          <a:xfrm>
            <a:off x="5057025" y="2500000"/>
            <a:ext cx="4086975" cy="1591450"/>
            <a:chOff x="1901275" y="2904450"/>
            <a:chExt cx="4086975" cy="1591450"/>
          </a:xfrm>
        </p:grpSpPr>
        <p:sp>
          <p:nvSpPr>
            <p:cNvPr id="1045" name="Google Shape;1045;p40"/>
            <p:cNvSpPr/>
            <p:nvPr/>
          </p:nvSpPr>
          <p:spPr>
            <a:xfrm flipH="1">
              <a:off x="4632550" y="2904450"/>
              <a:ext cx="1292550" cy="1419375"/>
            </a:xfrm>
            <a:custGeom>
              <a:avLst/>
              <a:gdLst/>
              <a:ahLst/>
              <a:cxnLst/>
              <a:rect l="l" t="t" r="r" b="b"/>
              <a:pathLst>
                <a:path w="51702" h="56775" extrusionOk="0">
                  <a:moveTo>
                    <a:pt x="50130" y="16412"/>
                  </a:moveTo>
                  <a:cubicBezTo>
                    <a:pt x="50130" y="16413"/>
                    <a:pt x="49135" y="18382"/>
                    <a:pt x="46729" y="20610"/>
                  </a:cubicBezTo>
                  <a:cubicBezTo>
                    <a:pt x="44322" y="22838"/>
                    <a:pt x="46192" y="26060"/>
                    <a:pt x="46192" y="26060"/>
                  </a:cubicBezTo>
                  <a:cubicBezTo>
                    <a:pt x="48778" y="24151"/>
                    <a:pt x="50130" y="16413"/>
                    <a:pt x="50130" y="16412"/>
                  </a:cubicBezTo>
                  <a:close/>
                  <a:moveTo>
                    <a:pt x="31252" y="1"/>
                  </a:moveTo>
                  <a:cubicBezTo>
                    <a:pt x="31252" y="1"/>
                    <a:pt x="27611" y="2428"/>
                    <a:pt x="21783" y="4894"/>
                  </a:cubicBezTo>
                  <a:cubicBezTo>
                    <a:pt x="15975" y="7361"/>
                    <a:pt x="20351" y="11021"/>
                    <a:pt x="17765" y="16034"/>
                  </a:cubicBezTo>
                  <a:cubicBezTo>
                    <a:pt x="16843" y="17809"/>
                    <a:pt x="15807" y="18498"/>
                    <a:pt x="14816" y="18498"/>
                  </a:cubicBezTo>
                  <a:cubicBezTo>
                    <a:pt x="12088" y="18498"/>
                    <a:pt x="9708" y="13277"/>
                    <a:pt x="11021" y="11161"/>
                  </a:cubicBezTo>
                  <a:lnTo>
                    <a:pt x="11021" y="11161"/>
                  </a:lnTo>
                  <a:cubicBezTo>
                    <a:pt x="11020" y="11162"/>
                    <a:pt x="1" y="25444"/>
                    <a:pt x="4735" y="30476"/>
                  </a:cubicBezTo>
                  <a:cubicBezTo>
                    <a:pt x="9470" y="35569"/>
                    <a:pt x="12613" y="36026"/>
                    <a:pt x="9987" y="40502"/>
                  </a:cubicBezTo>
                  <a:cubicBezTo>
                    <a:pt x="7520" y="44660"/>
                    <a:pt x="6844" y="54925"/>
                    <a:pt x="12513" y="56775"/>
                  </a:cubicBezTo>
                  <a:lnTo>
                    <a:pt x="47146" y="56675"/>
                  </a:lnTo>
                  <a:cubicBezTo>
                    <a:pt x="48121" y="53870"/>
                    <a:pt x="51702" y="36026"/>
                    <a:pt x="49494" y="33202"/>
                  </a:cubicBezTo>
                  <a:cubicBezTo>
                    <a:pt x="46928" y="29939"/>
                    <a:pt x="44441" y="30258"/>
                    <a:pt x="42929" y="25125"/>
                  </a:cubicBezTo>
                  <a:cubicBezTo>
                    <a:pt x="41378" y="19973"/>
                    <a:pt x="46589" y="22659"/>
                    <a:pt x="44560" y="18282"/>
                  </a:cubicBezTo>
                  <a:cubicBezTo>
                    <a:pt x="42551" y="13886"/>
                    <a:pt x="40880" y="13329"/>
                    <a:pt x="40880" y="13329"/>
                  </a:cubicBezTo>
                  <a:cubicBezTo>
                    <a:pt x="39229" y="18282"/>
                    <a:pt x="37956" y="16014"/>
                    <a:pt x="36583" y="21903"/>
                  </a:cubicBezTo>
                  <a:cubicBezTo>
                    <a:pt x="35231" y="27811"/>
                    <a:pt x="35589" y="26637"/>
                    <a:pt x="32525" y="27453"/>
                  </a:cubicBezTo>
                  <a:cubicBezTo>
                    <a:pt x="32380" y="27491"/>
                    <a:pt x="32249" y="27510"/>
                    <a:pt x="32132" y="27510"/>
                  </a:cubicBezTo>
                  <a:cubicBezTo>
                    <a:pt x="29784" y="27510"/>
                    <a:pt x="33016" y="19983"/>
                    <a:pt x="36464" y="15398"/>
                  </a:cubicBezTo>
                  <a:cubicBezTo>
                    <a:pt x="40065" y="10564"/>
                    <a:pt x="35509" y="2388"/>
                    <a:pt x="35509" y="2388"/>
                  </a:cubicBezTo>
                  <a:cubicBezTo>
                    <a:pt x="35509" y="2388"/>
                    <a:pt x="30070" y="8274"/>
                    <a:pt x="27210" y="8274"/>
                  </a:cubicBezTo>
                  <a:cubicBezTo>
                    <a:pt x="26932" y="8274"/>
                    <a:pt x="26679" y="8218"/>
                    <a:pt x="26458" y="8097"/>
                  </a:cubicBezTo>
                  <a:cubicBezTo>
                    <a:pt x="23952" y="6744"/>
                    <a:pt x="31252" y="1"/>
                    <a:pt x="3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0"/>
            <p:cNvSpPr/>
            <p:nvPr/>
          </p:nvSpPr>
          <p:spPr>
            <a:xfrm flipH="1">
              <a:off x="1901275" y="31113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flipH="1">
              <a:off x="2347375" y="37916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flipH="1">
              <a:off x="3593650" y="3265500"/>
              <a:ext cx="996650" cy="939475"/>
            </a:xfrm>
            <a:custGeom>
              <a:avLst/>
              <a:gdLst/>
              <a:ahLst/>
              <a:cxnLst/>
              <a:rect l="l" t="t" r="r" b="b"/>
              <a:pathLst>
                <a:path w="39866" h="37579" extrusionOk="0">
                  <a:moveTo>
                    <a:pt x="23574" y="1"/>
                  </a:moveTo>
                  <a:cubicBezTo>
                    <a:pt x="23574" y="1"/>
                    <a:pt x="23533" y="15"/>
                    <a:pt x="23461" y="44"/>
                  </a:cubicBezTo>
                  <a:lnTo>
                    <a:pt x="23461" y="44"/>
                  </a:lnTo>
                  <a:cubicBezTo>
                    <a:pt x="23520" y="24"/>
                    <a:pt x="23559" y="9"/>
                    <a:pt x="23574" y="1"/>
                  </a:cubicBezTo>
                  <a:close/>
                  <a:moveTo>
                    <a:pt x="23461" y="44"/>
                  </a:moveTo>
                  <a:cubicBezTo>
                    <a:pt x="22410" y="404"/>
                    <a:pt x="14849" y="2579"/>
                    <a:pt x="17108" y="5253"/>
                  </a:cubicBezTo>
                  <a:cubicBezTo>
                    <a:pt x="20793" y="9592"/>
                    <a:pt x="19900" y="10378"/>
                    <a:pt x="17718" y="10378"/>
                  </a:cubicBezTo>
                  <a:cubicBezTo>
                    <a:pt x="16476" y="10378"/>
                    <a:pt x="14817" y="10124"/>
                    <a:pt x="13347" y="10124"/>
                  </a:cubicBezTo>
                  <a:cubicBezTo>
                    <a:pt x="12532" y="10124"/>
                    <a:pt x="11776" y="10202"/>
                    <a:pt x="11180" y="10445"/>
                  </a:cubicBezTo>
                  <a:cubicBezTo>
                    <a:pt x="9848" y="11002"/>
                    <a:pt x="9052" y="12732"/>
                    <a:pt x="8992" y="14085"/>
                  </a:cubicBezTo>
                  <a:cubicBezTo>
                    <a:pt x="8972" y="15080"/>
                    <a:pt x="9171" y="16054"/>
                    <a:pt x="9251" y="17009"/>
                  </a:cubicBezTo>
                  <a:cubicBezTo>
                    <a:pt x="9330" y="18143"/>
                    <a:pt x="9251" y="19257"/>
                    <a:pt x="8992" y="20351"/>
                  </a:cubicBezTo>
                  <a:cubicBezTo>
                    <a:pt x="8952" y="20550"/>
                    <a:pt x="8853" y="20769"/>
                    <a:pt x="8674" y="20769"/>
                  </a:cubicBezTo>
                  <a:cubicBezTo>
                    <a:pt x="8535" y="20769"/>
                    <a:pt x="8395" y="20650"/>
                    <a:pt x="8336" y="20530"/>
                  </a:cubicBezTo>
                  <a:cubicBezTo>
                    <a:pt x="7401" y="19217"/>
                    <a:pt x="6446" y="16472"/>
                    <a:pt x="7560" y="15020"/>
                  </a:cubicBezTo>
                  <a:lnTo>
                    <a:pt x="7560" y="15020"/>
                  </a:lnTo>
                  <a:cubicBezTo>
                    <a:pt x="7560" y="15020"/>
                    <a:pt x="1" y="17646"/>
                    <a:pt x="3562" y="20789"/>
                  </a:cubicBezTo>
                  <a:cubicBezTo>
                    <a:pt x="7122" y="24011"/>
                    <a:pt x="9529" y="24250"/>
                    <a:pt x="7381" y="27154"/>
                  </a:cubicBezTo>
                  <a:cubicBezTo>
                    <a:pt x="5392" y="29880"/>
                    <a:pt x="4676" y="36484"/>
                    <a:pt x="9052" y="37578"/>
                  </a:cubicBezTo>
                  <a:lnTo>
                    <a:pt x="35927" y="36842"/>
                  </a:lnTo>
                  <a:cubicBezTo>
                    <a:pt x="36762" y="35012"/>
                    <a:pt x="39866" y="23474"/>
                    <a:pt x="38195" y="21684"/>
                  </a:cubicBezTo>
                  <a:cubicBezTo>
                    <a:pt x="36285" y="19655"/>
                    <a:pt x="34335" y="19894"/>
                    <a:pt x="33241" y="16611"/>
                  </a:cubicBezTo>
                  <a:cubicBezTo>
                    <a:pt x="32147" y="13329"/>
                    <a:pt x="36902" y="13070"/>
                    <a:pt x="35430" y="10285"/>
                  </a:cubicBezTo>
                  <a:cubicBezTo>
                    <a:pt x="33977" y="7500"/>
                    <a:pt x="32684" y="7162"/>
                    <a:pt x="32684" y="7162"/>
                  </a:cubicBezTo>
                  <a:cubicBezTo>
                    <a:pt x="31292" y="10385"/>
                    <a:pt x="30257" y="7719"/>
                    <a:pt x="29124" y="11539"/>
                  </a:cubicBezTo>
                  <a:cubicBezTo>
                    <a:pt x="27950" y="15378"/>
                    <a:pt x="28069" y="17387"/>
                    <a:pt x="25682" y="17964"/>
                  </a:cubicBezTo>
                  <a:cubicBezTo>
                    <a:pt x="25542" y="17999"/>
                    <a:pt x="25406" y="18016"/>
                    <a:pt x="25275" y="18016"/>
                  </a:cubicBezTo>
                  <a:cubicBezTo>
                    <a:pt x="23162" y="18016"/>
                    <a:pt x="22210" y="13680"/>
                    <a:pt x="24906" y="10683"/>
                  </a:cubicBezTo>
                  <a:cubicBezTo>
                    <a:pt x="27811" y="7520"/>
                    <a:pt x="25285" y="4875"/>
                    <a:pt x="25284" y="4875"/>
                  </a:cubicBezTo>
                  <a:lnTo>
                    <a:pt x="25284" y="4875"/>
                  </a:lnTo>
                  <a:cubicBezTo>
                    <a:pt x="25284" y="4875"/>
                    <a:pt x="23585" y="7753"/>
                    <a:pt x="22228" y="7753"/>
                  </a:cubicBezTo>
                  <a:cubicBezTo>
                    <a:pt x="21970" y="7753"/>
                    <a:pt x="21724" y="7649"/>
                    <a:pt x="21505" y="7401"/>
                  </a:cubicBezTo>
                  <a:cubicBezTo>
                    <a:pt x="17381" y="2727"/>
                    <a:pt x="22613" y="384"/>
                    <a:pt x="23461"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flipH="1">
              <a:off x="3159975" y="3435800"/>
              <a:ext cx="2828275" cy="1051950"/>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40"/>
          <p:cNvGrpSpPr/>
          <p:nvPr/>
        </p:nvGrpSpPr>
        <p:grpSpPr>
          <a:xfrm>
            <a:off x="5570275" y="-197225"/>
            <a:ext cx="3712000" cy="5082125"/>
            <a:chOff x="1995275" y="183900"/>
            <a:chExt cx="3712000" cy="5082125"/>
          </a:xfrm>
        </p:grpSpPr>
        <p:sp>
          <p:nvSpPr>
            <p:cNvPr id="1051" name="Google Shape;1051;p40"/>
            <p:cNvSpPr/>
            <p:nvPr/>
          </p:nvSpPr>
          <p:spPr>
            <a:xfrm>
              <a:off x="3408650" y="1299875"/>
              <a:ext cx="174075" cy="71650"/>
            </a:xfrm>
            <a:custGeom>
              <a:avLst/>
              <a:gdLst/>
              <a:ahLst/>
              <a:cxnLst/>
              <a:rect l="l" t="t" r="r" b="b"/>
              <a:pathLst>
                <a:path w="6963" h="2866" extrusionOk="0">
                  <a:moveTo>
                    <a:pt x="0" y="1"/>
                  </a:moveTo>
                  <a:lnTo>
                    <a:pt x="3143" y="2866"/>
                  </a:lnTo>
                  <a:lnTo>
                    <a:pt x="6963" y="220"/>
                  </a:lnTo>
                  <a:cubicBezTo>
                    <a:pt x="6951" y="220"/>
                    <a:pt x="6939" y="220"/>
                    <a:pt x="6927" y="220"/>
                  </a:cubicBezTo>
                  <a:cubicBezTo>
                    <a:pt x="4487" y="220"/>
                    <a:pt x="3601" y="2249"/>
                    <a:pt x="3601" y="2249"/>
                  </a:cubicBezTo>
                  <a:cubicBezTo>
                    <a:pt x="2706"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2169825" y="637450"/>
              <a:ext cx="199950" cy="673900"/>
            </a:xfrm>
            <a:custGeom>
              <a:avLst/>
              <a:gdLst/>
              <a:ahLst/>
              <a:cxnLst/>
              <a:rect l="l" t="t" r="r" b="b"/>
              <a:pathLst>
                <a:path w="7998" h="26956" extrusionOk="0">
                  <a:moveTo>
                    <a:pt x="7997" y="1"/>
                  </a:moveTo>
                  <a:lnTo>
                    <a:pt x="6187" y="657"/>
                  </a:lnTo>
                  <a:lnTo>
                    <a:pt x="0" y="17009"/>
                  </a:lnTo>
                  <a:lnTo>
                    <a:pt x="100" y="26956"/>
                  </a:lnTo>
                  <a:lnTo>
                    <a:pt x="79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0"/>
            <p:cNvSpPr/>
            <p:nvPr/>
          </p:nvSpPr>
          <p:spPr>
            <a:xfrm>
              <a:off x="1998250" y="1299400"/>
              <a:ext cx="112425" cy="712175"/>
            </a:xfrm>
            <a:custGeom>
              <a:avLst/>
              <a:gdLst/>
              <a:ahLst/>
              <a:cxnLst/>
              <a:rect l="l" t="t" r="r" b="b"/>
              <a:pathLst>
                <a:path w="4497" h="28487" extrusionOk="0">
                  <a:moveTo>
                    <a:pt x="577" y="0"/>
                  </a:moveTo>
                  <a:lnTo>
                    <a:pt x="0" y="1393"/>
                  </a:lnTo>
                  <a:lnTo>
                    <a:pt x="3919" y="28486"/>
                  </a:lnTo>
                  <a:lnTo>
                    <a:pt x="4496" y="18480"/>
                  </a:lnTo>
                  <a:lnTo>
                    <a:pt x="5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0"/>
            <p:cNvSpPr/>
            <p:nvPr/>
          </p:nvSpPr>
          <p:spPr>
            <a:xfrm>
              <a:off x="1995275" y="183900"/>
              <a:ext cx="192975" cy="4778750"/>
            </a:xfrm>
            <a:custGeom>
              <a:avLst/>
              <a:gdLst/>
              <a:ahLst/>
              <a:cxnLst/>
              <a:rect l="l" t="t" r="r" b="b"/>
              <a:pathLst>
                <a:path w="7719" h="191150" extrusionOk="0">
                  <a:moveTo>
                    <a:pt x="5968" y="1"/>
                  </a:moveTo>
                  <a:lnTo>
                    <a:pt x="0" y="191150"/>
                  </a:lnTo>
                  <a:lnTo>
                    <a:pt x="6067" y="190832"/>
                  </a:lnTo>
                  <a:lnTo>
                    <a:pt x="7718" y="100"/>
                  </a:lnTo>
                  <a:lnTo>
                    <a:pt x="59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2586075" y="783175"/>
              <a:ext cx="178075" cy="693275"/>
            </a:xfrm>
            <a:custGeom>
              <a:avLst/>
              <a:gdLst/>
              <a:ahLst/>
              <a:cxnLst/>
              <a:rect l="l" t="t" r="r" b="b"/>
              <a:pathLst>
                <a:path w="7123" h="27731" extrusionOk="0">
                  <a:moveTo>
                    <a:pt x="7122" y="0"/>
                  </a:moveTo>
                  <a:lnTo>
                    <a:pt x="5113" y="856"/>
                  </a:lnTo>
                  <a:lnTo>
                    <a:pt x="1" y="17407"/>
                  </a:lnTo>
                  <a:lnTo>
                    <a:pt x="1274" y="27731"/>
                  </a:lnTo>
                  <a:lnTo>
                    <a:pt x="71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2737750" y="2338275"/>
              <a:ext cx="93525" cy="528675"/>
            </a:xfrm>
            <a:custGeom>
              <a:avLst/>
              <a:gdLst/>
              <a:ahLst/>
              <a:cxnLst/>
              <a:rect l="l" t="t" r="r" b="b"/>
              <a:pathLst>
                <a:path w="3741" h="21147" extrusionOk="0">
                  <a:moveTo>
                    <a:pt x="3184" y="1"/>
                  </a:moveTo>
                  <a:lnTo>
                    <a:pt x="1" y="12633"/>
                  </a:lnTo>
                  <a:lnTo>
                    <a:pt x="1155" y="21147"/>
                  </a:lnTo>
                  <a:lnTo>
                    <a:pt x="3741" y="1950"/>
                  </a:lnTo>
                  <a:lnTo>
                    <a:pt x="31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2488600" y="390300"/>
              <a:ext cx="213875" cy="451575"/>
            </a:xfrm>
            <a:custGeom>
              <a:avLst/>
              <a:gdLst/>
              <a:ahLst/>
              <a:cxnLst/>
              <a:rect l="l" t="t" r="r" b="b"/>
              <a:pathLst>
                <a:path w="8555" h="18063" extrusionOk="0">
                  <a:moveTo>
                    <a:pt x="8554" y="0"/>
                  </a:moveTo>
                  <a:lnTo>
                    <a:pt x="1612" y="9807"/>
                  </a:lnTo>
                  <a:lnTo>
                    <a:pt x="1" y="18063"/>
                  </a:lnTo>
                  <a:lnTo>
                    <a:pt x="8455" y="2049"/>
                  </a:lnTo>
                  <a:lnTo>
                    <a:pt x="85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2373725" y="1298900"/>
              <a:ext cx="208400" cy="436175"/>
            </a:xfrm>
            <a:custGeom>
              <a:avLst/>
              <a:gdLst/>
              <a:ahLst/>
              <a:cxnLst/>
              <a:rect l="l" t="t" r="r" b="b"/>
              <a:pathLst>
                <a:path w="8336" h="17447" extrusionOk="0">
                  <a:moveTo>
                    <a:pt x="796" y="0"/>
                  </a:moveTo>
                  <a:lnTo>
                    <a:pt x="0" y="1930"/>
                  </a:lnTo>
                  <a:lnTo>
                    <a:pt x="8335" y="17446"/>
                  </a:lnTo>
                  <a:lnTo>
                    <a:pt x="7082" y="8097"/>
                  </a:lnTo>
                  <a:lnTo>
                    <a:pt x="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0"/>
            <p:cNvSpPr/>
            <p:nvPr/>
          </p:nvSpPr>
          <p:spPr>
            <a:xfrm>
              <a:off x="2418475" y="185400"/>
              <a:ext cx="592325" cy="4729525"/>
            </a:xfrm>
            <a:custGeom>
              <a:avLst/>
              <a:gdLst/>
              <a:ahLst/>
              <a:cxnLst/>
              <a:rect l="l" t="t" r="r" b="b"/>
              <a:pathLst>
                <a:path w="23693" h="189181" extrusionOk="0">
                  <a:moveTo>
                    <a:pt x="1" y="0"/>
                  </a:moveTo>
                  <a:lnTo>
                    <a:pt x="18720" y="189180"/>
                  </a:lnTo>
                  <a:lnTo>
                    <a:pt x="23693" y="188882"/>
                  </a:lnTo>
                  <a:lnTo>
                    <a:pt x="26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0"/>
            <p:cNvSpPr/>
            <p:nvPr/>
          </p:nvSpPr>
          <p:spPr>
            <a:xfrm>
              <a:off x="5251200" y="2828150"/>
              <a:ext cx="255150" cy="465500"/>
            </a:xfrm>
            <a:custGeom>
              <a:avLst/>
              <a:gdLst/>
              <a:ahLst/>
              <a:cxnLst/>
              <a:rect l="l" t="t" r="r" b="b"/>
              <a:pathLst>
                <a:path w="10206" h="18620" extrusionOk="0">
                  <a:moveTo>
                    <a:pt x="10205" y="0"/>
                  </a:moveTo>
                  <a:lnTo>
                    <a:pt x="2308" y="10345"/>
                  </a:lnTo>
                  <a:lnTo>
                    <a:pt x="1" y="18620"/>
                  </a:lnTo>
                  <a:lnTo>
                    <a:pt x="1" y="18620"/>
                  </a:lnTo>
                  <a:lnTo>
                    <a:pt x="9927" y="2009"/>
                  </a:lnTo>
                  <a:lnTo>
                    <a:pt x="10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5487425" y="1705200"/>
              <a:ext cx="102475" cy="474975"/>
            </a:xfrm>
            <a:custGeom>
              <a:avLst/>
              <a:gdLst/>
              <a:ahLst/>
              <a:cxnLst/>
              <a:rect l="l" t="t" r="r" b="b"/>
              <a:pathLst>
                <a:path w="4099" h="18999" extrusionOk="0">
                  <a:moveTo>
                    <a:pt x="1512" y="1"/>
                  </a:moveTo>
                  <a:lnTo>
                    <a:pt x="1" y="1473"/>
                  </a:lnTo>
                  <a:lnTo>
                    <a:pt x="1572" y="18998"/>
                  </a:lnTo>
                  <a:lnTo>
                    <a:pt x="4098" y="9927"/>
                  </a:lnTo>
                  <a:lnTo>
                    <a:pt x="1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2436875" y="3523400"/>
              <a:ext cx="292950" cy="632600"/>
            </a:xfrm>
            <a:custGeom>
              <a:avLst/>
              <a:gdLst/>
              <a:ahLst/>
              <a:cxnLst/>
              <a:rect l="l" t="t" r="r" b="b"/>
              <a:pathLst>
                <a:path w="11718" h="25304" extrusionOk="0">
                  <a:moveTo>
                    <a:pt x="11718" y="0"/>
                  </a:moveTo>
                  <a:lnTo>
                    <a:pt x="9728" y="637"/>
                  </a:lnTo>
                  <a:lnTo>
                    <a:pt x="1194" y="15915"/>
                  </a:lnTo>
                  <a:lnTo>
                    <a:pt x="1" y="25304"/>
                  </a:lnTo>
                  <a:lnTo>
                    <a:pt x="11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2197175" y="185400"/>
              <a:ext cx="866350" cy="4642475"/>
            </a:xfrm>
            <a:custGeom>
              <a:avLst/>
              <a:gdLst/>
              <a:ahLst/>
              <a:cxnLst/>
              <a:rect l="l" t="t" r="r" b="b"/>
              <a:pathLst>
                <a:path w="34654" h="185699" extrusionOk="0">
                  <a:moveTo>
                    <a:pt x="31411" y="0"/>
                  </a:moveTo>
                  <a:lnTo>
                    <a:pt x="1" y="185699"/>
                  </a:lnTo>
                  <a:lnTo>
                    <a:pt x="6207" y="184605"/>
                  </a:lnTo>
                  <a:lnTo>
                    <a:pt x="346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0"/>
            <p:cNvSpPr/>
            <p:nvPr/>
          </p:nvSpPr>
          <p:spPr>
            <a:xfrm>
              <a:off x="5145775" y="725975"/>
              <a:ext cx="212375" cy="591350"/>
            </a:xfrm>
            <a:custGeom>
              <a:avLst/>
              <a:gdLst/>
              <a:ahLst/>
              <a:cxnLst/>
              <a:rect l="l" t="t" r="r" b="b"/>
              <a:pathLst>
                <a:path w="8495" h="23654" extrusionOk="0">
                  <a:moveTo>
                    <a:pt x="8494" y="1"/>
                  </a:moveTo>
                  <a:lnTo>
                    <a:pt x="6505" y="399"/>
                  </a:lnTo>
                  <a:lnTo>
                    <a:pt x="0" y="14582"/>
                  </a:lnTo>
                  <a:lnTo>
                    <a:pt x="239" y="23653"/>
                  </a:lnTo>
                  <a:lnTo>
                    <a:pt x="84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4931925" y="339075"/>
              <a:ext cx="182050" cy="415775"/>
            </a:xfrm>
            <a:custGeom>
              <a:avLst/>
              <a:gdLst/>
              <a:ahLst/>
              <a:cxnLst/>
              <a:rect l="l" t="t" r="r" b="b"/>
              <a:pathLst>
                <a:path w="7282" h="16631" extrusionOk="0">
                  <a:moveTo>
                    <a:pt x="1015" y="0"/>
                  </a:moveTo>
                  <a:lnTo>
                    <a:pt x="0" y="517"/>
                  </a:lnTo>
                  <a:lnTo>
                    <a:pt x="7281" y="16631"/>
                  </a:lnTo>
                  <a:lnTo>
                    <a:pt x="6784" y="11379"/>
                  </a:lnTo>
                  <a:lnTo>
                    <a:pt x="10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4945850" y="454950"/>
              <a:ext cx="119375" cy="157675"/>
            </a:xfrm>
            <a:custGeom>
              <a:avLst/>
              <a:gdLst/>
              <a:ahLst/>
              <a:cxnLst/>
              <a:rect l="l" t="t" r="r" b="b"/>
              <a:pathLst>
                <a:path w="4775" h="6307" extrusionOk="0">
                  <a:moveTo>
                    <a:pt x="40" y="0"/>
                  </a:moveTo>
                  <a:lnTo>
                    <a:pt x="0" y="1134"/>
                  </a:lnTo>
                  <a:lnTo>
                    <a:pt x="4775" y="6306"/>
                  </a:lnTo>
                  <a:lnTo>
                    <a:pt x="3223" y="2228"/>
                  </a:lnTo>
                  <a:lnTo>
                    <a:pt x="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0"/>
            <p:cNvSpPr/>
            <p:nvPr/>
          </p:nvSpPr>
          <p:spPr>
            <a:xfrm>
              <a:off x="4961750" y="1287950"/>
              <a:ext cx="130325" cy="660475"/>
            </a:xfrm>
            <a:custGeom>
              <a:avLst/>
              <a:gdLst/>
              <a:ahLst/>
              <a:cxnLst/>
              <a:rect l="l" t="t" r="r" b="b"/>
              <a:pathLst>
                <a:path w="5213" h="26419" extrusionOk="0">
                  <a:moveTo>
                    <a:pt x="618" y="1"/>
                  </a:moveTo>
                  <a:lnTo>
                    <a:pt x="1" y="1194"/>
                  </a:lnTo>
                  <a:lnTo>
                    <a:pt x="4716" y="26418"/>
                  </a:lnTo>
                  <a:lnTo>
                    <a:pt x="5213" y="17347"/>
                  </a:lnTo>
                  <a:lnTo>
                    <a:pt x="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0"/>
            <p:cNvSpPr/>
            <p:nvPr/>
          </p:nvSpPr>
          <p:spPr>
            <a:xfrm>
              <a:off x="5014975" y="185400"/>
              <a:ext cx="165625" cy="4456500"/>
            </a:xfrm>
            <a:custGeom>
              <a:avLst/>
              <a:gdLst/>
              <a:ahLst/>
              <a:cxnLst/>
              <a:rect l="l" t="t" r="r" b="b"/>
              <a:pathLst>
                <a:path w="6625" h="178260" extrusionOk="0">
                  <a:moveTo>
                    <a:pt x="3641" y="0"/>
                  </a:moveTo>
                  <a:lnTo>
                    <a:pt x="0" y="177841"/>
                  </a:lnTo>
                  <a:lnTo>
                    <a:pt x="6625" y="178259"/>
                  </a:lnTo>
                  <a:lnTo>
                    <a:pt x="6625" y="178259"/>
                  </a:lnTo>
                  <a:lnTo>
                    <a:pt x="54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0"/>
            <p:cNvSpPr/>
            <p:nvPr/>
          </p:nvSpPr>
          <p:spPr>
            <a:xfrm>
              <a:off x="4557450" y="1572925"/>
              <a:ext cx="1149825" cy="3693100"/>
            </a:xfrm>
            <a:custGeom>
              <a:avLst/>
              <a:gdLst/>
              <a:ahLst/>
              <a:cxnLst/>
              <a:rect l="l" t="t" r="r" b="b"/>
              <a:pathLst>
                <a:path w="45993" h="147724" extrusionOk="0">
                  <a:moveTo>
                    <a:pt x="45992" y="0"/>
                  </a:moveTo>
                  <a:lnTo>
                    <a:pt x="0" y="146033"/>
                  </a:lnTo>
                  <a:lnTo>
                    <a:pt x="4675" y="147723"/>
                  </a:lnTo>
                  <a:lnTo>
                    <a:pt x="45992" y="10663"/>
                  </a:lnTo>
                  <a:lnTo>
                    <a:pt x="459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87"/>
        <p:cNvGrpSpPr/>
        <p:nvPr/>
      </p:nvGrpSpPr>
      <p:grpSpPr>
        <a:xfrm>
          <a:off x="0" y="0"/>
          <a:ext cx="0" cy="0"/>
          <a:chOff x="0" y="0"/>
          <a:chExt cx="0" cy="0"/>
        </a:xfrm>
      </p:grpSpPr>
      <p:sp>
        <p:nvSpPr>
          <p:cNvPr id="7088" name="Google Shape;7088;p8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9" name="Google Shape;7089;p85"/>
          <p:cNvGrpSpPr/>
          <p:nvPr/>
        </p:nvGrpSpPr>
        <p:grpSpPr>
          <a:xfrm>
            <a:off x="832654" y="1819647"/>
            <a:ext cx="367261" cy="367261"/>
            <a:chOff x="-65145700" y="3727425"/>
            <a:chExt cx="317425" cy="317425"/>
          </a:xfrm>
        </p:grpSpPr>
        <p:sp>
          <p:nvSpPr>
            <p:cNvPr id="7090" name="Google Shape;7090;p8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85"/>
          <p:cNvGrpSpPr/>
          <p:nvPr/>
        </p:nvGrpSpPr>
        <p:grpSpPr>
          <a:xfrm>
            <a:off x="835851" y="2248561"/>
            <a:ext cx="360868" cy="367261"/>
            <a:chOff x="-65144125" y="4094450"/>
            <a:chExt cx="311900" cy="317425"/>
          </a:xfrm>
        </p:grpSpPr>
        <p:sp>
          <p:nvSpPr>
            <p:cNvPr id="7093" name="Google Shape;7093;p8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6" name="Google Shape;7096;p8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85"/>
          <p:cNvGrpSpPr/>
          <p:nvPr/>
        </p:nvGrpSpPr>
        <p:grpSpPr>
          <a:xfrm>
            <a:off x="3039420" y="1819256"/>
            <a:ext cx="370645" cy="368042"/>
            <a:chOff x="-63250675" y="3744075"/>
            <a:chExt cx="320350" cy="318100"/>
          </a:xfrm>
        </p:grpSpPr>
        <p:sp>
          <p:nvSpPr>
            <p:cNvPr id="7098" name="Google Shape;7098;p8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85"/>
          <p:cNvGrpSpPr/>
          <p:nvPr/>
        </p:nvGrpSpPr>
        <p:grpSpPr>
          <a:xfrm>
            <a:off x="3041112" y="2248561"/>
            <a:ext cx="367261" cy="367261"/>
            <a:chOff x="-63250675" y="4110200"/>
            <a:chExt cx="317425" cy="317425"/>
          </a:xfrm>
        </p:grpSpPr>
        <p:sp>
          <p:nvSpPr>
            <p:cNvPr id="7102" name="Google Shape;7102;p8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85"/>
          <p:cNvGrpSpPr/>
          <p:nvPr/>
        </p:nvGrpSpPr>
        <p:grpSpPr>
          <a:xfrm>
            <a:off x="1720159" y="2745656"/>
            <a:ext cx="359075" cy="358844"/>
            <a:chOff x="-61351725" y="3372400"/>
            <a:chExt cx="310350" cy="310150"/>
          </a:xfrm>
        </p:grpSpPr>
        <p:sp>
          <p:nvSpPr>
            <p:cNvPr id="7112" name="Google Shape;7112;p8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85"/>
          <p:cNvGrpSpPr/>
          <p:nvPr/>
        </p:nvGrpSpPr>
        <p:grpSpPr>
          <a:xfrm>
            <a:off x="1716514" y="3208713"/>
            <a:ext cx="366364" cy="333534"/>
            <a:chOff x="-61354875" y="3751050"/>
            <a:chExt cx="316650" cy="288275"/>
          </a:xfrm>
        </p:grpSpPr>
        <p:sp>
          <p:nvSpPr>
            <p:cNvPr id="7116" name="Google Shape;7116;p8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85"/>
          <p:cNvGrpSpPr/>
          <p:nvPr/>
        </p:nvGrpSpPr>
        <p:grpSpPr>
          <a:xfrm>
            <a:off x="1716514" y="3650352"/>
            <a:ext cx="366364" cy="367290"/>
            <a:chOff x="-61354875" y="4101525"/>
            <a:chExt cx="316650" cy="317450"/>
          </a:xfrm>
        </p:grpSpPr>
        <p:sp>
          <p:nvSpPr>
            <p:cNvPr id="7120" name="Google Shape;7120;p8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85"/>
          <p:cNvGrpSpPr/>
          <p:nvPr/>
        </p:nvGrpSpPr>
        <p:grpSpPr>
          <a:xfrm>
            <a:off x="3932949" y="2742228"/>
            <a:ext cx="368157" cy="365699"/>
            <a:chOff x="-59470075" y="3308975"/>
            <a:chExt cx="318200" cy="316075"/>
          </a:xfrm>
        </p:grpSpPr>
        <p:sp>
          <p:nvSpPr>
            <p:cNvPr id="7123" name="Google Shape;7123;p8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85"/>
          <p:cNvGrpSpPr/>
          <p:nvPr/>
        </p:nvGrpSpPr>
        <p:grpSpPr>
          <a:xfrm>
            <a:off x="1278379" y="1377933"/>
            <a:ext cx="367261" cy="364686"/>
            <a:chOff x="-64781025" y="3361050"/>
            <a:chExt cx="317425" cy="315200"/>
          </a:xfrm>
        </p:grpSpPr>
        <p:sp>
          <p:nvSpPr>
            <p:cNvPr id="7133" name="Google Shape;7133;p8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7" name="Google Shape;7137;p8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0" name="Google Shape;7140;p85"/>
          <p:cNvGrpSpPr/>
          <p:nvPr/>
        </p:nvGrpSpPr>
        <p:grpSpPr>
          <a:xfrm>
            <a:off x="3482779" y="1819372"/>
            <a:ext cx="382765" cy="367810"/>
            <a:chOff x="-62890750" y="3747425"/>
            <a:chExt cx="330825" cy="317900"/>
          </a:xfrm>
        </p:grpSpPr>
        <p:sp>
          <p:nvSpPr>
            <p:cNvPr id="7141" name="Google Shape;7141;p8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85"/>
          <p:cNvGrpSpPr/>
          <p:nvPr/>
        </p:nvGrpSpPr>
        <p:grpSpPr>
          <a:xfrm>
            <a:off x="3490531" y="2249009"/>
            <a:ext cx="367261" cy="366364"/>
            <a:chOff x="-62884425" y="4111775"/>
            <a:chExt cx="317425" cy="316650"/>
          </a:xfrm>
        </p:grpSpPr>
        <p:sp>
          <p:nvSpPr>
            <p:cNvPr id="7156" name="Google Shape;7156;p8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85"/>
          <p:cNvGrpSpPr/>
          <p:nvPr/>
        </p:nvGrpSpPr>
        <p:grpSpPr>
          <a:xfrm>
            <a:off x="2163165" y="2745078"/>
            <a:ext cx="365438" cy="360001"/>
            <a:chOff x="-60991775" y="3376900"/>
            <a:chExt cx="315850" cy="311150"/>
          </a:xfrm>
        </p:grpSpPr>
        <p:sp>
          <p:nvSpPr>
            <p:cNvPr id="7159" name="Google Shape;7159;p8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85"/>
          <p:cNvGrpSpPr/>
          <p:nvPr/>
        </p:nvGrpSpPr>
        <p:grpSpPr>
          <a:xfrm>
            <a:off x="2162702" y="3195942"/>
            <a:ext cx="366364" cy="359075"/>
            <a:chOff x="-60988625" y="3740800"/>
            <a:chExt cx="316650" cy="310350"/>
          </a:xfrm>
        </p:grpSpPr>
        <p:sp>
          <p:nvSpPr>
            <p:cNvPr id="7163" name="Google Shape;7163;p8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85"/>
          <p:cNvGrpSpPr/>
          <p:nvPr/>
        </p:nvGrpSpPr>
        <p:grpSpPr>
          <a:xfrm>
            <a:off x="2162702" y="3651393"/>
            <a:ext cx="366364" cy="365207"/>
            <a:chOff x="-60987850" y="4100950"/>
            <a:chExt cx="316650" cy="315650"/>
          </a:xfrm>
        </p:grpSpPr>
        <p:sp>
          <p:nvSpPr>
            <p:cNvPr id="7167" name="Google Shape;7167;p8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85"/>
          <p:cNvGrpSpPr/>
          <p:nvPr/>
        </p:nvGrpSpPr>
        <p:grpSpPr>
          <a:xfrm>
            <a:off x="3932486" y="3196853"/>
            <a:ext cx="369083" cy="357253"/>
            <a:chOff x="-59447250" y="3706150"/>
            <a:chExt cx="319000" cy="308775"/>
          </a:xfrm>
        </p:grpSpPr>
        <p:sp>
          <p:nvSpPr>
            <p:cNvPr id="7173" name="Google Shape;7173;p8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85"/>
          <p:cNvGrpSpPr/>
          <p:nvPr/>
        </p:nvGrpSpPr>
        <p:grpSpPr>
          <a:xfrm>
            <a:off x="1721214" y="1378164"/>
            <a:ext cx="368186" cy="364224"/>
            <a:chOff x="-64406125" y="3362225"/>
            <a:chExt cx="318225" cy="314800"/>
          </a:xfrm>
        </p:grpSpPr>
        <p:sp>
          <p:nvSpPr>
            <p:cNvPr id="7178" name="Google Shape;7178;p8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0" name="Google Shape;7180;p8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1" name="Google Shape;7181;p85"/>
          <p:cNvGrpSpPr/>
          <p:nvPr/>
        </p:nvGrpSpPr>
        <p:grpSpPr>
          <a:xfrm>
            <a:off x="1721677" y="2249009"/>
            <a:ext cx="367261" cy="366364"/>
            <a:chOff x="-64410850" y="4094450"/>
            <a:chExt cx="317425" cy="316650"/>
          </a:xfrm>
        </p:grpSpPr>
        <p:sp>
          <p:nvSpPr>
            <p:cNvPr id="7182" name="Google Shape;7182;p8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5" name="Google Shape;7185;p8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6" name="Google Shape;7186;p85"/>
          <p:cNvGrpSpPr/>
          <p:nvPr/>
        </p:nvGrpSpPr>
        <p:grpSpPr>
          <a:xfrm>
            <a:off x="3943225" y="1819083"/>
            <a:ext cx="365467" cy="368389"/>
            <a:chOff x="-62516625" y="3743175"/>
            <a:chExt cx="315875" cy="318400"/>
          </a:xfrm>
        </p:grpSpPr>
        <p:sp>
          <p:nvSpPr>
            <p:cNvPr id="7187" name="Google Shape;7187;p8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85"/>
          <p:cNvGrpSpPr/>
          <p:nvPr/>
        </p:nvGrpSpPr>
        <p:grpSpPr>
          <a:xfrm>
            <a:off x="3950065" y="2269054"/>
            <a:ext cx="351786" cy="326274"/>
            <a:chOff x="-62511900" y="4129100"/>
            <a:chExt cx="304050" cy="282000"/>
          </a:xfrm>
        </p:grpSpPr>
        <p:sp>
          <p:nvSpPr>
            <p:cNvPr id="7190" name="Google Shape;7190;p8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85"/>
          <p:cNvGrpSpPr/>
          <p:nvPr/>
        </p:nvGrpSpPr>
        <p:grpSpPr>
          <a:xfrm>
            <a:off x="2628187" y="2741448"/>
            <a:ext cx="310770" cy="367261"/>
            <a:chOff x="-60597975" y="3367475"/>
            <a:chExt cx="268600" cy="317425"/>
          </a:xfrm>
        </p:grpSpPr>
        <p:sp>
          <p:nvSpPr>
            <p:cNvPr id="7196" name="Google Shape;7196;p8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1" name="Google Shape;7201;p8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2" name="Google Shape;7202;p85"/>
          <p:cNvGrpSpPr/>
          <p:nvPr/>
        </p:nvGrpSpPr>
        <p:grpSpPr>
          <a:xfrm>
            <a:off x="2600390" y="3702764"/>
            <a:ext cx="366364" cy="262465"/>
            <a:chOff x="-60621600" y="4145650"/>
            <a:chExt cx="316650" cy="226850"/>
          </a:xfrm>
        </p:grpSpPr>
        <p:sp>
          <p:nvSpPr>
            <p:cNvPr id="7203" name="Google Shape;7203;p8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85"/>
          <p:cNvGrpSpPr/>
          <p:nvPr/>
        </p:nvGrpSpPr>
        <p:grpSpPr>
          <a:xfrm>
            <a:off x="3937042" y="3651263"/>
            <a:ext cx="359972" cy="365467"/>
            <a:chOff x="-59400775" y="4084200"/>
            <a:chExt cx="311125" cy="315875"/>
          </a:xfrm>
        </p:grpSpPr>
        <p:sp>
          <p:nvSpPr>
            <p:cNvPr id="7207" name="Google Shape;7207;p8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85"/>
          <p:cNvGrpSpPr/>
          <p:nvPr/>
        </p:nvGrpSpPr>
        <p:grpSpPr>
          <a:xfrm>
            <a:off x="2161136" y="1377094"/>
            <a:ext cx="365438" cy="366364"/>
            <a:chOff x="-64044600" y="3360375"/>
            <a:chExt cx="315850" cy="316650"/>
          </a:xfrm>
        </p:grpSpPr>
        <p:sp>
          <p:nvSpPr>
            <p:cNvPr id="7214" name="Google Shape;7214;p8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85"/>
          <p:cNvGrpSpPr/>
          <p:nvPr/>
        </p:nvGrpSpPr>
        <p:grpSpPr>
          <a:xfrm>
            <a:off x="2187559" y="1819647"/>
            <a:ext cx="312592" cy="367261"/>
            <a:chOff x="-64022550" y="3727425"/>
            <a:chExt cx="270175" cy="317425"/>
          </a:xfrm>
        </p:grpSpPr>
        <p:sp>
          <p:nvSpPr>
            <p:cNvPr id="7218" name="Google Shape;7218;p8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85"/>
          <p:cNvGrpSpPr/>
          <p:nvPr/>
        </p:nvGrpSpPr>
        <p:grpSpPr>
          <a:xfrm>
            <a:off x="2211697" y="2248547"/>
            <a:ext cx="264317" cy="367290"/>
            <a:chOff x="-64001300" y="4093650"/>
            <a:chExt cx="228450" cy="317450"/>
          </a:xfrm>
        </p:grpSpPr>
        <p:sp>
          <p:nvSpPr>
            <p:cNvPr id="7222" name="Google Shape;7222;p8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85"/>
          <p:cNvGrpSpPr/>
          <p:nvPr/>
        </p:nvGrpSpPr>
        <p:grpSpPr>
          <a:xfrm>
            <a:off x="830701" y="2741838"/>
            <a:ext cx="359972" cy="366480"/>
            <a:chOff x="-62148800" y="3377700"/>
            <a:chExt cx="311125" cy="316750"/>
          </a:xfrm>
        </p:grpSpPr>
        <p:sp>
          <p:nvSpPr>
            <p:cNvPr id="7227" name="Google Shape;7227;p8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85"/>
          <p:cNvGrpSpPr/>
          <p:nvPr/>
        </p:nvGrpSpPr>
        <p:grpSpPr>
          <a:xfrm>
            <a:off x="826608" y="3191835"/>
            <a:ext cx="368157" cy="367290"/>
            <a:chOff x="-62154300" y="3743950"/>
            <a:chExt cx="318200" cy="317450"/>
          </a:xfrm>
        </p:grpSpPr>
        <p:sp>
          <p:nvSpPr>
            <p:cNvPr id="7230" name="Google Shape;7230;p8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85"/>
          <p:cNvGrpSpPr/>
          <p:nvPr/>
        </p:nvGrpSpPr>
        <p:grpSpPr>
          <a:xfrm>
            <a:off x="826594" y="3650815"/>
            <a:ext cx="368186" cy="366364"/>
            <a:chOff x="-62151950" y="4111775"/>
            <a:chExt cx="318225" cy="316650"/>
          </a:xfrm>
        </p:grpSpPr>
        <p:sp>
          <p:nvSpPr>
            <p:cNvPr id="7233" name="Google Shape;7233;p8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85"/>
          <p:cNvGrpSpPr/>
          <p:nvPr/>
        </p:nvGrpSpPr>
        <p:grpSpPr>
          <a:xfrm>
            <a:off x="3045218" y="2741361"/>
            <a:ext cx="368157" cy="367434"/>
            <a:chOff x="-60254550" y="3367325"/>
            <a:chExt cx="318200" cy="317575"/>
          </a:xfrm>
        </p:grpSpPr>
        <p:sp>
          <p:nvSpPr>
            <p:cNvPr id="7238" name="Google Shape;7238;p8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85"/>
          <p:cNvGrpSpPr/>
          <p:nvPr/>
        </p:nvGrpSpPr>
        <p:grpSpPr>
          <a:xfrm>
            <a:off x="3046115" y="3192355"/>
            <a:ext cx="366364" cy="366248"/>
            <a:chOff x="-60255350" y="3733825"/>
            <a:chExt cx="316650" cy="316550"/>
          </a:xfrm>
        </p:grpSpPr>
        <p:sp>
          <p:nvSpPr>
            <p:cNvPr id="7243" name="Google Shape;7243;p8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85"/>
          <p:cNvGrpSpPr/>
          <p:nvPr/>
        </p:nvGrpSpPr>
        <p:grpSpPr>
          <a:xfrm>
            <a:off x="3073912" y="3651263"/>
            <a:ext cx="310770" cy="365467"/>
            <a:chOff x="-60232500" y="4101525"/>
            <a:chExt cx="268600" cy="315875"/>
          </a:xfrm>
        </p:grpSpPr>
        <p:sp>
          <p:nvSpPr>
            <p:cNvPr id="7251" name="Google Shape;7251;p8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8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4" name="Google Shape;7254;p85"/>
          <p:cNvGrpSpPr/>
          <p:nvPr/>
        </p:nvGrpSpPr>
        <p:grpSpPr>
          <a:xfrm>
            <a:off x="2606912" y="1377094"/>
            <a:ext cx="368186" cy="366364"/>
            <a:chOff x="-63679950" y="3360375"/>
            <a:chExt cx="318225" cy="316650"/>
          </a:xfrm>
        </p:grpSpPr>
        <p:sp>
          <p:nvSpPr>
            <p:cNvPr id="7255" name="Google Shape;7255;p8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9" name="Google Shape;7259;p8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0" name="Google Shape;7260;p85"/>
          <p:cNvGrpSpPr/>
          <p:nvPr/>
        </p:nvGrpSpPr>
        <p:grpSpPr>
          <a:xfrm>
            <a:off x="2605539" y="2248431"/>
            <a:ext cx="370934" cy="367521"/>
            <a:chOff x="-63679950" y="4093450"/>
            <a:chExt cx="320600" cy="317650"/>
          </a:xfrm>
        </p:grpSpPr>
        <p:sp>
          <p:nvSpPr>
            <p:cNvPr id="7261" name="Google Shape;7261;p8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85"/>
          <p:cNvGrpSpPr/>
          <p:nvPr/>
        </p:nvGrpSpPr>
        <p:grpSpPr>
          <a:xfrm>
            <a:off x="1265656" y="2741433"/>
            <a:ext cx="366364" cy="367290"/>
            <a:chOff x="-61784125" y="3377700"/>
            <a:chExt cx="316650" cy="317450"/>
          </a:xfrm>
        </p:grpSpPr>
        <p:sp>
          <p:nvSpPr>
            <p:cNvPr id="7265" name="Google Shape;7265;p8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85"/>
          <p:cNvGrpSpPr/>
          <p:nvPr/>
        </p:nvGrpSpPr>
        <p:grpSpPr>
          <a:xfrm>
            <a:off x="1265656" y="3191835"/>
            <a:ext cx="366364" cy="367290"/>
            <a:chOff x="-61783350" y="3743950"/>
            <a:chExt cx="316650" cy="317450"/>
          </a:xfrm>
        </p:grpSpPr>
        <p:sp>
          <p:nvSpPr>
            <p:cNvPr id="7273" name="Google Shape;7273;p8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5" name="Google Shape;7275;p8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8" name="Google Shape;7278;p85"/>
          <p:cNvGrpSpPr/>
          <p:nvPr/>
        </p:nvGrpSpPr>
        <p:grpSpPr>
          <a:xfrm>
            <a:off x="3487080" y="3651668"/>
            <a:ext cx="369112" cy="364657"/>
            <a:chOff x="-59869425" y="4102225"/>
            <a:chExt cx="319025" cy="315175"/>
          </a:xfrm>
        </p:grpSpPr>
        <p:sp>
          <p:nvSpPr>
            <p:cNvPr id="7279" name="Google Shape;7279;p8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85"/>
          <p:cNvGrpSpPr/>
          <p:nvPr/>
        </p:nvGrpSpPr>
        <p:grpSpPr>
          <a:xfrm>
            <a:off x="2605883" y="4120490"/>
            <a:ext cx="366364" cy="365467"/>
            <a:chOff x="-59029025" y="3711650"/>
            <a:chExt cx="316650" cy="315875"/>
          </a:xfrm>
        </p:grpSpPr>
        <p:sp>
          <p:nvSpPr>
            <p:cNvPr id="7284" name="Google Shape;7284;p8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85"/>
          <p:cNvGrpSpPr/>
          <p:nvPr/>
        </p:nvGrpSpPr>
        <p:grpSpPr>
          <a:xfrm>
            <a:off x="4841373" y="1398014"/>
            <a:ext cx="351940" cy="348188"/>
            <a:chOff x="581525" y="3254850"/>
            <a:chExt cx="297750" cy="294575"/>
          </a:xfrm>
        </p:grpSpPr>
        <p:sp>
          <p:nvSpPr>
            <p:cNvPr id="7292" name="Google Shape;7292;p8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85"/>
          <p:cNvGrpSpPr/>
          <p:nvPr/>
        </p:nvGrpSpPr>
        <p:grpSpPr>
          <a:xfrm>
            <a:off x="4840442" y="1836950"/>
            <a:ext cx="353802" cy="351497"/>
            <a:chOff x="580725" y="3617925"/>
            <a:chExt cx="299325" cy="297375"/>
          </a:xfrm>
        </p:grpSpPr>
        <p:sp>
          <p:nvSpPr>
            <p:cNvPr id="7296" name="Google Shape;7296;p8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85"/>
          <p:cNvGrpSpPr/>
          <p:nvPr/>
        </p:nvGrpSpPr>
        <p:grpSpPr>
          <a:xfrm>
            <a:off x="4842304" y="2284140"/>
            <a:ext cx="350079" cy="350079"/>
            <a:chOff x="583100" y="3982600"/>
            <a:chExt cx="296175" cy="296175"/>
          </a:xfrm>
        </p:grpSpPr>
        <p:sp>
          <p:nvSpPr>
            <p:cNvPr id="7302" name="Google Shape;7302;p8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85"/>
          <p:cNvGrpSpPr/>
          <p:nvPr/>
        </p:nvGrpSpPr>
        <p:grpSpPr>
          <a:xfrm>
            <a:off x="7074918" y="1397764"/>
            <a:ext cx="307231" cy="348690"/>
            <a:chOff x="2423775" y="3226875"/>
            <a:chExt cx="259925" cy="295000"/>
          </a:xfrm>
        </p:grpSpPr>
        <p:sp>
          <p:nvSpPr>
            <p:cNvPr id="7310" name="Google Shape;7310;p8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85"/>
          <p:cNvGrpSpPr/>
          <p:nvPr/>
        </p:nvGrpSpPr>
        <p:grpSpPr>
          <a:xfrm>
            <a:off x="7052106" y="1839049"/>
            <a:ext cx="352857" cy="347301"/>
            <a:chOff x="2404875" y="3592725"/>
            <a:chExt cx="298525" cy="293825"/>
          </a:xfrm>
        </p:grpSpPr>
        <p:sp>
          <p:nvSpPr>
            <p:cNvPr id="7314" name="Google Shape;7314;p8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85"/>
          <p:cNvGrpSpPr/>
          <p:nvPr/>
        </p:nvGrpSpPr>
        <p:grpSpPr>
          <a:xfrm>
            <a:off x="7053036" y="2284614"/>
            <a:ext cx="350995" cy="349133"/>
            <a:chOff x="2404875" y="3955825"/>
            <a:chExt cx="296950" cy="295375"/>
          </a:xfrm>
        </p:grpSpPr>
        <p:sp>
          <p:nvSpPr>
            <p:cNvPr id="7318" name="Google Shape;7318;p8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85"/>
          <p:cNvGrpSpPr/>
          <p:nvPr/>
        </p:nvGrpSpPr>
        <p:grpSpPr>
          <a:xfrm>
            <a:off x="5747016" y="2748808"/>
            <a:ext cx="349163" cy="350079"/>
            <a:chOff x="4263650" y="3235150"/>
            <a:chExt cx="295400" cy="296175"/>
          </a:xfrm>
        </p:grpSpPr>
        <p:sp>
          <p:nvSpPr>
            <p:cNvPr id="7323" name="Google Shape;7323;p8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85"/>
          <p:cNvGrpSpPr/>
          <p:nvPr/>
        </p:nvGrpSpPr>
        <p:grpSpPr>
          <a:xfrm>
            <a:off x="5744696" y="3207969"/>
            <a:ext cx="353802" cy="327739"/>
            <a:chOff x="4266025" y="3609275"/>
            <a:chExt cx="299325" cy="277275"/>
          </a:xfrm>
        </p:grpSpPr>
        <p:sp>
          <p:nvSpPr>
            <p:cNvPr id="7329" name="Google Shape;7329;p8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85"/>
          <p:cNvGrpSpPr/>
          <p:nvPr/>
        </p:nvGrpSpPr>
        <p:grpSpPr>
          <a:xfrm>
            <a:off x="5745154" y="3673356"/>
            <a:ext cx="352886" cy="349133"/>
            <a:chOff x="4263650" y="3963700"/>
            <a:chExt cx="298550" cy="295375"/>
          </a:xfrm>
        </p:grpSpPr>
        <p:sp>
          <p:nvSpPr>
            <p:cNvPr id="7332" name="Google Shape;7332;p8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85"/>
          <p:cNvGrpSpPr/>
          <p:nvPr/>
        </p:nvGrpSpPr>
        <p:grpSpPr>
          <a:xfrm>
            <a:off x="8023491" y="2748809"/>
            <a:ext cx="226264" cy="350079"/>
            <a:chOff x="6164975" y="3211525"/>
            <a:chExt cx="191425" cy="296175"/>
          </a:xfrm>
        </p:grpSpPr>
        <p:sp>
          <p:nvSpPr>
            <p:cNvPr id="7340" name="Google Shape;7340;p8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5"/>
          <p:cNvGrpSpPr/>
          <p:nvPr/>
        </p:nvGrpSpPr>
        <p:grpSpPr>
          <a:xfrm>
            <a:off x="5285528" y="1397084"/>
            <a:ext cx="352886" cy="350049"/>
            <a:chOff x="946175" y="3253275"/>
            <a:chExt cx="298550" cy="296150"/>
          </a:xfrm>
        </p:grpSpPr>
        <p:sp>
          <p:nvSpPr>
            <p:cNvPr id="7348" name="Google Shape;7348;p8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85"/>
          <p:cNvGrpSpPr/>
          <p:nvPr/>
        </p:nvGrpSpPr>
        <p:grpSpPr>
          <a:xfrm>
            <a:off x="5286459" y="1839048"/>
            <a:ext cx="351024" cy="347301"/>
            <a:chOff x="946175" y="3619500"/>
            <a:chExt cx="296975" cy="293825"/>
          </a:xfrm>
        </p:grpSpPr>
        <p:sp>
          <p:nvSpPr>
            <p:cNvPr id="7354" name="Google Shape;7354;p8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85"/>
          <p:cNvGrpSpPr/>
          <p:nvPr/>
        </p:nvGrpSpPr>
        <p:grpSpPr>
          <a:xfrm>
            <a:off x="5286001" y="2283682"/>
            <a:ext cx="351940" cy="350995"/>
            <a:chOff x="944600" y="3981825"/>
            <a:chExt cx="297750" cy="296950"/>
          </a:xfrm>
        </p:grpSpPr>
        <p:sp>
          <p:nvSpPr>
            <p:cNvPr id="7361" name="Google Shape;7361;p8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85"/>
          <p:cNvGrpSpPr/>
          <p:nvPr/>
        </p:nvGrpSpPr>
        <p:grpSpPr>
          <a:xfrm>
            <a:off x="7502937" y="1397542"/>
            <a:ext cx="350079" cy="349133"/>
            <a:chOff x="2768750" y="3227275"/>
            <a:chExt cx="296175" cy="295375"/>
          </a:xfrm>
        </p:grpSpPr>
        <p:sp>
          <p:nvSpPr>
            <p:cNvPr id="7366" name="Google Shape;7366;p8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85"/>
          <p:cNvGrpSpPr/>
          <p:nvPr/>
        </p:nvGrpSpPr>
        <p:grpSpPr>
          <a:xfrm>
            <a:off x="7523888" y="1838414"/>
            <a:ext cx="308177" cy="348572"/>
            <a:chOff x="2786075" y="3591800"/>
            <a:chExt cx="260725" cy="294900"/>
          </a:xfrm>
        </p:grpSpPr>
        <p:sp>
          <p:nvSpPr>
            <p:cNvPr id="7375" name="Google Shape;7375;p8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85"/>
          <p:cNvGrpSpPr/>
          <p:nvPr/>
        </p:nvGrpSpPr>
        <p:grpSpPr>
          <a:xfrm>
            <a:off x="7564387" y="2284141"/>
            <a:ext cx="227180" cy="350079"/>
            <a:chOff x="2819150" y="3955025"/>
            <a:chExt cx="192200" cy="296175"/>
          </a:xfrm>
        </p:grpSpPr>
        <p:sp>
          <p:nvSpPr>
            <p:cNvPr id="7381" name="Google Shape;7381;p8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85"/>
          <p:cNvGrpSpPr/>
          <p:nvPr/>
        </p:nvGrpSpPr>
        <p:grpSpPr>
          <a:xfrm>
            <a:off x="6188160" y="2749739"/>
            <a:ext cx="349133" cy="348217"/>
            <a:chOff x="4629125" y="3235150"/>
            <a:chExt cx="295375" cy="294600"/>
          </a:xfrm>
        </p:grpSpPr>
        <p:sp>
          <p:nvSpPr>
            <p:cNvPr id="7386" name="Google Shape;7386;p8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85"/>
          <p:cNvGrpSpPr/>
          <p:nvPr/>
        </p:nvGrpSpPr>
        <p:grpSpPr>
          <a:xfrm>
            <a:off x="6188145" y="3197272"/>
            <a:ext cx="349163" cy="349133"/>
            <a:chOff x="4628325" y="3599825"/>
            <a:chExt cx="295400" cy="295375"/>
          </a:xfrm>
        </p:grpSpPr>
        <p:sp>
          <p:nvSpPr>
            <p:cNvPr id="7392" name="Google Shape;7392;p8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85"/>
          <p:cNvGrpSpPr/>
          <p:nvPr/>
        </p:nvGrpSpPr>
        <p:grpSpPr>
          <a:xfrm>
            <a:off x="6209096" y="3672883"/>
            <a:ext cx="307261" cy="350079"/>
            <a:chOff x="4645650" y="3962900"/>
            <a:chExt cx="259950" cy="296175"/>
          </a:xfrm>
        </p:grpSpPr>
        <p:sp>
          <p:nvSpPr>
            <p:cNvPr id="7405" name="Google Shape;7405;p8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85"/>
          <p:cNvGrpSpPr/>
          <p:nvPr/>
        </p:nvGrpSpPr>
        <p:grpSpPr>
          <a:xfrm>
            <a:off x="7962056" y="3197745"/>
            <a:ext cx="349133" cy="348188"/>
            <a:chOff x="6143725" y="3582500"/>
            <a:chExt cx="295375" cy="294575"/>
          </a:xfrm>
        </p:grpSpPr>
        <p:sp>
          <p:nvSpPr>
            <p:cNvPr id="7412" name="Google Shape;7412;p8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5"/>
          <p:cNvGrpSpPr/>
          <p:nvPr/>
        </p:nvGrpSpPr>
        <p:grpSpPr>
          <a:xfrm>
            <a:off x="5730883" y="1397084"/>
            <a:ext cx="350995" cy="350049"/>
            <a:chOff x="1310075" y="3253275"/>
            <a:chExt cx="296950" cy="296150"/>
          </a:xfrm>
        </p:grpSpPr>
        <p:sp>
          <p:nvSpPr>
            <p:cNvPr id="7420" name="Google Shape;7420;p8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3" name="Google Shape;7423;p8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4" name="Google Shape;7424;p85"/>
          <p:cNvGrpSpPr/>
          <p:nvPr/>
        </p:nvGrpSpPr>
        <p:grpSpPr>
          <a:xfrm>
            <a:off x="5730410" y="2283343"/>
            <a:ext cx="351941" cy="351675"/>
            <a:chOff x="1310075" y="3980250"/>
            <a:chExt cx="297750" cy="297525"/>
          </a:xfrm>
        </p:grpSpPr>
        <p:sp>
          <p:nvSpPr>
            <p:cNvPr id="7425" name="Google Shape;7425;p8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85"/>
          <p:cNvGrpSpPr/>
          <p:nvPr/>
        </p:nvGrpSpPr>
        <p:grpSpPr>
          <a:xfrm>
            <a:off x="7995198" y="1397542"/>
            <a:ext cx="266305" cy="349133"/>
            <a:chOff x="3167275" y="3227275"/>
            <a:chExt cx="225300" cy="295375"/>
          </a:xfrm>
        </p:grpSpPr>
        <p:sp>
          <p:nvSpPr>
            <p:cNvPr id="7430" name="Google Shape;7430;p8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5" name="Google Shape;7435;p8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6" name="Google Shape;7436;p85"/>
          <p:cNvGrpSpPr/>
          <p:nvPr/>
        </p:nvGrpSpPr>
        <p:grpSpPr>
          <a:xfrm>
            <a:off x="7952380" y="2284599"/>
            <a:ext cx="351940" cy="349163"/>
            <a:chOff x="3133425" y="3955025"/>
            <a:chExt cx="297750" cy="295400"/>
          </a:xfrm>
        </p:grpSpPr>
        <p:sp>
          <p:nvSpPr>
            <p:cNvPr id="7437" name="Google Shape;7437;p8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85"/>
          <p:cNvGrpSpPr/>
          <p:nvPr/>
        </p:nvGrpSpPr>
        <p:grpSpPr>
          <a:xfrm>
            <a:off x="6632554" y="2748187"/>
            <a:ext cx="350079" cy="351320"/>
            <a:chOff x="4991425" y="3234750"/>
            <a:chExt cx="296175" cy="297225"/>
          </a:xfrm>
        </p:grpSpPr>
        <p:sp>
          <p:nvSpPr>
            <p:cNvPr id="7441" name="Google Shape;7441;p8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85"/>
          <p:cNvGrpSpPr/>
          <p:nvPr/>
        </p:nvGrpSpPr>
        <p:grpSpPr>
          <a:xfrm>
            <a:off x="6632554" y="3217750"/>
            <a:ext cx="350079" cy="308177"/>
            <a:chOff x="4991425" y="3617150"/>
            <a:chExt cx="296175" cy="260725"/>
          </a:xfrm>
        </p:grpSpPr>
        <p:sp>
          <p:nvSpPr>
            <p:cNvPr id="7448" name="Google Shape;7448;p8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85"/>
          <p:cNvGrpSpPr/>
          <p:nvPr/>
        </p:nvGrpSpPr>
        <p:grpSpPr>
          <a:xfrm>
            <a:off x="6709827" y="3673341"/>
            <a:ext cx="195532" cy="349163"/>
            <a:chOff x="5056800" y="3962900"/>
            <a:chExt cx="165425" cy="295400"/>
          </a:xfrm>
        </p:grpSpPr>
        <p:sp>
          <p:nvSpPr>
            <p:cNvPr id="7456" name="Google Shape;7456;p8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85"/>
          <p:cNvGrpSpPr/>
          <p:nvPr/>
        </p:nvGrpSpPr>
        <p:grpSpPr>
          <a:xfrm>
            <a:off x="7961125" y="3673357"/>
            <a:ext cx="350995" cy="349133"/>
            <a:chOff x="6168925" y="3936925"/>
            <a:chExt cx="296950" cy="295375"/>
          </a:xfrm>
        </p:grpSpPr>
        <p:sp>
          <p:nvSpPr>
            <p:cNvPr id="7460" name="Google Shape;7460;p8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85"/>
          <p:cNvGrpSpPr/>
          <p:nvPr/>
        </p:nvGrpSpPr>
        <p:grpSpPr>
          <a:xfrm>
            <a:off x="6174844" y="1390429"/>
            <a:ext cx="348188" cy="349133"/>
            <a:chOff x="1674750" y="3254050"/>
            <a:chExt cx="294575" cy="295375"/>
          </a:xfrm>
        </p:grpSpPr>
        <p:sp>
          <p:nvSpPr>
            <p:cNvPr id="7467" name="Google Shape;7467;p8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85"/>
          <p:cNvGrpSpPr/>
          <p:nvPr/>
        </p:nvGrpSpPr>
        <p:grpSpPr>
          <a:xfrm>
            <a:off x="6189239" y="1838132"/>
            <a:ext cx="319347" cy="349133"/>
            <a:chOff x="1687350" y="3618725"/>
            <a:chExt cx="270175" cy="295375"/>
          </a:xfrm>
        </p:grpSpPr>
        <p:sp>
          <p:nvSpPr>
            <p:cNvPr id="7471" name="Google Shape;7471;p8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85"/>
          <p:cNvGrpSpPr/>
          <p:nvPr/>
        </p:nvGrpSpPr>
        <p:grpSpPr>
          <a:xfrm>
            <a:off x="6172942" y="2284613"/>
            <a:ext cx="351940" cy="349133"/>
            <a:chOff x="1672375" y="3982600"/>
            <a:chExt cx="297750" cy="295375"/>
          </a:xfrm>
        </p:grpSpPr>
        <p:sp>
          <p:nvSpPr>
            <p:cNvPr id="7475" name="Google Shape;7475;p8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85"/>
          <p:cNvGrpSpPr/>
          <p:nvPr/>
        </p:nvGrpSpPr>
        <p:grpSpPr>
          <a:xfrm>
            <a:off x="4864934" y="2748808"/>
            <a:ext cx="350079" cy="350079"/>
            <a:chOff x="3497300" y="3227275"/>
            <a:chExt cx="296175" cy="296175"/>
          </a:xfrm>
        </p:grpSpPr>
        <p:sp>
          <p:nvSpPr>
            <p:cNvPr id="7479" name="Google Shape;7479;p8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85"/>
          <p:cNvGrpSpPr/>
          <p:nvPr/>
        </p:nvGrpSpPr>
        <p:grpSpPr>
          <a:xfrm>
            <a:off x="4865407" y="3198203"/>
            <a:ext cx="349133" cy="347272"/>
            <a:chOff x="3497300" y="3591950"/>
            <a:chExt cx="295375" cy="293800"/>
          </a:xfrm>
        </p:grpSpPr>
        <p:sp>
          <p:nvSpPr>
            <p:cNvPr id="7488" name="Google Shape;7488;p8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85"/>
          <p:cNvGrpSpPr/>
          <p:nvPr/>
        </p:nvGrpSpPr>
        <p:grpSpPr>
          <a:xfrm>
            <a:off x="4865407" y="3673341"/>
            <a:ext cx="349133" cy="349163"/>
            <a:chOff x="3497300" y="3955025"/>
            <a:chExt cx="295375" cy="295400"/>
          </a:xfrm>
        </p:grpSpPr>
        <p:sp>
          <p:nvSpPr>
            <p:cNvPr id="7497" name="Google Shape;7497;p8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85"/>
          <p:cNvGrpSpPr/>
          <p:nvPr/>
        </p:nvGrpSpPr>
        <p:grpSpPr>
          <a:xfrm>
            <a:off x="7089979" y="2749532"/>
            <a:ext cx="327739" cy="348631"/>
            <a:chOff x="5364750" y="3235150"/>
            <a:chExt cx="277275" cy="294950"/>
          </a:xfrm>
        </p:grpSpPr>
        <p:sp>
          <p:nvSpPr>
            <p:cNvPr id="7501" name="Google Shape;7501;p8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85"/>
          <p:cNvGrpSpPr/>
          <p:nvPr/>
        </p:nvGrpSpPr>
        <p:grpSpPr>
          <a:xfrm>
            <a:off x="7078337" y="3195868"/>
            <a:ext cx="351024" cy="351941"/>
            <a:chOff x="5355300" y="3598250"/>
            <a:chExt cx="296975" cy="297750"/>
          </a:xfrm>
        </p:grpSpPr>
        <p:sp>
          <p:nvSpPr>
            <p:cNvPr id="7510" name="Google Shape;7510;p8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85"/>
          <p:cNvGrpSpPr/>
          <p:nvPr/>
        </p:nvGrpSpPr>
        <p:grpSpPr>
          <a:xfrm>
            <a:off x="7082533" y="3734790"/>
            <a:ext cx="342632" cy="226264"/>
            <a:chOff x="5358450" y="4015675"/>
            <a:chExt cx="289875" cy="191425"/>
          </a:xfrm>
        </p:grpSpPr>
        <p:sp>
          <p:nvSpPr>
            <p:cNvPr id="7519" name="Google Shape;7519;p8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85"/>
          <p:cNvGrpSpPr/>
          <p:nvPr/>
        </p:nvGrpSpPr>
        <p:grpSpPr>
          <a:xfrm>
            <a:off x="6209015" y="4117322"/>
            <a:ext cx="351024" cy="325464"/>
            <a:chOff x="6543825" y="3202075"/>
            <a:chExt cx="296975" cy="275350"/>
          </a:xfrm>
        </p:grpSpPr>
        <p:sp>
          <p:nvSpPr>
            <p:cNvPr id="7524" name="Google Shape;7524;p8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85"/>
          <p:cNvGrpSpPr/>
          <p:nvPr/>
        </p:nvGrpSpPr>
        <p:grpSpPr>
          <a:xfrm>
            <a:off x="6615996" y="1397069"/>
            <a:ext cx="350079" cy="350079"/>
            <a:chOff x="2037825" y="3254050"/>
            <a:chExt cx="296175" cy="296175"/>
          </a:xfrm>
        </p:grpSpPr>
        <p:sp>
          <p:nvSpPr>
            <p:cNvPr id="7532" name="Google Shape;7532;p8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85"/>
          <p:cNvGrpSpPr/>
          <p:nvPr/>
        </p:nvGrpSpPr>
        <p:grpSpPr>
          <a:xfrm>
            <a:off x="6614135" y="1838236"/>
            <a:ext cx="353802" cy="348926"/>
            <a:chOff x="2034675" y="3617925"/>
            <a:chExt cx="299325" cy="295200"/>
          </a:xfrm>
        </p:grpSpPr>
        <p:sp>
          <p:nvSpPr>
            <p:cNvPr id="7539" name="Google Shape;7539;p8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85"/>
          <p:cNvGrpSpPr/>
          <p:nvPr/>
        </p:nvGrpSpPr>
        <p:grpSpPr>
          <a:xfrm>
            <a:off x="6615996" y="2284613"/>
            <a:ext cx="350079" cy="349133"/>
            <a:chOff x="2037825" y="3981825"/>
            <a:chExt cx="296175" cy="295375"/>
          </a:xfrm>
        </p:grpSpPr>
        <p:sp>
          <p:nvSpPr>
            <p:cNvPr id="7545" name="Google Shape;7545;p8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85"/>
          <p:cNvGrpSpPr/>
          <p:nvPr/>
        </p:nvGrpSpPr>
        <p:grpSpPr>
          <a:xfrm>
            <a:off x="5301014" y="2780929"/>
            <a:ext cx="350079" cy="285837"/>
            <a:chOff x="3860400" y="3254050"/>
            <a:chExt cx="296175" cy="241825"/>
          </a:xfrm>
        </p:grpSpPr>
        <p:sp>
          <p:nvSpPr>
            <p:cNvPr id="7549" name="Google Shape;7549;p8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85"/>
          <p:cNvGrpSpPr/>
          <p:nvPr/>
        </p:nvGrpSpPr>
        <p:grpSpPr>
          <a:xfrm>
            <a:off x="5300541" y="3196800"/>
            <a:ext cx="351024" cy="350079"/>
            <a:chOff x="3859600" y="3591950"/>
            <a:chExt cx="296975" cy="296175"/>
          </a:xfrm>
        </p:grpSpPr>
        <p:sp>
          <p:nvSpPr>
            <p:cNvPr id="7557" name="Google Shape;7557;p8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85"/>
          <p:cNvGrpSpPr/>
          <p:nvPr/>
        </p:nvGrpSpPr>
        <p:grpSpPr>
          <a:xfrm>
            <a:off x="5301014" y="3672883"/>
            <a:ext cx="350079" cy="350079"/>
            <a:chOff x="3860400" y="3955025"/>
            <a:chExt cx="296175" cy="296175"/>
          </a:xfrm>
        </p:grpSpPr>
        <p:sp>
          <p:nvSpPr>
            <p:cNvPr id="7561" name="Google Shape;7561;p8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85"/>
          <p:cNvGrpSpPr/>
          <p:nvPr/>
        </p:nvGrpSpPr>
        <p:grpSpPr>
          <a:xfrm>
            <a:off x="7516230" y="2749281"/>
            <a:ext cx="355664" cy="349133"/>
            <a:chOff x="5716825" y="3235950"/>
            <a:chExt cx="300900" cy="295375"/>
          </a:xfrm>
        </p:grpSpPr>
        <p:sp>
          <p:nvSpPr>
            <p:cNvPr id="7567" name="Google Shape;7567;p8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85"/>
          <p:cNvGrpSpPr/>
          <p:nvPr/>
        </p:nvGrpSpPr>
        <p:grpSpPr>
          <a:xfrm>
            <a:off x="7529261" y="3207969"/>
            <a:ext cx="329601" cy="327739"/>
            <a:chOff x="5727850" y="3609275"/>
            <a:chExt cx="278850" cy="277275"/>
          </a:xfrm>
        </p:grpSpPr>
        <p:sp>
          <p:nvSpPr>
            <p:cNvPr id="7572" name="Google Shape;7572;p8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85"/>
          <p:cNvGrpSpPr/>
          <p:nvPr/>
        </p:nvGrpSpPr>
        <p:grpSpPr>
          <a:xfrm>
            <a:off x="7540446" y="3673356"/>
            <a:ext cx="307231" cy="349133"/>
            <a:chOff x="5736525" y="3963700"/>
            <a:chExt cx="259925" cy="295375"/>
          </a:xfrm>
        </p:grpSpPr>
        <p:sp>
          <p:nvSpPr>
            <p:cNvPr id="7578" name="Google Shape;7578;p8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85"/>
          <p:cNvGrpSpPr/>
          <p:nvPr/>
        </p:nvGrpSpPr>
        <p:grpSpPr>
          <a:xfrm>
            <a:off x="6632026" y="4122683"/>
            <a:ext cx="351024" cy="350079"/>
            <a:chOff x="6553275" y="3604550"/>
            <a:chExt cx="296975" cy="296175"/>
          </a:xfrm>
        </p:grpSpPr>
        <p:sp>
          <p:nvSpPr>
            <p:cNvPr id="7586" name="Google Shape;7586;p8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2" name="Google Shape;7592;p8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593" name="Google Shape;7593;p8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97"/>
        <p:cNvGrpSpPr/>
        <p:nvPr/>
      </p:nvGrpSpPr>
      <p:grpSpPr>
        <a:xfrm>
          <a:off x="0" y="0"/>
          <a:ext cx="0" cy="0"/>
          <a:chOff x="0" y="0"/>
          <a:chExt cx="0" cy="0"/>
        </a:xfrm>
      </p:grpSpPr>
      <p:grpSp>
        <p:nvGrpSpPr>
          <p:cNvPr id="7598" name="Google Shape;7598;p86"/>
          <p:cNvGrpSpPr/>
          <p:nvPr/>
        </p:nvGrpSpPr>
        <p:grpSpPr>
          <a:xfrm>
            <a:off x="859032" y="1380546"/>
            <a:ext cx="294401" cy="353645"/>
            <a:chOff x="-35814600" y="3202075"/>
            <a:chExt cx="242625" cy="291450"/>
          </a:xfrm>
        </p:grpSpPr>
        <p:sp>
          <p:nvSpPr>
            <p:cNvPr id="7599" name="Google Shape;7599;p8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86"/>
          <p:cNvGrpSpPr/>
          <p:nvPr/>
        </p:nvGrpSpPr>
        <p:grpSpPr>
          <a:xfrm>
            <a:off x="829410" y="1821466"/>
            <a:ext cx="353645" cy="353888"/>
            <a:chOff x="-35839800" y="3561025"/>
            <a:chExt cx="291450" cy="291650"/>
          </a:xfrm>
        </p:grpSpPr>
        <p:sp>
          <p:nvSpPr>
            <p:cNvPr id="7607" name="Google Shape;7607;p8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4" name="Google Shape;7614;p8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86"/>
          <p:cNvGrpSpPr/>
          <p:nvPr/>
        </p:nvGrpSpPr>
        <p:grpSpPr>
          <a:xfrm>
            <a:off x="3066955" y="1380546"/>
            <a:ext cx="353645" cy="353645"/>
            <a:chOff x="-34003850" y="3227275"/>
            <a:chExt cx="291450" cy="291450"/>
          </a:xfrm>
        </p:grpSpPr>
        <p:sp>
          <p:nvSpPr>
            <p:cNvPr id="7616" name="Google Shape;7616;p8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86"/>
          <p:cNvGrpSpPr/>
          <p:nvPr/>
        </p:nvGrpSpPr>
        <p:grpSpPr>
          <a:xfrm>
            <a:off x="3066485" y="1821238"/>
            <a:ext cx="354586" cy="354343"/>
            <a:chOff x="-34004625" y="3585850"/>
            <a:chExt cx="292225" cy="292025"/>
          </a:xfrm>
        </p:grpSpPr>
        <p:sp>
          <p:nvSpPr>
            <p:cNvPr id="7622" name="Google Shape;7622;p8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86"/>
          <p:cNvGrpSpPr/>
          <p:nvPr/>
        </p:nvGrpSpPr>
        <p:grpSpPr>
          <a:xfrm>
            <a:off x="3066000" y="2256439"/>
            <a:ext cx="355557" cy="354616"/>
            <a:chOff x="-34005425" y="3945575"/>
            <a:chExt cx="293025" cy="292250"/>
          </a:xfrm>
        </p:grpSpPr>
        <p:sp>
          <p:nvSpPr>
            <p:cNvPr id="7628" name="Google Shape;7628;p8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86"/>
          <p:cNvGrpSpPr/>
          <p:nvPr/>
        </p:nvGrpSpPr>
        <p:grpSpPr>
          <a:xfrm>
            <a:off x="1713099" y="2729615"/>
            <a:ext cx="358408" cy="355557"/>
            <a:chOff x="-32174975" y="3192625"/>
            <a:chExt cx="295375" cy="293025"/>
          </a:xfrm>
        </p:grpSpPr>
        <p:sp>
          <p:nvSpPr>
            <p:cNvPr id="7632" name="Google Shape;7632;p8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6" name="Google Shape;7636;p8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8" name="Google Shape;7638;p86"/>
          <p:cNvGrpSpPr/>
          <p:nvPr/>
        </p:nvGrpSpPr>
        <p:grpSpPr>
          <a:xfrm>
            <a:off x="3952249" y="2730570"/>
            <a:ext cx="354586" cy="353645"/>
            <a:chOff x="-30345325" y="3184750"/>
            <a:chExt cx="292225" cy="291450"/>
          </a:xfrm>
        </p:grpSpPr>
        <p:sp>
          <p:nvSpPr>
            <p:cNvPr id="7639" name="Google Shape;7639;p8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86"/>
          <p:cNvGrpSpPr/>
          <p:nvPr/>
        </p:nvGrpSpPr>
        <p:grpSpPr>
          <a:xfrm>
            <a:off x="1277001" y="1380546"/>
            <a:ext cx="353645" cy="353645"/>
            <a:chOff x="-35481425" y="3202075"/>
            <a:chExt cx="291450" cy="291450"/>
          </a:xfrm>
        </p:grpSpPr>
        <p:sp>
          <p:nvSpPr>
            <p:cNvPr id="7645" name="Google Shape;7645;p8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86"/>
          <p:cNvGrpSpPr/>
          <p:nvPr/>
        </p:nvGrpSpPr>
        <p:grpSpPr>
          <a:xfrm>
            <a:off x="1276531" y="1822072"/>
            <a:ext cx="354586" cy="352675"/>
            <a:chOff x="-35482200" y="3561225"/>
            <a:chExt cx="292225" cy="290650"/>
          </a:xfrm>
        </p:grpSpPr>
        <p:sp>
          <p:nvSpPr>
            <p:cNvPr id="7653" name="Google Shape;7653;p8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86"/>
          <p:cNvGrpSpPr/>
          <p:nvPr/>
        </p:nvGrpSpPr>
        <p:grpSpPr>
          <a:xfrm>
            <a:off x="1277001" y="2256940"/>
            <a:ext cx="353645" cy="353615"/>
            <a:chOff x="-35481425" y="3919600"/>
            <a:chExt cx="291450" cy="291425"/>
          </a:xfrm>
        </p:grpSpPr>
        <p:sp>
          <p:nvSpPr>
            <p:cNvPr id="7657" name="Google Shape;7657;p8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86"/>
          <p:cNvGrpSpPr/>
          <p:nvPr/>
        </p:nvGrpSpPr>
        <p:grpSpPr>
          <a:xfrm>
            <a:off x="3512636" y="1381031"/>
            <a:ext cx="357468" cy="352675"/>
            <a:chOff x="-33645475" y="3228075"/>
            <a:chExt cx="294600" cy="290650"/>
          </a:xfrm>
        </p:grpSpPr>
        <p:sp>
          <p:nvSpPr>
            <p:cNvPr id="7666" name="Google Shape;7666;p8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86"/>
          <p:cNvGrpSpPr/>
          <p:nvPr/>
        </p:nvGrpSpPr>
        <p:grpSpPr>
          <a:xfrm>
            <a:off x="3513606" y="1821116"/>
            <a:ext cx="355526" cy="354586"/>
            <a:chOff x="-33646250" y="3586425"/>
            <a:chExt cx="293000" cy="292225"/>
          </a:xfrm>
        </p:grpSpPr>
        <p:sp>
          <p:nvSpPr>
            <p:cNvPr id="7674" name="Google Shape;7674;p8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86"/>
          <p:cNvGrpSpPr/>
          <p:nvPr/>
        </p:nvGrpSpPr>
        <p:grpSpPr>
          <a:xfrm>
            <a:off x="3514076" y="2255969"/>
            <a:ext cx="354586" cy="355557"/>
            <a:chOff x="-33645475" y="3944800"/>
            <a:chExt cx="292225" cy="293025"/>
          </a:xfrm>
        </p:grpSpPr>
        <p:sp>
          <p:nvSpPr>
            <p:cNvPr id="7677" name="Google Shape;7677;p8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86"/>
          <p:cNvGrpSpPr/>
          <p:nvPr/>
        </p:nvGrpSpPr>
        <p:grpSpPr>
          <a:xfrm>
            <a:off x="2167295" y="2729706"/>
            <a:ext cx="352675" cy="355375"/>
            <a:chOff x="-31809525" y="3192625"/>
            <a:chExt cx="290650" cy="292875"/>
          </a:xfrm>
        </p:grpSpPr>
        <p:sp>
          <p:nvSpPr>
            <p:cNvPr id="7688" name="Google Shape;7688;p8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86"/>
          <p:cNvGrpSpPr/>
          <p:nvPr/>
        </p:nvGrpSpPr>
        <p:grpSpPr>
          <a:xfrm>
            <a:off x="2166810" y="3200258"/>
            <a:ext cx="353645" cy="355557"/>
            <a:chOff x="-31811100" y="3550975"/>
            <a:chExt cx="291450" cy="293025"/>
          </a:xfrm>
        </p:grpSpPr>
        <p:sp>
          <p:nvSpPr>
            <p:cNvPr id="7693" name="Google Shape;7693;p8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86"/>
          <p:cNvGrpSpPr/>
          <p:nvPr/>
        </p:nvGrpSpPr>
        <p:grpSpPr>
          <a:xfrm>
            <a:off x="2160606" y="3664562"/>
            <a:ext cx="366052" cy="356831"/>
            <a:chOff x="-31817400" y="3910025"/>
            <a:chExt cx="301675" cy="294075"/>
          </a:xfrm>
        </p:grpSpPr>
        <p:sp>
          <p:nvSpPr>
            <p:cNvPr id="7701" name="Google Shape;7701;p8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86"/>
          <p:cNvGrpSpPr/>
          <p:nvPr/>
        </p:nvGrpSpPr>
        <p:grpSpPr>
          <a:xfrm>
            <a:off x="3952234" y="3200743"/>
            <a:ext cx="354616" cy="354586"/>
            <a:chOff x="-30354000" y="3569100"/>
            <a:chExt cx="292250" cy="292225"/>
          </a:xfrm>
        </p:grpSpPr>
        <p:sp>
          <p:nvSpPr>
            <p:cNvPr id="7705" name="Google Shape;7705;p8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6"/>
          <p:cNvGrpSpPr/>
          <p:nvPr/>
        </p:nvGrpSpPr>
        <p:grpSpPr>
          <a:xfrm>
            <a:off x="1730812" y="1380546"/>
            <a:ext cx="342148" cy="353645"/>
            <a:chOff x="-35118325" y="3202075"/>
            <a:chExt cx="281975" cy="291450"/>
          </a:xfrm>
        </p:grpSpPr>
        <p:sp>
          <p:nvSpPr>
            <p:cNvPr id="7712" name="Google Shape;7712;p8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86"/>
          <p:cNvGrpSpPr/>
          <p:nvPr/>
        </p:nvGrpSpPr>
        <p:grpSpPr>
          <a:xfrm>
            <a:off x="1724593" y="1821799"/>
            <a:ext cx="354586" cy="353221"/>
            <a:chOff x="-35123050" y="3561225"/>
            <a:chExt cx="292225" cy="291100"/>
          </a:xfrm>
        </p:grpSpPr>
        <p:sp>
          <p:nvSpPr>
            <p:cNvPr id="7717" name="Google Shape;7717;p8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86"/>
          <p:cNvGrpSpPr/>
          <p:nvPr/>
        </p:nvGrpSpPr>
        <p:grpSpPr>
          <a:xfrm>
            <a:off x="1766652" y="2256940"/>
            <a:ext cx="270467" cy="353615"/>
            <a:chOff x="-35089175" y="3919600"/>
            <a:chExt cx="222900" cy="291425"/>
          </a:xfrm>
        </p:grpSpPr>
        <p:sp>
          <p:nvSpPr>
            <p:cNvPr id="7720" name="Google Shape;7720;p8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86"/>
          <p:cNvGrpSpPr/>
          <p:nvPr/>
        </p:nvGrpSpPr>
        <p:grpSpPr>
          <a:xfrm>
            <a:off x="3963648" y="1380303"/>
            <a:ext cx="336445" cy="354131"/>
            <a:chOff x="-33277650" y="3226875"/>
            <a:chExt cx="277275" cy="291850"/>
          </a:xfrm>
        </p:grpSpPr>
        <p:sp>
          <p:nvSpPr>
            <p:cNvPr id="7723" name="Google Shape;7723;p8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86"/>
          <p:cNvGrpSpPr/>
          <p:nvPr/>
        </p:nvGrpSpPr>
        <p:grpSpPr>
          <a:xfrm>
            <a:off x="3955048" y="1821587"/>
            <a:ext cx="353645" cy="353645"/>
            <a:chOff x="-33286325" y="3586425"/>
            <a:chExt cx="291450" cy="291450"/>
          </a:xfrm>
        </p:grpSpPr>
        <p:sp>
          <p:nvSpPr>
            <p:cNvPr id="7731" name="Google Shape;7731;p8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86"/>
          <p:cNvGrpSpPr/>
          <p:nvPr/>
        </p:nvGrpSpPr>
        <p:grpSpPr>
          <a:xfrm>
            <a:off x="3955048" y="2255969"/>
            <a:ext cx="353645" cy="355557"/>
            <a:chOff x="-33286325" y="3944800"/>
            <a:chExt cx="291450" cy="293025"/>
          </a:xfrm>
        </p:grpSpPr>
        <p:sp>
          <p:nvSpPr>
            <p:cNvPr id="7737" name="Google Shape;7737;p8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86"/>
          <p:cNvGrpSpPr/>
          <p:nvPr/>
        </p:nvGrpSpPr>
        <p:grpSpPr>
          <a:xfrm>
            <a:off x="2613445" y="2729129"/>
            <a:ext cx="353645" cy="356527"/>
            <a:chOff x="-31452725" y="3191825"/>
            <a:chExt cx="291450" cy="293825"/>
          </a:xfrm>
        </p:grpSpPr>
        <p:sp>
          <p:nvSpPr>
            <p:cNvPr id="7742" name="Google Shape;7742;p8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86"/>
          <p:cNvGrpSpPr/>
          <p:nvPr/>
        </p:nvGrpSpPr>
        <p:grpSpPr>
          <a:xfrm>
            <a:off x="2612975" y="3200744"/>
            <a:ext cx="354586" cy="354586"/>
            <a:chOff x="-31452725" y="3551775"/>
            <a:chExt cx="292225" cy="292225"/>
          </a:xfrm>
        </p:grpSpPr>
        <p:sp>
          <p:nvSpPr>
            <p:cNvPr id="7747" name="Google Shape;7747;p8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86"/>
          <p:cNvGrpSpPr/>
          <p:nvPr/>
        </p:nvGrpSpPr>
        <p:grpSpPr>
          <a:xfrm>
            <a:off x="2611534" y="3664729"/>
            <a:ext cx="357468" cy="356497"/>
            <a:chOff x="-31455100" y="3909350"/>
            <a:chExt cx="294600" cy="293800"/>
          </a:xfrm>
        </p:grpSpPr>
        <p:sp>
          <p:nvSpPr>
            <p:cNvPr id="7752" name="Google Shape;7752;p8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6"/>
          <p:cNvGrpSpPr/>
          <p:nvPr/>
        </p:nvGrpSpPr>
        <p:grpSpPr>
          <a:xfrm>
            <a:off x="3952719" y="3665684"/>
            <a:ext cx="353645" cy="354586"/>
            <a:chOff x="-30345325" y="3918800"/>
            <a:chExt cx="291450" cy="292225"/>
          </a:xfrm>
        </p:grpSpPr>
        <p:sp>
          <p:nvSpPr>
            <p:cNvPr id="7755" name="Google Shape;7755;p8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86"/>
          <p:cNvGrpSpPr/>
          <p:nvPr/>
        </p:nvGrpSpPr>
        <p:grpSpPr>
          <a:xfrm>
            <a:off x="2172184" y="1821587"/>
            <a:ext cx="353645" cy="353645"/>
            <a:chOff x="-34763900" y="3561225"/>
            <a:chExt cx="291450" cy="291450"/>
          </a:xfrm>
        </p:grpSpPr>
        <p:sp>
          <p:nvSpPr>
            <p:cNvPr id="7761" name="Google Shape;7761;p8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4" name="Google Shape;7764;p8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5" name="Google Shape;7765;p86"/>
          <p:cNvGrpSpPr/>
          <p:nvPr/>
        </p:nvGrpSpPr>
        <p:grpSpPr>
          <a:xfrm>
            <a:off x="827081" y="2730099"/>
            <a:ext cx="354586" cy="354586"/>
            <a:chOff x="-32927950" y="3227275"/>
            <a:chExt cx="292225" cy="292225"/>
          </a:xfrm>
        </p:grpSpPr>
        <p:sp>
          <p:nvSpPr>
            <p:cNvPr id="7766" name="Google Shape;7766;p8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86"/>
          <p:cNvGrpSpPr/>
          <p:nvPr/>
        </p:nvGrpSpPr>
        <p:grpSpPr>
          <a:xfrm>
            <a:off x="826596" y="3201213"/>
            <a:ext cx="355557" cy="353645"/>
            <a:chOff x="-32927950" y="3586425"/>
            <a:chExt cx="293025" cy="291450"/>
          </a:xfrm>
        </p:grpSpPr>
        <p:sp>
          <p:nvSpPr>
            <p:cNvPr id="7772" name="Google Shape;7772;p8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86"/>
          <p:cNvGrpSpPr/>
          <p:nvPr/>
        </p:nvGrpSpPr>
        <p:grpSpPr>
          <a:xfrm>
            <a:off x="827081" y="3665198"/>
            <a:ext cx="354586" cy="355557"/>
            <a:chOff x="-32927950" y="3944800"/>
            <a:chExt cx="292225" cy="293025"/>
          </a:xfrm>
        </p:grpSpPr>
        <p:sp>
          <p:nvSpPr>
            <p:cNvPr id="7778" name="Google Shape;7778;p8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86"/>
          <p:cNvGrpSpPr/>
          <p:nvPr/>
        </p:nvGrpSpPr>
        <p:grpSpPr>
          <a:xfrm>
            <a:off x="3055873" y="2730449"/>
            <a:ext cx="354586" cy="353888"/>
            <a:chOff x="-31094350" y="3194000"/>
            <a:chExt cx="292225" cy="291650"/>
          </a:xfrm>
        </p:grpSpPr>
        <p:sp>
          <p:nvSpPr>
            <p:cNvPr id="7788" name="Google Shape;7788;p8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86"/>
          <p:cNvGrpSpPr/>
          <p:nvPr/>
        </p:nvGrpSpPr>
        <p:grpSpPr>
          <a:xfrm>
            <a:off x="3056343" y="3200941"/>
            <a:ext cx="353645" cy="354191"/>
            <a:chOff x="-31093575" y="3552550"/>
            <a:chExt cx="291450" cy="291900"/>
          </a:xfrm>
        </p:grpSpPr>
        <p:sp>
          <p:nvSpPr>
            <p:cNvPr id="7797" name="Google Shape;7797;p8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6"/>
          <p:cNvGrpSpPr/>
          <p:nvPr/>
        </p:nvGrpSpPr>
        <p:grpSpPr>
          <a:xfrm>
            <a:off x="2182711" y="1380546"/>
            <a:ext cx="332593" cy="353645"/>
            <a:chOff x="-34755225" y="3202075"/>
            <a:chExt cx="274100" cy="291450"/>
          </a:xfrm>
        </p:grpSpPr>
        <p:sp>
          <p:nvSpPr>
            <p:cNvPr id="7802" name="Google Shape;7802;p8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86"/>
          <p:cNvGrpSpPr/>
          <p:nvPr/>
        </p:nvGrpSpPr>
        <p:grpSpPr>
          <a:xfrm>
            <a:off x="3056343" y="3666169"/>
            <a:ext cx="353645" cy="353615"/>
            <a:chOff x="-31093575" y="3911725"/>
            <a:chExt cx="291450" cy="291425"/>
          </a:xfrm>
        </p:grpSpPr>
        <p:sp>
          <p:nvSpPr>
            <p:cNvPr id="7810" name="Google Shape;7810;p8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86"/>
          <p:cNvGrpSpPr/>
          <p:nvPr/>
        </p:nvGrpSpPr>
        <p:grpSpPr>
          <a:xfrm>
            <a:off x="2165773" y="4123136"/>
            <a:ext cx="356497" cy="354586"/>
            <a:chOff x="-29946000" y="3183175"/>
            <a:chExt cx="293800" cy="292225"/>
          </a:xfrm>
        </p:grpSpPr>
        <p:sp>
          <p:nvSpPr>
            <p:cNvPr id="7813" name="Google Shape;7813;p8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6"/>
          <p:cNvGrpSpPr/>
          <p:nvPr/>
        </p:nvGrpSpPr>
        <p:grpSpPr>
          <a:xfrm>
            <a:off x="2610305" y="1380289"/>
            <a:ext cx="358408" cy="354161"/>
            <a:chOff x="-34408675" y="3202075"/>
            <a:chExt cx="295375" cy="291875"/>
          </a:xfrm>
        </p:grpSpPr>
        <p:sp>
          <p:nvSpPr>
            <p:cNvPr id="7820" name="Google Shape;7820;p8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86"/>
          <p:cNvGrpSpPr/>
          <p:nvPr/>
        </p:nvGrpSpPr>
        <p:grpSpPr>
          <a:xfrm>
            <a:off x="2612216" y="1820283"/>
            <a:ext cx="354586" cy="356254"/>
            <a:chOff x="-34405525" y="3558075"/>
            <a:chExt cx="292225" cy="293600"/>
          </a:xfrm>
        </p:grpSpPr>
        <p:sp>
          <p:nvSpPr>
            <p:cNvPr id="7825" name="Google Shape;7825;p8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86"/>
          <p:cNvGrpSpPr/>
          <p:nvPr/>
        </p:nvGrpSpPr>
        <p:grpSpPr>
          <a:xfrm>
            <a:off x="2611730" y="2256940"/>
            <a:ext cx="355557" cy="353615"/>
            <a:chOff x="-34406325" y="3919600"/>
            <a:chExt cx="293025" cy="291425"/>
          </a:xfrm>
        </p:grpSpPr>
        <p:sp>
          <p:nvSpPr>
            <p:cNvPr id="7829" name="Google Shape;7829;p8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86"/>
          <p:cNvGrpSpPr/>
          <p:nvPr/>
        </p:nvGrpSpPr>
        <p:grpSpPr>
          <a:xfrm>
            <a:off x="1275628" y="2736303"/>
            <a:ext cx="353645" cy="342179"/>
            <a:chOff x="-32568800" y="3232000"/>
            <a:chExt cx="291450" cy="282000"/>
          </a:xfrm>
        </p:grpSpPr>
        <p:sp>
          <p:nvSpPr>
            <p:cNvPr id="7837" name="Google Shape;7837;p8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86"/>
          <p:cNvGrpSpPr/>
          <p:nvPr/>
        </p:nvGrpSpPr>
        <p:grpSpPr>
          <a:xfrm>
            <a:off x="1275158" y="3201213"/>
            <a:ext cx="354586" cy="353645"/>
            <a:chOff x="-32569575" y="3586425"/>
            <a:chExt cx="292225" cy="291450"/>
          </a:xfrm>
        </p:grpSpPr>
        <p:sp>
          <p:nvSpPr>
            <p:cNvPr id="7840" name="Google Shape;7840;p8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86"/>
          <p:cNvGrpSpPr/>
          <p:nvPr/>
        </p:nvGrpSpPr>
        <p:grpSpPr>
          <a:xfrm>
            <a:off x="1266073" y="3665805"/>
            <a:ext cx="372756" cy="354343"/>
            <a:chOff x="-32576675" y="3944600"/>
            <a:chExt cx="307200" cy="292025"/>
          </a:xfrm>
        </p:grpSpPr>
        <p:sp>
          <p:nvSpPr>
            <p:cNvPr id="7843" name="Google Shape;7843;p8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6"/>
          <p:cNvGrpSpPr/>
          <p:nvPr/>
        </p:nvGrpSpPr>
        <p:grpSpPr>
          <a:xfrm>
            <a:off x="3511040" y="2730100"/>
            <a:ext cx="354586" cy="354586"/>
            <a:chOff x="-30735200" y="3192625"/>
            <a:chExt cx="292225" cy="292225"/>
          </a:xfrm>
        </p:grpSpPr>
        <p:sp>
          <p:nvSpPr>
            <p:cNvPr id="7846" name="Google Shape;7846;p8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86"/>
          <p:cNvGrpSpPr/>
          <p:nvPr/>
        </p:nvGrpSpPr>
        <p:grpSpPr>
          <a:xfrm>
            <a:off x="3511040" y="3201532"/>
            <a:ext cx="354586" cy="353008"/>
            <a:chOff x="-30735200" y="3552550"/>
            <a:chExt cx="292225" cy="290925"/>
          </a:xfrm>
        </p:grpSpPr>
        <p:sp>
          <p:nvSpPr>
            <p:cNvPr id="7854" name="Google Shape;7854;p8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86"/>
          <p:cNvGrpSpPr/>
          <p:nvPr/>
        </p:nvGrpSpPr>
        <p:grpSpPr>
          <a:xfrm>
            <a:off x="3511040" y="3666154"/>
            <a:ext cx="354586" cy="353645"/>
            <a:chOff x="-30735200" y="3910925"/>
            <a:chExt cx="292225" cy="291450"/>
          </a:xfrm>
        </p:grpSpPr>
        <p:sp>
          <p:nvSpPr>
            <p:cNvPr id="7857" name="Google Shape;7857;p8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8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0" name="Google Shape;7860;p86"/>
          <p:cNvGrpSpPr/>
          <p:nvPr/>
        </p:nvGrpSpPr>
        <p:grpSpPr>
          <a:xfrm>
            <a:off x="4864547" y="1375808"/>
            <a:ext cx="358971" cy="359224"/>
            <a:chOff x="-57956275" y="3197925"/>
            <a:chExt cx="319000" cy="319225"/>
          </a:xfrm>
        </p:grpSpPr>
        <p:sp>
          <p:nvSpPr>
            <p:cNvPr id="7861" name="Google Shape;7861;p8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86"/>
          <p:cNvGrpSpPr/>
          <p:nvPr/>
        </p:nvGrpSpPr>
        <p:grpSpPr>
          <a:xfrm>
            <a:off x="4886701" y="1832234"/>
            <a:ext cx="314662" cy="358971"/>
            <a:chOff x="-57940525" y="3590375"/>
            <a:chExt cx="279625" cy="319000"/>
          </a:xfrm>
        </p:grpSpPr>
        <p:sp>
          <p:nvSpPr>
            <p:cNvPr id="7869" name="Google Shape;7869;p8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86"/>
          <p:cNvGrpSpPr/>
          <p:nvPr/>
        </p:nvGrpSpPr>
        <p:grpSpPr>
          <a:xfrm>
            <a:off x="4857582" y="2273605"/>
            <a:ext cx="358099" cy="358999"/>
            <a:chOff x="-57959425" y="3982600"/>
            <a:chExt cx="318225" cy="319025"/>
          </a:xfrm>
        </p:grpSpPr>
        <p:sp>
          <p:nvSpPr>
            <p:cNvPr id="7875" name="Google Shape;7875;p8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86"/>
          <p:cNvGrpSpPr/>
          <p:nvPr/>
        </p:nvGrpSpPr>
        <p:grpSpPr>
          <a:xfrm>
            <a:off x="7057749" y="1376934"/>
            <a:ext cx="357226" cy="357226"/>
            <a:chOff x="-55987225" y="3198925"/>
            <a:chExt cx="317450" cy="317450"/>
          </a:xfrm>
        </p:grpSpPr>
        <p:sp>
          <p:nvSpPr>
            <p:cNvPr id="7880" name="Google Shape;7880;p8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86"/>
          <p:cNvGrpSpPr/>
          <p:nvPr/>
        </p:nvGrpSpPr>
        <p:grpSpPr>
          <a:xfrm>
            <a:off x="7057749" y="1832965"/>
            <a:ext cx="357226" cy="357367"/>
            <a:chOff x="-55987225" y="3591025"/>
            <a:chExt cx="317450" cy="317575"/>
          </a:xfrm>
        </p:grpSpPr>
        <p:sp>
          <p:nvSpPr>
            <p:cNvPr id="7885" name="Google Shape;7885;p8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86"/>
          <p:cNvGrpSpPr/>
          <p:nvPr/>
        </p:nvGrpSpPr>
        <p:grpSpPr>
          <a:xfrm>
            <a:off x="7071665" y="2273605"/>
            <a:ext cx="358999" cy="358999"/>
            <a:chOff x="-55988800" y="3982600"/>
            <a:chExt cx="319025" cy="319025"/>
          </a:xfrm>
        </p:grpSpPr>
        <p:sp>
          <p:nvSpPr>
            <p:cNvPr id="7891" name="Google Shape;7891;p8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86"/>
          <p:cNvGrpSpPr/>
          <p:nvPr/>
        </p:nvGrpSpPr>
        <p:grpSpPr>
          <a:xfrm>
            <a:off x="5730184" y="2731562"/>
            <a:ext cx="356326" cy="358971"/>
            <a:chOff x="-54026025" y="3192625"/>
            <a:chExt cx="316650" cy="319000"/>
          </a:xfrm>
        </p:grpSpPr>
        <p:sp>
          <p:nvSpPr>
            <p:cNvPr id="7897" name="Google Shape;7897;p8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86"/>
          <p:cNvGrpSpPr/>
          <p:nvPr/>
        </p:nvGrpSpPr>
        <p:grpSpPr>
          <a:xfrm>
            <a:off x="5750130" y="3202536"/>
            <a:ext cx="316434" cy="358099"/>
            <a:chOff x="-54007925" y="3584850"/>
            <a:chExt cx="281200" cy="318225"/>
          </a:xfrm>
        </p:grpSpPr>
        <p:sp>
          <p:nvSpPr>
            <p:cNvPr id="7906" name="Google Shape;7906;p8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86"/>
          <p:cNvGrpSpPr/>
          <p:nvPr/>
        </p:nvGrpSpPr>
        <p:grpSpPr>
          <a:xfrm>
            <a:off x="5750130" y="3664421"/>
            <a:ext cx="316434" cy="358914"/>
            <a:chOff x="-54007925" y="3975575"/>
            <a:chExt cx="281200" cy="318950"/>
          </a:xfrm>
        </p:grpSpPr>
        <p:sp>
          <p:nvSpPr>
            <p:cNvPr id="7913" name="Google Shape;7913;p8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86"/>
          <p:cNvGrpSpPr/>
          <p:nvPr/>
        </p:nvGrpSpPr>
        <p:grpSpPr>
          <a:xfrm>
            <a:off x="7984996" y="2748891"/>
            <a:ext cx="274770" cy="358492"/>
            <a:chOff x="-52005775" y="3208025"/>
            <a:chExt cx="244175" cy="318575"/>
          </a:xfrm>
        </p:grpSpPr>
        <p:sp>
          <p:nvSpPr>
            <p:cNvPr id="7918" name="Google Shape;7918;p8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86"/>
          <p:cNvGrpSpPr/>
          <p:nvPr/>
        </p:nvGrpSpPr>
        <p:grpSpPr>
          <a:xfrm>
            <a:off x="5291462" y="1376934"/>
            <a:ext cx="358099" cy="358099"/>
            <a:chOff x="-57568775" y="3198925"/>
            <a:chExt cx="318225" cy="318225"/>
          </a:xfrm>
        </p:grpSpPr>
        <p:sp>
          <p:nvSpPr>
            <p:cNvPr id="7930" name="Google Shape;7930;p8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86"/>
          <p:cNvGrpSpPr/>
          <p:nvPr/>
        </p:nvGrpSpPr>
        <p:grpSpPr>
          <a:xfrm>
            <a:off x="5313181" y="1832234"/>
            <a:ext cx="314662" cy="358099"/>
            <a:chOff x="-57549075" y="3590375"/>
            <a:chExt cx="279625" cy="318225"/>
          </a:xfrm>
        </p:grpSpPr>
        <p:sp>
          <p:nvSpPr>
            <p:cNvPr id="7937" name="Google Shape;7937;p8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86"/>
          <p:cNvGrpSpPr/>
          <p:nvPr/>
        </p:nvGrpSpPr>
        <p:grpSpPr>
          <a:xfrm>
            <a:off x="5305378" y="2273605"/>
            <a:ext cx="359871" cy="359871"/>
            <a:chOff x="-57570350" y="3982600"/>
            <a:chExt cx="319800" cy="319800"/>
          </a:xfrm>
        </p:grpSpPr>
        <p:sp>
          <p:nvSpPr>
            <p:cNvPr id="7942" name="Google Shape;7942;p8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6"/>
          <p:cNvGrpSpPr/>
          <p:nvPr/>
        </p:nvGrpSpPr>
        <p:grpSpPr>
          <a:xfrm>
            <a:off x="7520416" y="1376033"/>
            <a:ext cx="314662" cy="358999"/>
            <a:chOff x="-55576850" y="3198125"/>
            <a:chExt cx="279625" cy="319025"/>
          </a:xfrm>
        </p:grpSpPr>
        <p:sp>
          <p:nvSpPr>
            <p:cNvPr id="7947" name="Google Shape;7947;p8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86"/>
          <p:cNvGrpSpPr/>
          <p:nvPr/>
        </p:nvGrpSpPr>
        <p:grpSpPr>
          <a:xfrm>
            <a:off x="7497812" y="1832009"/>
            <a:ext cx="359871" cy="358324"/>
            <a:chOff x="-55596550" y="3590175"/>
            <a:chExt cx="319800" cy="318425"/>
          </a:xfrm>
        </p:grpSpPr>
        <p:sp>
          <p:nvSpPr>
            <p:cNvPr id="7952" name="Google Shape;7952;p8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86"/>
          <p:cNvGrpSpPr/>
          <p:nvPr/>
        </p:nvGrpSpPr>
        <p:grpSpPr>
          <a:xfrm>
            <a:off x="7513049" y="2273351"/>
            <a:ext cx="358999" cy="359252"/>
            <a:chOff x="-55595775" y="3982375"/>
            <a:chExt cx="319025" cy="319250"/>
          </a:xfrm>
        </p:grpSpPr>
        <p:sp>
          <p:nvSpPr>
            <p:cNvPr id="7957" name="Google Shape;7957;p8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86"/>
          <p:cNvGrpSpPr/>
          <p:nvPr/>
        </p:nvGrpSpPr>
        <p:grpSpPr>
          <a:xfrm>
            <a:off x="6170232" y="2731562"/>
            <a:ext cx="358999" cy="358099"/>
            <a:chOff x="-53635375" y="3192625"/>
            <a:chExt cx="319025" cy="318225"/>
          </a:xfrm>
        </p:grpSpPr>
        <p:sp>
          <p:nvSpPr>
            <p:cNvPr id="7964" name="Google Shape;7964;p8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86"/>
          <p:cNvGrpSpPr/>
          <p:nvPr/>
        </p:nvGrpSpPr>
        <p:grpSpPr>
          <a:xfrm>
            <a:off x="6192401" y="3202536"/>
            <a:ext cx="314662" cy="358999"/>
            <a:chOff x="-53615675" y="3584850"/>
            <a:chExt cx="279625" cy="319025"/>
          </a:xfrm>
        </p:grpSpPr>
        <p:sp>
          <p:nvSpPr>
            <p:cNvPr id="7968" name="Google Shape;7968;p8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86"/>
          <p:cNvGrpSpPr/>
          <p:nvPr/>
        </p:nvGrpSpPr>
        <p:grpSpPr>
          <a:xfrm>
            <a:off x="6170246" y="3665461"/>
            <a:ext cx="358971" cy="357874"/>
            <a:chOff x="-53634575" y="3976500"/>
            <a:chExt cx="319000" cy="318025"/>
          </a:xfrm>
        </p:grpSpPr>
        <p:sp>
          <p:nvSpPr>
            <p:cNvPr id="7972" name="Google Shape;7972;p8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6"/>
          <p:cNvGrpSpPr/>
          <p:nvPr/>
        </p:nvGrpSpPr>
        <p:grpSpPr>
          <a:xfrm>
            <a:off x="7965050" y="3208415"/>
            <a:ext cx="314662" cy="358436"/>
            <a:chOff x="-52023900" y="3590075"/>
            <a:chExt cx="279625" cy="318525"/>
          </a:xfrm>
        </p:grpSpPr>
        <p:sp>
          <p:nvSpPr>
            <p:cNvPr id="7981" name="Google Shape;7981;p8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86"/>
          <p:cNvGrpSpPr/>
          <p:nvPr/>
        </p:nvGrpSpPr>
        <p:grpSpPr>
          <a:xfrm>
            <a:off x="5728292" y="1376934"/>
            <a:ext cx="358971" cy="358971"/>
            <a:chOff x="-57173375" y="3198925"/>
            <a:chExt cx="319000" cy="319000"/>
          </a:xfrm>
        </p:grpSpPr>
        <p:sp>
          <p:nvSpPr>
            <p:cNvPr id="7989" name="Google Shape;7989;p8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86"/>
          <p:cNvGrpSpPr/>
          <p:nvPr/>
        </p:nvGrpSpPr>
        <p:grpSpPr>
          <a:xfrm>
            <a:off x="5729178" y="1854374"/>
            <a:ext cx="357198" cy="314690"/>
            <a:chOff x="-57176525" y="3610050"/>
            <a:chExt cx="317425" cy="279650"/>
          </a:xfrm>
        </p:grpSpPr>
        <p:sp>
          <p:nvSpPr>
            <p:cNvPr id="7994" name="Google Shape;7994;p8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86"/>
          <p:cNvGrpSpPr/>
          <p:nvPr/>
        </p:nvGrpSpPr>
        <p:grpSpPr>
          <a:xfrm>
            <a:off x="7939633" y="1376934"/>
            <a:ext cx="358099" cy="356326"/>
            <a:chOff x="-55202750" y="3198925"/>
            <a:chExt cx="318225" cy="316650"/>
          </a:xfrm>
        </p:grpSpPr>
        <p:sp>
          <p:nvSpPr>
            <p:cNvPr id="8000" name="Google Shape;8000;p8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86"/>
          <p:cNvGrpSpPr/>
          <p:nvPr/>
        </p:nvGrpSpPr>
        <p:grpSpPr>
          <a:xfrm>
            <a:off x="7950267" y="1832234"/>
            <a:ext cx="336830" cy="358099"/>
            <a:chOff x="-55194875" y="3590375"/>
            <a:chExt cx="299325" cy="318225"/>
          </a:xfrm>
        </p:grpSpPr>
        <p:sp>
          <p:nvSpPr>
            <p:cNvPr id="8003" name="Google Shape;8003;p8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86"/>
          <p:cNvGrpSpPr/>
          <p:nvPr/>
        </p:nvGrpSpPr>
        <p:grpSpPr>
          <a:xfrm>
            <a:off x="7954884" y="2274505"/>
            <a:ext cx="357198" cy="357198"/>
            <a:chOff x="-55203525" y="3983400"/>
            <a:chExt cx="317425" cy="317425"/>
          </a:xfrm>
        </p:grpSpPr>
        <p:sp>
          <p:nvSpPr>
            <p:cNvPr id="8009" name="Google Shape;8009;p8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86"/>
          <p:cNvGrpSpPr/>
          <p:nvPr/>
        </p:nvGrpSpPr>
        <p:grpSpPr>
          <a:xfrm>
            <a:off x="6621365" y="2731562"/>
            <a:ext cx="335930" cy="358971"/>
            <a:chOff x="-53232900" y="3192625"/>
            <a:chExt cx="298525" cy="319000"/>
          </a:xfrm>
        </p:grpSpPr>
        <p:sp>
          <p:nvSpPr>
            <p:cNvPr id="8013" name="Google Shape;8013;p8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86"/>
          <p:cNvGrpSpPr/>
          <p:nvPr/>
        </p:nvGrpSpPr>
        <p:grpSpPr>
          <a:xfrm>
            <a:off x="6610731" y="3202536"/>
            <a:ext cx="357198" cy="356326"/>
            <a:chOff x="-53242350" y="3584850"/>
            <a:chExt cx="317425" cy="316650"/>
          </a:xfrm>
        </p:grpSpPr>
        <p:sp>
          <p:nvSpPr>
            <p:cNvPr id="8022" name="Google Shape;8022;p8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86"/>
          <p:cNvGrpSpPr/>
          <p:nvPr/>
        </p:nvGrpSpPr>
        <p:grpSpPr>
          <a:xfrm>
            <a:off x="6631999" y="3665236"/>
            <a:ext cx="314662" cy="358999"/>
            <a:chOff x="-53224225" y="3976300"/>
            <a:chExt cx="279625" cy="319025"/>
          </a:xfrm>
        </p:grpSpPr>
        <p:sp>
          <p:nvSpPr>
            <p:cNvPr id="8028" name="Google Shape;8028;p8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86"/>
          <p:cNvGrpSpPr/>
          <p:nvPr/>
        </p:nvGrpSpPr>
        <p:grpSpPr>
          <a:xfrm>
            <a:off x="7942896" y="3672917"/>
            <a:ext cx="358971" cy="358408"/>
            <a:chOff x="-52043575" y="3983125"/>
            <a:chExt cx="319000" cy="318500"/>
          </a:xfrm>
        </p:grpSpPr>
        <p:sp>
          <p:nvSpPr>
            <p:cNvPr id="8036" name="Google Shape;8036;p8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86"/>
          <p:cNvGrpSpPr/>
          <p:nvPr/>
        </p:nvGrpSpPr>
        <p:grpSpPr>
          <a:xfrm>
            <a:off x="6196836" y="1376934"/>
            <a:ext cx="314662" cy="358971"/>
            <a:chOff x="-56766175" y="3198925"/>
            <a:chExt cx="279625" cy="319000"/>
          </a:xfrm>
        </p:grpSpPr>
        <p:sp>
          <p:nvSpPr>
            <p:cNvPr id="8046" name="Google Shape;8046;p8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86"/>
          <p:cNvGrpSpPr/>
          <p:nvPr/>
        </p:nvGrpSpPr>
        <p:grpSpPr>
          <a:xfrm>
            <a:off x="6195950" y="1832234"/>
            <a:ext cx="316434" cy="358099"/>
            <a:chOff x="-56766175" y="3590375"/>
            <a:chExt cx="281200" cy="318225"/>
          </a:xfrm>
        </p:grpSpPr>
        <p:sp>
          <p:nvSpPr>
            <p:cNvPr id="8054" name="Google Shape;8054;p8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86"/>
          <p:cNvGrpSpPr/>
          <p:nvPr/>
        </p:nvGrpSpPr>
        <p:grpSpPr>
          <a:xfrm>
            <a:off x="6232906" y="2273605"/>
            <a:ext cx="272126" cy="358099"/>
            <a:chOff x="-56747275" y="3982600"/>
            <a:chExt cx="241825" cy="318225"/>
          </a:xfrm>
        </p:grpSpPr>
        <p:sp>
          <p:nvSpPr>
            <p:cNvPr id="8059" name="Google Shape;8059;p8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86"/>
          <p:cNvGrpSpPr/>
          <p:nvPr/>
        </p:nvGrpSpPr>
        <p:grpSpPr>
          <a:xfrm>
            <a:off x="4840657" y="3215842"/>
            <a:ext cx="358999" cy="342991"/>
            <a:chOff x="-54812875" y="3596675"/>
            <a:chExt cx="319025" cy="304800"/>
          </a:xfrm>
        </p:grpSpPr>
        <p:sp>
          <p:nvSpPr>
            <p:cNvPr id="8067" name="Google Shape;8067;p8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4" name="Google Shape;8074;p8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6" name="Google Shape;8076;p86"/>
          <p:cNvGrpSpPr/>
          <p:nvPr/>
        </p:nvGrpSpPr>
        <p:grpSpPr>
          <a:xfrm>
            <a:off x="4862826" y="3672326"/>
            <a:ext cx="314662" cy="358099"/>
            <a:chOff x="-54793175" y="3982600"/>
            <a:chExt cx="279625" cy="318225"/>
          </a:xfrm>
        </p:grpSpPr>
        <p:sp>
          <p:nvSpPr>
            <p:cNvPr id="8077" name="Google Shape;8077;p8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86"/>
          <p:cNvGrpSpPr/>
          <p:nvPr/>
        </p:nvGrpSpPr>
        <p:grpSpPr>
          <a:xfrm>
            <a:off x="7074284" y="2731562"/>
            <a:ext cx="314662" cy="358099"/>
            <a:chOff x="-52832000" y="3192625"/>
            <a:chExt cx="279625" cy="318225"/>
          </a:xfrm>
        </p:grpSpPr>
        <p:sp>
          <p:nvSpPr>
            <p:cNvPr id="8085" name="Google Shape;8085;p8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86"/>
          <p:cNvGrpSpPr/>
          <p:nvPr/>
        </p:nvGrpSpPr>
        <p:grpSpPr>
          <a:xfrm>
            <a:off x="5760817" y="2272929"/>
            <a:ext cx="323524" cy="358774"/>
            <a:chOff x="-57162350" y="3982000"/>
            <a:chExt cx="287500" cy="318825"/>
          </a:xfrm>
        </p:grpSpPr>
        <p:sp>
          <p:nvSpPr>
            <p:cNvPr id="8094" name="Google Shape;8094;p8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86"/>
          <p:cNvGrpSpPr/>
          <p:nvPr/>
        </p:nvGrpSpPr>
        <p:grpSpPr>
          <a:xfrm>
            <a:off x="7052130" y="3203436"/>
            <a:ext cx="358971" cy="357198"/>
            <a:chOff x="-52851675" y="3585650"/>
            <a:chExt cx="319000" cy="317425"/>
          </a:xfrm>
        </p:grpSpPr>
        <p:sp>
          <p:nvSpPr>
            <p:cNvPr id="8103" name="Google Shape;8103;p8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86"/>
          <p:cNvGrpSpPr/>
          <p:nvPr/>
        </p:nvGrpSpPr>
        <p:grpSpPr>
          <a:xfrm>
            <a:off x="7074284" y="3665236"/>
            <a:ext cx="314662" cy="358999"/>
            <a:chOff x="-52832000" y="3976300"/>
            <a:chExt cx="279625" cy="319025"/>
          </a:xfrm>
        </p:grpSpPr>
        <p:sp>
          <p:nvSpPr>
            <p:cNvPr id="8110" name="Google Shape;8110;p8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86"/>
          <p:cNvGrpSpPr/>
          <p:nvPr/>
        </p:nvGrpSpPr>
        <p:grpSpPr>
          <a:xfrm>
            <a:off x="6191490" y="4119884"/>
            <a:ext cx="316434" cy="358099"/>
            <a:chOff x="-51633225" y="3198925"/>
            <a:chExt cx="281200" cy="318225"/>
          </a:xfrm>
        </p:grpSpPr>
        <p:sp>
          <p:nvSpPr>
            <p:cNvPr id="8116" name="Google Shape;8116;p8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86"/>
          <p:cNvGrpSpPr/>
          <p:nvPr/>
        </p:nvGrpSpPr>
        <p:grpSpPr>
          <a:xfrm>
            <a:off x="6610314" y="1377806"/>
            <a:ext cx="365188" cy="357226"/>
            <a:chOff x="-56396775" y="3199700"/>
            <a:chExt cx="324525" cy="317450"/>
          </a:xfrm>
        </p:grpSpPr>
        <p:sp>
          <p:nvSpPr>
            <p:cNvPr id="8124" name="Google Shape;8124;p8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86"/>
          <p:cNvGrpSpPr/>
          <p:nvPr/>
        </p:nvGrpSpPr>
        <p:grpSpPr>
          <a:xfrm>
            <a:off x="6613408" y="1843740"/>
            <a:ext cx="358999" cy="335958"/>
            <a:chOff x="-56394425" y="3600600"/>
            <a:chExt cx="319025" cy="298550"/>
          </a:xfrm>
        </p:grpSpPr>
        <p:sp>
          <p:nvSpPr>
            <p:cNvPr id="8131" name="Google Shape;8131;p8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6"/>
          <p:cNvGrpSpPr/>
          <p:nvPr/>
        </p:nvGrpSpPr>
        <p:grpSpPr>
          <a:xfrm>
            <a:off x="6644175" y="2274505"/>
            <a:ext cx="327068" cy="357198"/>
            <a:chOff x="-56379450" y="3983400"/>
            <a:chExt cx="290650" cy="317425"/>
          </a:xfrm>
        </p:grpSpPr>
        <p:sp>
          <p:nvSpPr>
            <p:cNvPr id="8135" name="Google Shape;8135;p8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86"/>
          <p:cNvGrpSpPr/>
          <p:nvPr/>
        </p:nvGrpSpPr>
        <p:grpSpPr>
          <a:xfrm>
            <a:off x="5307879" y="2738651"/>
            <a:ext cx="316434" cy="358971"/>
            <a:chOff x="-54401725" y="3198925"/>
            <a:chExt cx="281200" cy="319000"/>
          </a:xfrm>
        </p:grpSpPr>
        <p:sp>
          <p:nvSpPr>
            <p:cNvPr id="8144" name="Google Shape;8144;p8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86"/>
          <p:cNvGrpSpPr/>
          <p:nvPr/>
        </p:nvGrpSpPr>
        <p:grpSpPr>
          <a:xfrm>
            <a:off x="5308766" y="3208753"/>
            <a:ext cx="314662" cy="358099"/>
            <a:chOff x="-54401725" y="3590375"/>
            <a:chExt cx="279625" cy="318225"/>
          </a:xfrm>
        </p:grpSpPr>
        <p:sp>
          <p:nvSpPr>
            <p:cNvPr id="8156" name="Google Shape;8156;p8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86"/>
          <p:cNvGrpSpPr/>
          <p:nvPr/>
        </p:nvGrpSpPr>
        <p:grpSpPr>
          <a:xfrm>
            <a:off x="5306557" y="3672326"/>
            <a:ext cx="319079" cy="358099"/>
            <a:chOff x="-54403300" y="3982600"/>
            <a:chExt cx="283550" cy="318225"/>
          </a:xfrm>
        </p:grpSpPr>
        <p:sp>
          <p:nvSpPr>
            <p:cNvPr id="8163" name="Google Shape;8163;p8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86"/>
          <p:cNvGrpSpPr/>
          <p:nvPr/>
        </p:nvGrpSpPr>
        <p:grpSpPr>
          <a:xfrm>
            <a:off x="7493951" y="2733559"/>
            <a:ext cx="356298" cy="356973"/>
            <a:chOff x="-52458650" y="3194400"/>
            <a:chExt cx="316625" cy="317225"/>
          </a:xfrm>
        </p:grpSpPr>
        <p:sp>
          <p:nvSpPr>
            <p:cNvPr id="8169" name="Google Shape;8169;p8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6"/>
          <p:cNvGrpSpPr/>
          <p:nvPr/>
        </p:nvGrpSpPr>
        <p:grpSpPr>
          <a:xfrm>
            <a:off x="4862826" y="2738651"/>
            <a:ext cx="314662" cy="358971"/>
            <a:chOff x="-54793175" y="3198925"/>
            <a:chExt cx="279625" cy="319000"/>
          </a:xfrm>
        </p:grpSpPr>
        <p:sp>
          <p:nvSpPr>
            <p:cNvPr id="8178" name="Google Shape;8178;p8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6"/>
          <p:cNvGrpSpPr/>
          <p:nvPr/>
        </p:nvGrpSpPr>
        <p:grpSpPr>
          <a:xfrm>
            <a:off x="7503249" y="3202536"/>
            <a:ext cx="337703" cy="357845"/>
            <a:chOff x="-52450000" y="3584850"/>
            <a:chExt cx="300100" cy="318000"/>
          </a:xfrm>
        </p:grpSpPr>
        <p:sp>
          <p:nvSpPr>
            <p:cNvPr id="8186" name="Google Shape;8186;p8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86"/>
          <p:cNvGrpSpPr/>
          <p:nvPr/>
        </p:nvGrpSpPr>
        <p:grpSpPr>
          <a:xfrm>
            <a:off x="7514769" y="3667009"/>
            <a:ext cx="314662" cy="357226"/>
            <a:chOff x="-52440550" y="3977875"/>
            <a:chExt cx="279625" cy="317450"/>
          </a:xfrm>
        </p:grpSpPr>
        <p:sp>
          <p:nvSpPr>
            <p:cNvPr id="8194" name="Google Shape;8194;p8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86"/>
          <p:cNvGrpSpPr/>
          <p:nvPr/>
        </p:nvGrpSpPr>
        <p:grpSpPr>
          <a:xfrm>
            <a:off x="6626703" y="4123215"/>
            <a:ext cx="314662" cy="358999"/>
            <a:chOff x="-51623775" y="3584850"/>
            <a:chExt cx="279625" cy="319025"/>
          </a:xfrm>
        </p:grpSpPr>
        <p:sp>
          <p:nvSpPr>
            <p:cNvPr id="8203" name="Google Shape;8203;p8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2" name="Google Shape;8212;p8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213" name="Google Shape;8213;p8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17"/>
        <p:cNvGrpSpPr/>
        <p:nvPr/>
      </p:nvGrpSpPr>
      <p:grpSpPr>
        <a:xfrm>
          <a:off x="0" y="0"/>
          <a:ext cx="0" cy="0"/>
          <a:chOff x="0" y="0"/>
          <a:chExt cx="0" cy="0"/>
        </a:xfrm>
      </p:grpSpPr>
      <p:grpSp>
        <p:nvGrpSpPr>
          <p:cNvPr id="8218" name="Google Shape;8218;p87"/>
          <p:cNvGrpSpPr/>
          <p:nvPr/>
        </p:nvGrpSpPr>
        <p:grpSpPr>
          <a:xfrm>
            <a:off x="866775" y="1386849"/>
            <a:ext cx="276003" cy="357300"/>
            <a:chOff x="-50469125" y="3183175"/>
            <a:chExt cx="233150" cy="301825"/>
          </a:xfrm>
        </p:grpSpPr>
        <p:sp>
          <p:nvSpPr>
            <p:cNvPr id="8219" name="Google Shape;8219;p8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7"/>
          <p:cNvGrpSpPr/>
          <p:nvPr/>
        </p:nvGrpSpPr>
        <p:grpSpPr>
          <a:xfrm>
            <a:off x="826674" y="1822251"/>
            <a:ext cx="356205" cy="355288"/>
            <a:chOff x="-50504575" y="3550975"/>
            <a:chExt cx="300900" cy="300125"/>
          </a:xfrm>
        </p:grpSpPr>
        <p:sp>
          <p:nvSpPr>
            <p:cNvPr id="8223" name="Google Shape;8223;p8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87"/>
          <p:cNvGrpSpPr/>
          <p:nvPr/>
        </p:nvGrpSpPr>
        <p:grpSpPr>
          <a:xfrm>
            <a:off x="826674" y="2260493"/>
            <a:ext cx="356205" cy="354341"/>
            <a:chOff x="-50503000" y="3921175"/>
            <a:chExt cx="300900" cy="299325"/>
          </a:xfrm>
        </p:grpSpPr>
        <p:sp>
          <p:nvSpPr>
            <p:cNvPr id="8228" name="Google Shape;8228;p8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87"/>
          <p:cNvGrpSpPr/>
          <p:nvPr/>
        </p:nvGrpSpPr>
        <p:grpSpPr>
          <a:xfrm>
            <a:off x="3030727" y="1406411"/>
            <a:ext cx="355258" cy="356205"/>
            <a:chOff x="-48630025" y="3199700"/>
            <a:chExt cx="300100" cy="300900"/>
          </a:xfrm>
        </p:grpSpPr>
        <p:sp>
          <p:nvSpPr>
            <p:cNvPr id="8234" name="Google Shape;8234;p8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87"/>
          <p:cNvGrpSpPr/>
          <p:nvPr/>
        </p:nvGrpSpPr>
        <p:grpSpPr>
          <a:xfrm>
            <a:off x="3030727" y="1843707"/>
            <a:ext cx="355258" cy="355258"/>
            <a:chOff x="-48630025" y="3569100"/>
            <a:chExt cx="300100" cy="300100"/>
          </a:xfrm>
        </p:grpSpPr>
        <p:sp>
          <p:nvSpPr>
            <p:cNvPr id="8238" name="Google Shape;8238;p8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87"/>
          <p:cNvGrpSpPr/>
          <p:nvPr/>
        </p:nvGrpSpPr>
        <p:grpSpPr>
          <a:xfrm>
            <a:off x="3031201" y="2281003"/>
            <a:ext cx="354311" cy="353394"/>
            <a:chOff x="-48629225" y="3938500"/>
            <a:chExt cx="299300" cy="298525"/>
          </a:xfrm>
        </p:grpSpPr>
        <p:sp>
          <p:nvSpPr>
            <p:cNvPr id="8249" name="Google Shape;8249;p8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87"/>
          <p:cNvGrpSpPr/>
          <p:nvPr/>
        </p:nvGrpSpPr>
        <p:grpSpPr>
          <a:xfrm>
            <a:off x="1766604" y="2752344"/>
            <a:ext cx="311458" cy="354341"/>
            <a:chOff x="-46762575" y="3200500"/>
            <a:chExt cx="263100" cy="299325"/>
          </a:xfrm>
        </p:grpSpPr>
        <p:sp>
          <p:nvSpPr>
            <p:cNvPr id="8254" name="Google Shape;8254;p8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87"/>
          <p:cNvGrpSpPr/>
          <p:nvPr/>
        </p:nvGrpSpPr>
        <p:grpSpPr>
          <a:xfrm>
            <a:off x="1744689" y="3211066"/>
            <a:ext cx="355288" cy="312375"/>
            <a:chOff x="-46779900" y="3588000"/>
            <a:chExt cx="300125" cy="263875"/>
          </a:xfrm>
        </p:grpSpPr>
        <p:sp>
          <p:nvSpPr>
            <p:cNvPr id="8260" name="Google Shape;8260;p8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87"/>
          <p:cNvGrpSpPr/>
          <p:nvPr/>
        </p:nvGrpSpPr>
        <p:grpSpPr>
          <a:xfrm>
            <a:off x="1745162" y="3625988"/>
            <a:ext cx="354341" cy="353394"/>
            <a:chOff x="-46779100" y="3938500"/>
            <a:chExt cx="299325" cy="298525"/>
          </a:xfrm>
        </p:grpSpPr>
        <p:sp>
          <p:nvSpPr>
            <p:cNvPr id="8265" name="Google Shape;8265;p8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87"/>
          <p:cNvGrpSpPr/>
          <p:nvPr/>
        </p:nvGrpSpPr>
        <p:grpSpPr>
          <a:xfrm>
            <a:off x="3952900" y="2758855"/>
            <a:ext cx="355258" cy="355288"/>
            <a:chOff x="-44924250" y="3206000"/>
            <a:chExt cx="300100" cy="300125"/>
          </a:xfrm>
        </p:grpSpPr>
        <p:sp>
          <p:nvSpPr>
            <p:cNvPr id="8268" name="Google Shape;8268;p8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87"/>
          <p:cNvGrpSpPr/>
          <p:nvPr/>
        </p:nvGrpSpPr>
        <p:grpSpPr>
          <a:xfrm>
            <a:off x="1267386" y="1386849"/>
            <a:ext cx="355258" cy="355258"/>
            <a:chOff x="-50134375" y="3183175"/>
            <a:chExt cx="300100" cy="300100"/>
          </a:xfrm>
        </p:grpSpPr>
        <p:sp>
          <p:nvSpPr>
            <p:cNvPr id="8274" name="Google Shape;8274;p8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87"/>
          <p:cNvGrpSpPr/>
          <p:nvPr/>
        </p:nvGrpSpPr>
        <p:grpSpPr>
          <a:xfrm>
            <a:off x="1267386" y="1822251"/>
            <a:ext cx="355258" cy="355288"/>
            <a:chOff x="-50134375" y="3550975"/>
            <a:chExt cx="300100" cy="300125"/>
          </a:xfrm>
        </p:grpSpPr>
        <p:sp>
          <p:nvSpPr>
            <p:cNvPr id="8285" name="Google Shape;8285;p8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87"/>
          <p:cNvGrpSpPr/>
          <p:nvPr/>
        </p:nvGrpSpPr>
        <p:grpSpPr>
          <a:xfrm>
            <a:off x="1267386" y="2259783"/>
            <a:ext cx="355258" cy="355051"/>
            <a:chOff x="-50134375" y="3920575"/>
            <a:chExt cx="300100" cy="299925"/>
          </a:xfrm>
        </p:grpSpPr>
        <p:sp>
          <p:nvSpPr>
            <p:cNvPr id="8288" name="Google Shape;8288;p8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87"/>
          <p:cNvGrpSpPr/>
          <p:nvPr/>
        </p:nvGrpSpPr>
        <p:grpSpPr>
          <a:xfrm>
            <a:off x="3478110" y="1407358"/>
            <a:ext cx="357123" cy="355258"/>
            <a:chOff x="-48262200" y="3200500"/>
            <a:chExt cx="301675" cy="300100"/>
          </a:xfrm>
        </p:grpSpPr>
        <p:sp>
          <p:nvSpPr>
            <p:cNvPr id="8292" name="Google Shape;8292;p8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87"/>
          <p:cNvGrpSpPr/>
          <p:nvPr/>
        </p:nvGrpSpPr>
        <p:grpSpPr>
          <a:xfrm>
            <a:off x="3507483" y="1844447"/>
            <a:ext cx="298377" cy="354519"/>
            <a:chOff x="-48233050" y="3569725"/>
            <a:chExt cx="252050" cy="299475"/>
          </a:xfrm>
        </p:grpSpPr>
        <p:sp>
          <p:nvSpPr>
            <p:cNvPr id="8302" name="Google Shape;8302;p8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87"/>
          <p:cNvGrpSpPr/>
          <p:nvPr/>
        </p:nvGrpSpPr>
        <p:grpSpPr>
          <a:xfrm>
            <a:off x="3531248" y="2278191"/>
            <a:ext cx="250847" cy="358070"/>
            <a:chOff x="-48216525" y="3936125"/>
            <a:chExt cx="211900" cy="302475"/>
          </a:xfrm>
        </p:grpSpPr>
        <p:sp>
          <p:nvSpPr>
            <p:cNvPr id="8306" name="Google Shape;8306;p8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87"/>
          <p:cNvGrpSpPr/>
          <p:nvPr/>
        </p:nvGrpSpPr>
        <p:grpSpPr>
          <a:xfrm>
            <a:off x="2186966" y="2753261"/>
            <a:ext cx="355258" cy="355288"/>
            <a:chOff x="-46410500" y="3201275"/>
            <a:chExt cx="300100" cy="300125"/>
          </a:xfrm>
        </p:grpSpPr>
        <p:sp>
          <p:nvSpPr>
            <p:cNvPr id="8311" name="Google Shape;8311;p8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87"/>
          <p:cNvGrpSpPr/>
          <p:nvPr/>
        </p:nvGrpSpPr>
        <p:grpSpPr>
          <a:xfrm>
            <a:off x="2186966" y="3188692"/>
            <a:ext cx="355258" cy="356205"/>
            <a:chOff x="-46409700" y="3569100"/>
            <a:chExt cx="300100" cy="300900"/>
          </a:xfrm>
        </p:grpSpPr>
        <p:sp>
          <p:nvSpPr>
            <p:cNvPr id="8317" name="Google Shape;8317;p8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87"/>
          <p:cNvGrpSpPr/>
          <p:nvPr/>
        </p:nvGrpSpPr>
        <p:grpSpPr>
          <a:xfrm>
            <a:off x="2174847" y="3624124"/>
            <a:ext cx="379497" cy="358070"/>
            <a:chOff x="-46422300" y="3936925"/>
            <a:chExt cx="320575" cy="302475"/>
          </a:xfrm>
        </p:grpSpPr>
        <p:sp>
          <p:nvSpPr>
            <p:cNvPr id="8323" name="Google Shape;8323;p8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7"/>
          <p:cNvGrpSpPr/>
          <p:nvPr/>
        </p:nvGrpSpPr>
        <p:grpSpPr>
          <a:xfrm>
            <a:off x="3952426" y="3178452"/>
            <a:ext cx="356205" cy="355258"/>
            <a:chOff x="-44914800" y="3560450"/>
            <a:chExt cx="300900" cy="300100"/>
          </a:xfrm>
        </p:grpSpPr>
        <p:sp>
          <p:nvSpPr>
            <p:cNvPr id="8326" name="Google Shape;8326;p8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87"/>
          <p:cNvGrpSpPr/>
          <p:nvPr/>
        </p:nvGrpSpPr>
        <p:grpSpPr>
          <a:xfrm>
            <a:off x="1707478" y="1387086"/>
            <a:ext cx="354311" cy="354104"/>
            <a:chOff x="-49764975" y="3183375"/>
            <a:chExt cx="299300" cy="299125"/>
          </a:xfrm>
        </p:grpSpPr>
        <p:sp>
          <p:nvSpPr>
            <p:cNvPr id="8332" name="Google Shape;8332;p8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87"/>
          <p:cNvGrpSpPr/>
          <p:nvPr/>
        </p:nvGrpSpPr>
        <p:grpSpPr>
          <a:xfrm>
            <a:off x="1707478" y="1822547"/>
            <a:ext cx="354311" cy="355909"/>
            <a:chOff x="-49764975" y="3551225"/>
            <a:chExt cx="299300" cy="300650"/>
          </a:xfrm>
        </p:grpSpPr>
        <p:sp>
          <p:nvSpPr>
            <p:cNvPr id="8342" name="Google Shape;8342;p8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7"/>
          <p:cNvGrpSpPr/>
          <p:nvPr/>
        </p:nvGrpSpPr>
        <p:grpSpPr>
          <a:xfrm>
            <a:off x="1705140" y="2259310"/>
            <a:ext cx="358987" cy="355525"/>
            <a:chOff x="-49766550" y="3920175"/>
            <a:chExt cx="303250" cy="300325"/>
          </a:xfrm>
        </p:grpSpPr>
        <p:sp>
          <p:nvSpPr>
            <p:cNvPr id="8354" name="Google Shape;8354;p8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87"/>
          <p:cNvGrpSpPr/>
          <p:nvPr/>
        </p:nvGrpSpPr>
        <p:grpSpPr>
          <a:xfrm>
            <a:off x="3920671" y="1407358"/>
            <a:ext cx="357123" cy="354341"/>
            <a:chOff x="-47892800" y="3200500"/>
            <a:chExt cx="301675" cy="299325"/>
          </a:xfrm>
        </p:grpSpPr>
        <p:sp>
          <p:nvSpPr>
            <p:cNvPr id="8359" name="Google Shape;8359;p8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87"/>
          <p:cNvGrpSpPr/>
          <p:nvPr/>
        </p:nvGrpSpPr>
        <p:grpSpPr>
          <a:xfrm>
            <a:off x="3984537" y="1843707"/>
            <a:ext cx="229391" cy="355258"/>
            <a:chOff x="-47839250" y="3569100"/>
            <a:chExt cx="193775" cy="300100"/>
          </a:xfrm>
        </p:grpSpPr>
        <p:sp>
          <p:nvSpPr>
            <p:cNvPr id="8366" name="Google Shape;8366;p8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87"/>
          <p:cNvGrpSpPr/>
          <p:nvPr/>
        </p:nvGrpSpPr>
        <p:grpSpPr>
          <a:xfrm>
            <a:off x="3921603" y="2280056"/>
            <a:ext cx="355258" cy="356205"/>
            <a:chOff x="-47892800" y="3937700"/>
            <a:chExt cx="300100" cy="300900"/>
          </a:xfrm>
        </p:grpSpPr>
        <p:sp>
          <p:nvSpPr>
            <p:cNvPr id="8373" name="Google Shape;8373;p8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87"/>
          <p:cNvGrpSpPr/>
          <p:nvPr/>
        </p:nvGrpSpPr>
        <p:grpSpPr>
          <a:xfrm>
            <a:off x="2626898" y="2773770"/>
            <a:ext cx="355258" cy="311458"/>
            <a:chOff x="-46042675" y="3218600"/>
            <a:chExt cx="300100" cy="263100"/>
          </a:xfrm>
        </p:grpSpPr>
        <p:sp>
          <p:nvSpPr>
            <p:cNvPr id="8382" name="Google Shape;8382;p8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87"/>
          <p:cNvGrpSpPr/>
          <p:nvPr/>
        </p:nvGrpSpPr>
        <p:grpSpPr>
          <a:xfrm>
            <a:off x="2626898" y="3188219"/>
            <a:ext cx="355258" cy="323118"/>
            <a:chOff x="-46042675" y="3568700"/>
            <a:chExt cx="300100" cy="272950"/>
          </a:xfrm>
        </p:grpSpPr>
        <p:sp>
          <p:nvSpPr>
            <p:cNvPr id="8389" name="Google Shape;8389;p8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87"/>
          <p:cNvGrpSpPr/>
          <p:nvPr/>
        </p:nvGrpSpPr>
        <p:grpSpPr>
          <a:xfrm>
            <a:off x="2668849" y="3625189"/>
            <a:ext cx="271357" cy="356057"/>
            <a:chOff x="-46007225" y="3937825"/>
            <a:chExt cx="229225" cy="300775"/>
          </a:xfrm>
        </p:grpSpPr>
        <p:sp>
          <p:nvSpPr>
            <p:cNvPr id="8394" name="Google Shape;8394;p8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87"/>
          <p:cNvGrpSpPr/>
          <p:nvPr/>
        </p:nvGrpSpPr>
        <p:grpSpPr>
          <a:xfrm>
            <a:off x="3974341" y="3615275"/>
            <a:ext cx="312375" cy="357596"/>
            <a:chOff x="-44895900" y="3929450"/>
            <a:chExt cx="263875" cy="302075"/>
          </a:xfrm>
        </p:grpSpPr>
        <p:sp>
          <p:nvSpPr>
            <p:cNvPr id="8405" name="Google Shape;8405;p8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87"/>
          <p:cNvGrpSpPr/>
          <p:nvPr/>
        </p:nvGrpSpPr>
        <p:grpSpPr>
          <a:xfrm>
            <a:off x="2148160" y="1398036"/>
            <a:ext cx="356205" cy="332885"/>
            <a:chOff x="-49397175" y="3192625"/>
            <a:chExt cx="300900" cy="281200"/>
          </a:xfrm>
        </p:grpSpPr>
        <p:sp>
          <p:nvSpPr>
            <p:cNvPr id="8412" name="Google Shape;8412;p8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87"/>
          <p:cNvGrpSpPr/>
          <p:nvPr/>
        </p:nvGrpSpPr>
        <p:grpSpPr>
          <a:xfrm>
            <a:off x="2174263" y="1822251"/>
            <a:ext cx="304000" cy="356205"/>
            <a:chOff x="-49375900" y="3550975"/>
            <a:chExt cx="256800" cy="300900"/>
          </a:xfrm>
        </p:grpSpPr>
        <p:sp>
          <p:nvSpPr>
            <p:cNvPr id="8420" name="Google Shape;8420;p8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87"/>
          <p:cNvGrpSpPr/>
          <p:nvPr/>
        </p:nvGrpSpPr>
        <p:grpSpPr>
          <a:xfrm>
            <a:off x="2169616" y="2259546"/>
            <a:ext cx="313293" cy="356205"/>
            <a:chOff x="-49378250" y="3920375"/>
            <a:chExt cx="264650" cy="300900"/>
          </a:xfrm>
        </p:grpSpPr>
        <p:sp>
          <p:nvSpPr>
            <p:cNvPr id="8432" name="Google Shape;8432;p8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87"/>
          <p:cNvGrpSpPr/>
          <p:nvPr/>
        </p:nvGrpSpPr>
        <p:grpSpPr>
          <a:xfrm>
            <a:off x="888604" y="2752344"/>
            <a:ext cx="312375" cy="357123"/>
            <a:chOff x="-47505300" y="3200500"/>
            <a:chExt cx="263875" cy="301675"/>
          </a:xfrm>
        </p:grpSpPr>
        <p:sp>
          <p:nvSpPr>
            <p:cNvPr id="8440" name="Google Shape;8440;p8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87"/>
          <p:cNvGrpSpPr/>
          <p:nvPr/>
        </p:nvGrpSpPr>
        <p:grpSpPr>
          <a:xfrm>
            <a:off x="866704" y="3188692"/>
            <a:ext cx="356176" cy="355051"/>
            <a:chOff x="-47524975" y="3569100"/>
            <a:chExt cx="300875" cy="299925"/>
          </a:xfrm>
        </p:grpSpPr>
        <p:sp>
          <p:nvSpPr>
            <p:cNvPr id="8454" name="Google Shape;8454;p8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87"/>
          <p:cNvGrpSpPr/>
          <p:nvPr/>
        </p:nvGrpSpPr>
        <p:grpSpPr>
          <a:xfrm>
            <a:off x="867162" y="3667954"/>
            <a:ext cx="355258" cy="270410"/>
            <a:chOff x="-47523400" y="3973950"/>
            <a:chExt cx="300100" cy="228425"/>
          </a:xfrm>
        </p:grpSpPr>
        <p:sp>
          <p:nvSpPr>
            <p:cNvPr id="8460" name="Google Shape;8460;p8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87"/>
          <p:cNvGrpSpPr/>
          <p:nvPr/>
        </p:nvGrpSpPr>
        <p:grpSpPr>
          <a:xfrm>
            <a:off x="3072283" y="2750953"/>
            <a:ext cx="354341" cy="357596"/>
            <a:chOff x="-45673275" y="3199325"/>
            <a:chExt cx="299325" cy="302075"/>
          </a:xfrm>
        </p:grpSpPr>
        <p:sp>
          <p:nvSpPr>
            <p:cNvPr id="8466" name="Google Shape;8466;p8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87"/>
          <p:cNvGrpSpPr/>
          <p:nvPr/>
        </p:nvGrpSpPr>
        <p:grpSpPr>
          <a:xfrm>
            <a:off x="3071351" y="3209202"/>
            <a:ext cx="356205" cy="314240"/>
            <a:chOff x="-45674075" y="3586425"/>
            <a:chExt cx="300900" cy="265450"/>
          </a:xfrm>
        </p:grpSpPr>
        <p:sp>
          <p:nvSpPr>
            <p:cNvPr id="8470" name="Google Shape;8470;p8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87"/>
          <p:cNvGrpSpPr/>
          <p:nvPr/>
        </p:nvGrpSpPr>
        <p:grpSpPr>
          <a:xfrm>
            <a:off x="3072283" y="3625041"/>
            <a:ext cx="354341" cy="356205"/>
            <a:chOff x="-45673275" y="3937700"/>
            <a:chExt cx="299325" cy="300900"/>
          </a:xfrm>
        </p:grpSpPr>
        <p:sp>
          <p:nvSpPr>
            <p:cNvPr id="8473" name="Google Shape;8473;p8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87"/>
          <p:cNvGrpSpPr/>
          <p:nvPr/>
        </p:nvGrpSpPr>
        <p:grpSpPr>
          <a:xfrm>
            <a:off x="2186449" y="4117825"/>
            <a:ext cx="356205" cy="356205"/>
            <a:chOff x="-44512325" y="3176075"/>
            <a:chExt cx="300900" cy="300900"/>
          </a:xfrm>
        </p:grpSpPr>
        <p:sp>
          <p:nvSpPr>
            <p:cNvPr id="8480" name="Google Shape;8480;p8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87"/>
          <p:cNvGrpSpPr/>
          <p:nvPr/>
        </p:nvGrpSpPr>
        <p:grpSpPr>
          <a:xfrm>
            <a:off x="2589789" y="1386849"/>
            <a:ext cx="354341" cy="354341"/>
            <a:chOff x="-49027775" y="3183175"/>
            <a:chExt cx="299325" cy="299325"/>
          </a:xfrm>
        </p:grpSpPr>
        <p:sp>
          <p:nvSpPr>
            <p:cNvPr id="8484" name="Google Shape;8484;p8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87"/>
          <p:cNvGrpSpPr/>
          <p:nvPr/>
        </p:nvGrpSpPr>
        <p:grpSpPr>
          <a:xfrm>
            <a:off x="2589330" y="1822251"/>
            <a:ext cx="355258" cy="357152"/>
            <a:chOff x="-49027775" y="3550975"/>
            <a:chExt cx="300100" cy="301700"/>
          </a:xfrm>
        </p:grpSpPr>
        <p:sp>
          <p:nvSpPr>
            <p:cNvPr id="8489" name="Google Shape;8489;p8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87"/>
          <p:cNvGrpSpPr/>
          <p:nvPr/>
        </p:nvGrpSpPr>
        <p:grpSpPr>
          <a:xfrm>
            <a:off x="2587406" y="2259310"/>
            <a:ext cx="359106" cy="355525"/>
            <a:chOff x="-49031025" y="3920175"/>
            <a:chExt cx="303350" cy="300325"/>
          </a:xfrm>
        </p:grpSpPr>
        <p:sp>
          <p:nvSpPr>
            <p:cNvPr id="8500" name="Google Shape;8500;p8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87"/>
          <p:cNvGrpSpPr/>
          <p:nvPr/>
        </p:nvGrpSpPr>
        <p:grpSpPr>
          <a:xfrm>
            <a:off x="1303511" y="2752344"/>
            <a:ext cx="356176" cy="354341"/>
            <a:chOff x="-47155575" y="3200500"/>
            <a:chExt cx="300875" cy="299325"/>
          </a:xfrm>
        </p:grpSpPr>
        <p:sp>
          <p:nvSpPr>
            <p:cNvPr id="8507" name="Google Shape;8507;p8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87"/>
          <p:cNvGrpSpPr/>
          <p:nvPr/>
        </p:nvGrpSpPr>
        <p:grpSpPr>
          <a:xfrm>
            <a:off x="1303970" y="3188692"/>
            <a:ext cx="355258" cy="355258"/>
            <a:chOff x="-47154800" y="3569100"/>
            <a:chExt cx="300100" cy="300100"/>
          </a:xfrm>
        </p:grpSpPr>
        <p:sp>
          <p:nvSpPr>
            <p:cNvPr id="8514" name="Google Shape;8514;p8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87"/>
          <p:cNvGrpSpPr/>
          <p:nvPr/>
        </p:nvGrpSpPr>
        <p:grpSpPr>
          <a:xfrm>
            <a:off x="1304443" y="3626905"/>
            <a:ext cx="354311" cy="353423"/>
            <a:chOff x="-47154000" y="3939275"/>
            <a:chExt cx="299300" cy="298550"/>
          </a:xfrm>
        </p:grpSpPr>
        <p:sp>
          <p:nvSpPr>
            <p:cNvPr id="8521" name="Google Shape;8521;p8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87"/>
          <p:cNvGrpSpPr/>
          <p:nvPr/>
        </p:nvGrpSpPr>
        <p:grpSpPr>
          <a:xfrm>
            <a:off x="3529733" y="2752344"/>
            <a:ext cx="312375" cy="354341"/>
            <a:chOff x="-45286550" y="3200500"/>
            <a:chExt cx="263875" cy="299325"/>
          </a:xfrm>
        </p:grpSpPr>
        <p:sp>
          <p:nvSpPr>
            <p:cNvPr id="8526" name="Google Shape;8526;p8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87"/>
          <p:cNvGrpSpPr/>
          <p:nvPr/>
        </p:nvGrpSpPr>
        <p:grpSpPr>
          <a:xfrm>
            <a:off x="3529733" y="3189639"/>
            <a:ext cx="312375" cy="354311"/>
            <a:chOff x="-45286550" y="3569900"/>
            <a:chExt cx="263875" cy="299300"/>
          </a:xfrm>
        </p:grpSpPr>
        <p:sp>
          <p:nvSpPr>
            <p:cNvPr id="8530" name="Google Shape;8530;p8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87"/>
          <p:cNvGrpSpPr/>
          <p:nvPr/>
        </p:nvGrpSpPr>
        <p:grpSpPr>
          <a:xfrm>
            <a:off x="3540920" y="3625988"/>
            <a:ext cx="290001" cy="355258"/>
            <a:chOff x="-45277900" y="3938500"/>
            <a:chExt cx="244975" cy="300100"/>
          </a:xfrm>
        </p:grpSpPr>
        <p:sp>
          <p:nvSpPr>
            <p:cNvPr id="8537" name="Google Shape;8537;p8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87"/>
          <p:cNvGrpSpPr/>
          <p:nvPr/>
        </p:nvGrpSpPr>
        <p:grpSpPr>
          <a:xfrm>
            <a:off x="2626869" y="4095090"/>
            <a:ext cx="355258" cy="355258"/>
            <a:chOff x="-44502875" y="3576975"/>
            <a:chExt cx="300100" cy="300100"/>
          </a:xfrm>
        </p:grpSpPr>
        <p:sp>
          <p:nvSpPr>
            <p:cNvPr id="8542" name="Google Shape;8542;p8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87"/>
          <p:cNvGrpSpPr/>
          <p:nvPr/>
        </p:nvGrpSpPr>
        <p:grpSpPr>
          <a:xfrm>
            <a:off x="4835456" y="1828361"/>
            <a:ext cx="356196" cy="354670"/>
            <a:chOff x="-13946200" y="3647075"/>
            <a:chExt cx="353650" cy="352100"/>
          </a:xfrm>
        </p:grpSpPr>
        <p:sp>
          <p:nvSpPr>
            <p:cNvPr id="8546" name="Google Shape;8546;p8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87"/>
          <p:cNvGrpSpPr/>
          <p:nvPr/>
        </p:nvGrpSpPr>
        <p:grpSpPr>
          <a:xfrm>
            <a:off x="6618849" y="1387844"/>
            <a:ext cx="357002" cy="354267"/>
            <a:chOff x="-12163025" y="3214275"/>
            <a:chExt cx="354450" cy="351700"/>
          </a:xfrm>
        </p:grpSpPr>
        <p:sp>
          <p:nvSpPr>
            <p:cNvPr id="8553" name="Google Shape;8553;p8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87"/>
          <p:cNvGrpSpPr/>
          <p:nvPr/>
        </p:nvGrpSpPr>
        <p:grpSpPr>
          <a:xfrm>
            <a:off x="6619629" y="1827581"/>
            <a:ext cx="355441" cy="356232"/>
            <a:chOff x="-12160675" y="3647875"/>
            <a:chExt cx="352900" cy="353650"/>
          </a:xfrm>
        </p:grpSpPr>
        <p:sp>
          <p:nvSpPr>
            <p:cNvPr id="8557" name="Google Shape;8557;p8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87"/>
          <p:cNvGrpSpPr/>
          <p:nvPr/>
        </p:nvGrpSpPr>
        <p:grpSpPr>
          <a:xfrm>
            <a:off x="6630345" y="2272036"/>
            <a:ext cx="354635" cy="356232"/>
            <a:chOff x="-12160675" y="4081850"/>
            <a:chExt cx="352100" cy="353650"/>
          </a:xfrm>
        </p:grpSpPr>
        <p:sp>
          <p:nvSpPr>
            <p:cNvPr id="8565" name="Google Shape;8565;p8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7"/>
          <p:cNvGrpSpPr/>
          <p:nvPr/>
        </p:nvGrpSpPr>
        <p:grpSpPr>
          <a:xfrm>
            <a:off x="4835311" y="2746480"/>
            <a:ext cx="355416" cy="355652"/>
            <a:chOff x="-10391650" y="3180600"/>
            <a:chExt cx="352875" cy="353075"/>
          </a:xfrm>
        </p:grpSpPr>
        <p:sp>
          <p:nvSpPr>
            <p:cNvPr id="8572" name="Google Shape;8572;p8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87"/>
          <p:cNvGrpSpPr/>
          <p:nvPr/>
        </p:nvGrpSpPr>
        <p:grpSpPr>
          <a:xfrm>
            <a:off x="4835310" y="3223278"/>
            <a:ext cx="354635" cy="353890"/>
            <a:chOff x="-10390875" y="3616350"/>
            <a:chExt cx="352100" cy="351325"/>
          </a:xfrm>
        </p:grpSpPr>
        <p:sp>
          <p:nvSpPr>
            <p:cNvPr id="8579" name="Google Shape;8579;p8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87"/>
          <p:cNvGrpSpPr/>
          <p:nvPr/>
        </p:nvGrpSpPr>
        <p:grpSpPr>
          <a:xfrm>
            <a:off x="7502285" y="2747943"/>
            <a:ext cx="312585" cy="354670"/>
            <a:chOff x="-10370400" y="4049550"/>
            <a:chExt cx="310350" cy="352100"/>
          </a:xfrm>
        </p:grpSpPr>
        <p:sp>
          <p:nvSpPr>
            <p:cNvPr id="8583" name="Google Shape;8583;p8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87"/>
          <p:cNvGrpSpPr/>
          <p:nvPr/>
        </p:nvGrpSpPr>
        <p:grpSpPr>
          <a:xfrm>
            <a:off x="6606541" y="2746884"/>
            <a:ext cx="379236" cy="354847"/>
            <a:chOff x="-8674650" y="3210975"/>
            <a:chExt cx="376525" cy="352275"/>
          </a:xfrm>
        </p:grpSpPr>
        <p:sp>
          <p:nvSpPr>
            <p:cNvPr id="8589" name="Google Shape;8589;p8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87"/>
          <p:cNvGrpSpPr/>
          <p:nvPr/>
        </p:nvGrpSpPr>
        <p:grpSpPr>
          <a:xfrm>
            <a:off x="5278038" y="1828361"/>
            <a:ext cx="356221" cy="354670"/>
            <a:chOff x="-13512225" y="3647075"/>
            <a:chExt cx="353675" cy="352100"/>
          </a:xfrm>
        </p:grpSpPr>
        <p:sp>
          <p:nvSpPr>
            <p:cNvPr id="8596" name="Google Shape;8596;p8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87"/>
          <p:cNvGrpSpPr/>
          <p:nvPr/>
        </p:nvGrpSpPr>
        <p:grpSpPr>
          <a:xfrm>
            <a:off x="5288351" y="2272427"/>
            <a:ext cx="356221" cy="355451"/>
            <a:chOff x="-13512225" y="4080275"/>
            <a:chExt cx="353675" cy="352875"/>
          </a:xfrm>
        </p:grpSpPr>
        <p:sp>
          <p:nvSpPr>
            <p:cNvPr id="8607" name="Google Shape;8607;p8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87"/>
          <p:cNvGrpSpPr/>
          <p:nvPr/>
        </p:nvGrpSpPr>
        <p:grpSpPr>
          <a:xfrm>
            <a:off x="7061431" y="1419788"/>
            <a:ext cx="356196" cy="290379"/>
            <a:chOff x="-11728250" y="3245400"/>
            <a:chExt cx="353650" cy="288275"/>
          </a:xfrm>
        </p:grpSpPr>
        <p:sp>
          <p:nvSpPr>
            <p:cNvPr id="8619" name="Google Shape;8619;p8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87"/>
          <p:cNvGrpSpPr/>
          <p:nvPr/>
        </p:nvGrpSpPr>
        <p:grpSpPr>
          <a:xfrm>
            <a:off x="7093939" y="2272427"/>
            <a:ext cx="311804" cy="355451"/>
            <a:chOff x="-11703850" y="4081850"/>
            <a:chExt cx="309575" cy="352875"/>
          </a:xfrm>
        </p:grpSpPr>
        <p:sp>
          <p:nvSpPr>
            <p:cNvPr id="8625" name="Google Shape;8625;p8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7"/>
          <p:cNvGrpSpPr/>
          <p:nvPr/>
        </p:nvGrpSpPr>
        <p:grpSpPr>
          <a:xfrm>
            <a:off x="5282595" y="2746580"/>
            <a:ext cx="357002" cy="355451"/>
            <a:chOff x="-9958475" y="3180025"/>
            <a:chExt cx="354450" cy="352875"/>
          </a:xfrm>
        </p:grpSpPr>
        <p:sp>
          <p:nvSpPr>
            <p:cNvPr id="8634" name="Google Shape;8634;p8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87"/>
          <p:cNvGrpSpPr/>
          <p:nvPr/>
        </p:nvGrpSpPr>
        <p:grpSpPr>
          <a:xfrm>
            <a:off x="5291722" y="3222561"/>
            <a:ext cx="337966" cy="355325"/>
            <a:chOff x="-9949025" y="3615575"/>
            <a:chExt cx="335550" cy="352750"/>
          </a:xfrm>
        </p:grpSpPr>
        <p:sp>
          <p:nvSpPr>
            <p:cNvPr id="8638" name="Google Shape;8638;p8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87"/>
          <p:cNvGrpSpPr/>
          <p:nvPr/>
        </p:nvGrpSpPr>
        <p:grpSpPr>
          <a:xfrm>
            <a:off x="7926568" y="2746067"/>
            <a:ext cx="360175" cy="358423"/>
            <a:chOff x="-9961625" y="4048175"/>
            <a:chExt cx="357600" cy="355825"/>
          </a:xfrm>
        </p:grpSpPr>
        <p:sp>
          <p:nvSpPr>
            <p:cNvPr id="8642" name="Google Shape;8642;p8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87"/>
          <p:cNvGrpSpPr/>
          <p:nvPr/>
        </p:nvGrpSpPr>
        <p:grpSpPr>
          <a:xfrm>
            <a:off x="6613289" y="3221579"/>
            <a:ext cx="364959" cy="357289"/>
            <a:chOff x="-8680950" y="3624225"/>
            <a:chExt cx="362350" cy="354700"/>
          </a:xfrm>
        </p:grpSpPr>
        <p:sp>
          <p:nvSpPr>
            <p:cNvPr id="8649" name="Google Shape;8649;p8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87"/>
          <p:cNvGrpSpPr/>
          <p:nvPr/>
        </p:nvGrpSpPr>
        <p:grpSpPr>
          <a:xfrm>
            <a:off x="5749533" y="1387239"/>
            <a:ext cx="313365" cy="355476"/>
            <a:chOff x="-13056975" y="3212300"/>
            <a:chExt cx="311125" cy="352900"/>
          </a:xfrm>
        </p:grpSpPr>
        <p:sp>
          <p:nvSpPr>
            <p:cNvPr id="8656" name="Google Shape;8656;p8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7"/>
          <p:cNvGrpSpPr/>
          <p:nvPr/>
        </p:nvGrpSpPr>
        <p:grpSpPr>
          <a:xfrm>
            <a:off x="5726921" y="1828034"/>
            <a:ext cx="358588" cy="355325"/>
            <a:chOff x="-13077450" y="3647075"/>
            <a:chExt cx="356025" cy="352750"/>
          </a:xfrm>
        </p:grpSpPr>
        <p:sp>
          <p:nvSpPr>
            <p:cNvPr id="8661" name="Google Shape;8661;p8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7"/>
          <p:cNvGrpSpPr/>
          <p:nvPr/>
        </p:nvGrpSpPr>
        <p:grpSpPr>
          <a:xfrm>
            <a:off x="5738027" y="2271633"/>
            <a:ext cx="357002" cy="357037"/>
            <a:chOff x="-13079025" y="4079475"/>
            <a:chExt cx="354450" cy="354450"/>
          </a:xfrm>
        </p:grpSpPr>
        <p:sp>
          <p:nvSpPr>
            <p:cNvPr id="8665" name="Google Shape;8665;p8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7"/>
          <p:cNvGrpSpPr/>
          <p:nvPr/>
        </p:nvGrpSpPr>
        <p:grpSpPr>
          <a:xfrm>
            <a:off x="7511094" y="1387642"/>
            <a:ext cx="356221" cy="354670"/>
            <a:chOff x="-11292700" y="3213875"/>
            <a:chExt cx="353675" cy="352100"/>
          </a:xfrm>
        </p:grpSpPr>
        <p:sp>
          <p:nvSpPr>
            <p:cNvPr id="8670" name="Google Shape;8670;p8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87"/>
          <p:cNvGrpSpPr/>
          <p:nvPr/>
        </p:nvGrpSpPr>
        <p:grpSpPr>
          <a:xfrm>
            <a:off x="7505152" y="1827581"/>
            <a:ext cx="368106" cy="356232"/>
            <a:chOff x="-11299000" y="3647875"/>
            <a:chExt cx="365475" cy="353650"/>
          </a:xfrm>
        </p:grpSpPr>
        <p:sp>
          <p:nvSpPr>
            <p:cNvPr id="8678" name="Google Shape;8678;p8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87"/>
          <p:cNvGrpSpPr/>
          <p:nvPr/>
        </p:nvGrpSpPr>
        <p:grpSpPr>
          <a:xfrm>
            <a:off x="7520614" y="2283532"/>
            <a:ext cx="357808" cy="333240"/>
            <a:chOff x="-11295075" y="4092875"/>
            <a:chExt cx="355250" cy="330825"/>
          </a:xfrm>
        </p:grpSpPr>
        <p:sp>
          <p:nvSpPr>
            <p:cNvPr id="8685" name="Google Shape;8685;p8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87"/>
          <p:cNvGrpSpPr/>
          <p:nvPr/>
        </p:nvGrpSpPr>
        <p:grpSpPr>
          <a:xfrm>
            <a:off x="5746214" y="2746580"/>
            <a:ext cx="312585" cy="355451"/>
            <a:chOff x="-9500075" y="3180800"/>
            <a:chExt cx="310350" cy="352875"/>
          </a:xfrm>
        </p:grpSpPr>
        <p:sp>
          <p:nvSpPr>
            <p:cNvPr id="8691" name="Google Shape;8691;p8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87"/>
          <p:cNvGrpSpPr/>
          <p:nvPr/>
        </p:nvGrpSpPr>
        <p:grpSpPr>
          <a:xfrm>
            <a:off x="5724005" y="3222095"/>
            <a:ext cx="356221" cy="356257"/>
            <a:chOff x="-9523700" y="3614000"/>
            <a:chExt cx="353675" cy="353675"/>
          </a:xfrm>
        </p:grpSpPr>
        <p:sp>
          <p:nvSpPr>
            <p:cNvPr id="8701" name="Google Shape;8701;p8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87"/>
          <p:cNvGrpSpPr/>
          <p:nvPr/>
        </p:nvGrpSpPr>
        <p:grpSpPr>
          <a:xfrm>
            <a:off x="7508956" y="3244737"/>
            <a:ext cx="356221" cy="354670"/>
            <a:chOff x="-9523700" y="4049550"/>
            <a:chExt cx="353675" cy="352100"/>
          </a:xfrm>
        </p:grpSpPr>
        <p:sp>
          <p:nvSpPr>
            <p:cNvPr id="8711" name="Google Shape;8711;p8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87"/>
          <p:cNvGrpSpPr/>
          <p:nvPr/>
        </p:nvGrpSpPr>
        <p:grpSpPr>
          <a:xfrm>
            <a:off x="7065071" y="3244710"/>
            <a:ext cx="357002" cy="311029"/>
            <a:chOff x="-8209150" y="3659675"/>
            <a:chExt cx="354450" cy="308775"/>
          </a:xfrm>
        </p:grpSpPr>
        <p:sp>
          <p:nvSpPr>
            <p:cNvPr id="8719" name="Google Shape;8719;p8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7"/>
          <p:cNvGrpSpPr/>
          <p:nvPr/>
        </p:nvGrpSpPr>
        <p:grpSpPr>
          <a:xfrm>
            <a:off x="6178632" y="2273623"/>
            <a:ext cx="356221" cy="353059"/>
            <a:chOff x="-12643475" y="4081850"/>
            <a:chExt cx="353675" cy="350500"/>
          </a:xfrm>
        </p:grpSpPr>
        <p:sp>
          <p:nvSpPr>
            <p:cNvPr id="8726" name="Google Shape;8726;p8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0" name="Google Shape;8730;p8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1" name="Google Shape;8731;p87"/>
          <p:cNvGrpSpPr/>
          <p:nvPr/>
        </p:nvGrpSpPr>
        <p:grpSpPr>
          <a:xfrm>
            <a:off x="7961232" y="2283532"/>
            <a:ext cx="356221" cy="333240"/>
            <a:chOff x="-10858725" y="4092875"/>
            <a:chExt cx="353675" cy="330825"/>
          </a:xfrm>
        </p:grpSpPr>
        <p:sp>
          <p:nvSpPr>
            <p:cNvPr id="8732" name="Google Shape;8732;p8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87"/>
          <p:cNvGrpSpPr/>
          <p:nvPr/>
        </p:nvGrpSpPr>
        <p:grpSpPr>
          <a:xfrm>
            <a:off x="6219755" y="3222498"/>
            <a:ext cx="252278" cy="355451"/>
            <a:chOff x="-9039300" y="3614000"/>
            <a:chExt cx="250475" cy="352875"/>
          </a:xfrm>
        </p:grpSpPr>
        <p:sp>
          <p:nvSpPr>
            <p:cNvPr id="8739" name="Google Shape;8739;p8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87"/>
          <p:cNvGrpSpPr/>
          <p:nvPr/>
        </p:nvGrpSpPr>
        <p:grpSpPr>
          <a:xfrm>
            <a:off x="7951721" y="3244737"/>
            <a:ext cx="354635" cy="354670"/>
            <a:chOff x="-9088150" y="4049550"/>
            <a:chExt cx="352100" cy="352100"/>
          </a:xfrm>
        </p:grpSpPr>
        <p:sp>
          <p:nvSpPr>
            <p:cNvPr id="8742" name="Google Shape;8742;p8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87"/>
          <p:cNvGrpSpPr/>
          <p:nvPr/>
        </p:nvGrpSpPr>
        <p:grpSpPr>
          <a:xfrm>
            <a:off x="7086085" y="2746970"/>
            <a:ext cx="315757" cy="354670"/>
            <a:chOff x="-8191825" y="3174500"/>
            <a:chExt cx="313500" cy="352100"/>
          </a:xfrm>
        </p:grpSpPr>
        <p:sp>
          <p:nvSpPr>
            <p:cNvPr id="8749" name="Google Shape;8749;p8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7"/>
          <p:cNvGrpSpPr/>
          <p:nvPr/>
        </p:nvGrpSpPr>
        <p:grpSpPr>
          <a:xfrm>
            <a:off x="4835443" y="1387491"/>
            <a:ext cx="356221" cy="354973"/>
            <a:chOff x="-13947000" y="3212800"/>
            <a:chExt cx="353675" cy="352400"/>
          </a:xfrm>
        </p:grpSpPr>
        <p:sp>
          <p:nvSpPr>
            <p:cNvPr id="8753" name="Google Shape;8753;p8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5" name="Google Shape;8755;p8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87"/>
          <p:cNvGrpSpPr/>
          <p:nvPr/>
        </p:nvGrpSpPr>
        <p:grpSpPr>
          <a:xfrm>
            <a:off x="5278038" y="1386849"/>
            <a:ext cx="356221" cy="356257"/>
            <a:chOff x="-13512225" y="3211525"/>
            <a:chExt cx="353675" cy="353675"/>
          </a:xfrm>
        </p:grpSpPr>
        <p:sp>
          <p:nvSpPr>
            <p:cNvPr id="8757" name="Google Shape;8757;p8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87"/>
          <p:cNvGrpSpPr/>
          <p:nvPr/>
        </p:nvGrpSpPr>
        <p:grpSpPr>
          <a:xfrm>
            <a:off x="6168320" y="1387239"/>
            <a:ext cx="356221" cy="355476"/>
            <a:chOff x="-12643475" y="3212300"/>
            <a:chExt cx="353675" cy="352900"/>
          </a:xfrm>
        </p:grpSpPr>
        <p:sp>
          <p:nvSpPr>
            <p:cNvPr id="8763" name="Google Shape;8763;p8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7"/>
          <p:cNvGrpSpPr/>
          <p:nvPr/>
        </p:nvGrpSpPr>
        <p:grpSpPr>
          <a:xfrm>
            <a:off x="6168320" y="1839013"/>
            <a:ext cx="356221" cy="333366"/>
            <a:chOff x="-12643475" y="3657325"/>
            <a:chExt cx="353675" cy="330950"/>
          </a:xfrm>
        </p:grpSpPr>
        <p:sp>
          <p:nvSpPr>
            <p:cNvPr id="8773" name="Google Shape;8773;p8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87"/>
          <p:cNvGrpSpPr/>
          <p:nvPr/>
        </p:nvGrpSpPr>
        <p:grpSpPr>
          <a:xfrm>
            <a:off x="7951322" y="1387642"/>
            <a:ext cx="355416" cy="354670"/>
            <a:chOff x="-10857925" y="3213875"/>
            <a:chExt cx="352875" cy="352100"/>
          </a:xfrm>
        </p:grpSpPr>
        <p:sp>
          <p:nvSpPr>
            <p:cNvPr id="8780" name="Google Shape;8780;p8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7"/>
          <p:cNvGrpSpPr/>
          <p:nvPr/>
        </p:nvGrpSpPr>
        <p:grpSpPr>
          <a:xfrm>
            <a:off x="6168237" y="2747071"/>
            <a:ext cx="356096" cy="354469"/>
            <a:chOff x="-9089725" y="3180200"/>
            <a:chExt cx="353550" cy="351900"/>
          </a:xfrm>
        </p:grpSpPr>
        <p:sp>
          <p:nvSpPr>
            <p:cNvPr id="8791" name="Google Shape;8791;p8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87"/>
          <p:cNvGrpSpPr/>
          <p:nvPr/>
        </p:nvGrpSpPr>
        <p:grpSpPr>
          <a:xfrm>
            <a:off x="7060235" y="1826875"/>
            <a:ext cx="358588" cy="357642"/>
            <a:chOff x="7083760" y="1971660"/>
            <a:chExt cx="358588" cy="357642"/>
          </a:xfrm>
        </p:grpSpPr>
        <p:sp>
          <p:nvSpPr>
            <p:cNvPr id="8794" name="Google Shape;8794;p8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8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807" name="Google Shape;8807;p8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11"/>
        <p:cNvGrpSpPr/>
        <p:nvPr/>
      </p:nvGrpSpPr>
      <p:grpSpPr>
        <a:xfrm>
          <a:off x="0" y="0"/>
          <a:ext cx="0" cy="0"/>
          <a:chOff x="0" y="0"/>
          <a:chExt cx="0" cy="0"/>
        </a:xfrm>
      </p:grpSpPr>
      <p:sp>
        <p:nvSpPr>
          <p:cNvPr id="8812" name="Google Shape;8812;p8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3" name="Google Shape;8813;p88"/>
          <p:cNvGrpSpPr/>
          <p:nvPr/>
        </p:nvGrpSpPr>
        <p:grpSpPr>
          <a:xfrm>
            <a:off x="719610" y="2243507"/>
            <a:ext cx="452798" cy="449473"/>
            <a:chOff x="-21322300" y="3693325"/>
            <a:chExt cx="306400" cy="304150"/>
          </a:xfrm>
        </p:grpSpPr>
        <p:sp>
          <p:nvSpPr>
            <p:cNvPr id="8814" name="Google Shape;8814;p8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88"/>
          <p:cNvGrpSpPr/>
          <p:nvPr/>
        </p:nvGrpSpPr>
        <p:grpSpPr>
          <a:xfrm>
            <a:off x="719019" y="2810244"/>
            <a:ext cx="453980" cy="422540"/>
            <a:chOff x="-21322300" y="4077125"/>
            <a:chExt cx="307200" cy="285925"/>
          </a:xfrm>
        </p:grpSpPr>
        <p:sp>
          <p:nvSpPr>
            <p:cNvPr id="8819" name="Google Shape;8819;p8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88"/>
          <p:cNvGrpSpPr/>
          <p:nvPr/>
        </p:nvGrpSpPr>
        <p:grpSpPr>
          <a:xfrm>
            <a:off x="3496195" y="1689128"/>
            <a:ext cx="451653" cy="450212"/>
            <a:chOff x="-19394200" y="3333800"/>
            <a:chExt cx="305625" cy="304650"/>
          </a:xfrm>
        </p:grpSpPr>
        <p:sp>
          <p:nvSpPr>
            <p:cNvPr id="8832" name="Google Shape;8832;p8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88"/>
          <p:cNvGrpSpPr/>
          <p:nvPr/>
        </p:nvGrpSpPr>
        <p:grpSpPr>
          <a:xfrm>
            <a:off x="3495032" y="2243580"/>
            <a:ext cx="453980" cy="449325"/>
            <a:chOff x="-19396575" y="3708500"/>
            <a:chExt cx="307200" cy="304050"/>
          </a:xfrm>
        </p:grpSpPr>
        <p:sp>
          <p:nvSpPr>
            <p:cNvPr id="8842" name="Google Shape;8842;p8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88"/>
          <p:cNvGrpSpPr/>
          <p:nvPr/>
        </p:nvGrpSpPr>
        <p:grpSpPr>
          <a:xfrm>
            <a:off x="3489212" y="2796461"/>
            <a:ext cx="465618" cy="450101"/>
            <a:chOff x="-19394200" y="4084200"/>
            <a:chExt cx="315075" cy="304575"/>
          </a:xfrm>
        </p:grpSpPr>
        <p:sp>
          <p:nvSpPr>
            <p:cNvPr id="8846" name="Google Shape;8846;p8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88"/>
          <p:cNvGrpSpPr/>
          <p:nvPr/>
        </p:nvGrpSpPr>
        <p:grpSpPr>
          <a:xfrm>
            <a:off x="6294923" y="1689001"/>
            <a:ext cx="400447" cy="450470"/>
            <a:chOff x="-17526750" y="3309200"/>
            <a:chExt cx="270975" cy="304825"/>
          </a:xfrm>
        </p:grpSpPr>
        <p:sp>
          <p:nvSpPr>
            <p:cNvPr id="8853" name="Google Shape;8853;p8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88"/>
          <p:cNvGrpSpPr/>
          <p:nvPr/>
        </p:nvGrpSpPr>
        <p:grpSpPr>
          <a:xfrm>
            <a:off x="6271075" y="2244173"/>
            <a:ext cx="448143" cy="448143"/>
            <a:chOff x="-17542500" y="3684100"/>
            <a:chExt cx="303250" cy="303250"/>
          </a:xfrm>
        </p:grpSpPr>
        <p:sp>
          <p:nvSpPr>
            <p:cNvPr id="8859" name="Google Shape;8859;p8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88"/>
          <p:cNvGrpSpPr/>
          <p:nvPr/>
        </p:nvGrpSpPr>
        <p:grpSpPr>
          <a:xfrm>
            <a:off x="6270484" y="2810817"/>
            <a:ext cx="449325" cy="421395"/>
            <a:chOff x="-17542500" y="4068450"/>
            <a:chExt cx="304050" cy="285150"/>
          </a:xfrm>
        </p:grpSpPr>
        <p:sp>
          <p:nvSpPr>
            <p:cNvPr id="8867" name="Google Shape;8867;p8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88"/>
          <p:cNvGrpSpPr/>
          <p:nvPr/>
        </p:nvGrpSpPr>
        <p:grpSpPr>
          <a:xfrm>
            <a:off x="3500906" y="3342211"/>
            <a:ext cx="343404" cy="449325"/>
            <a:chOff x="-15652200" y="3335975"/>
            <a:chExt cx="232375" cy="304050"/>
          </a:xfrm>
        </p:grpSpPr>
        <p:sp>
          <p:nvSpPr>
            <p:cNvPr id="8874" name="Google Shape;8874;p8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88"/>
          <p:cNvGrpSpPr/>
          <p:nvPr/>
        </p:nvGrpSpPr>
        <p:grpSpPr>
          <a:xfrm>
            <a:off x="1274819" y="2243729"/>
            <a:ext cx="449325" cy="449030"/>
            <a:chOff x="-20945825" y="3692175"/>
            <a:chExt cx="304050" cy="303850"/>
          </a:xfrm>
        </p:grpSpPr>
        <p:sp>
          <p:nvSpPr>
            <p:cNvPr id="8884" name="Google Shape;8884;p8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88"/>
          <p:cNvGrpSpPr/>
          <p:nvPr/>
        </p:nvGrpSpPr>
        <p:grpSpPr>
          <a:xfrm>
            <a:off x="4081644" y="1689848"/>
            <a:ext cx="372516" cy="448771"/>
            <a:chOff x="-18994100" y="3334775"/>
            <a:chExt cx="252075" cy="303675"/>
          </a:xfrm>
        </p:grpSpPr>
        <p:sp>
          <p:nvSpPr>
            <p:cNvPr id="8889" name="Google Shape;8889;p8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88"/>
          <p:cNvGrpSpPr/>
          <p:nvPr/>
        </p:nvGrpSpPr>
        <p:grpSpPr>
          <a:xfrm>
            <a:off x="4096200" y="2244743"/>
            <a:ext cx="343404" cy="446998"/>
            <a:chOff x="-18983850" y="3710075"/>
            <a:chExt cx="232375" cy="302475"/>
          </a:xfrm>
        </p:grpSpPr>
        <p:sp>
          <p:nvSpPr>
            <p:cNvPr id="8894" name="Google Shape;8894;p8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8"/>
          <p:cNvGrpSpPr/>
          <p:nvPr/>
        </p:nvGrpSpPr>
        <p:grpSpPr>
          <a:xfrm>
            <a:off x="1274247" y="1689573"/>
            <a:ext cx="450470" cy="449325"/>
            <a:chOff x="-20946600" y="3317850"/>
            <a:chExt cx="304825" cy="304050"/>
          </a:xfrm>
        </p:grpSpPr>
        <p:sp>
          <p:nvSpPr>
            <p:cNvPr id="8899" name="Google Shape;8899;p8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88"/>
          <p:cNvGrpSpPr/>
          <p:nvPr/>
        </p:nvGrpSpPr>
        <p:grpSpPr>
          <a:xfrm>
            <a:off x="1300422" y="2797442"/>
            <a:ext cx="398119" cy="448143"/>
            <a:chOff x="-20930075" y="4066100"/>
            <a:chExt cx="269400" cy="303250"/>
          </a:xfrm>
        </p:grpSpPr>
        <p:sp>
          <p:nvSpPr>
            <p:cNvPr id="8903" name="Google Shape;8903;p8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88"/>
          <p:cNvGrpSpPr/>
          <p:nvPr/>
        </p:nvGrpSpPr>
        <p:grpSpPr>
          <a:xfrm>
            <a:off x="4042667" y="2797422"/>
            <a:ext cx="450470" cy="448180"/>
            <a:chOff x="-19020075" y="4084200"/>
            <a:chExt cx="304825" cy="303275"/>
          </a:xfrm>
        </p:grpSpPr>
        <p:sp>
          <p:nvSpPr>
            <p:cNvPr id="8906" name="Google Shape;8906;p8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88"/>
          <p:cNvGrpSpPr/>
          <p:nvPr/>
        </p:nvGrpSpPr>
        <p:grpSpPr>
          <a:xfrm>
            <a:off x="6859931" y="1689001"/>
            <a:ext cx="396937" cy="450470"/>
            <a:chOff x="-17149475" y="3309200"/>
            <a:chExt cx="268600" cy="304825"/>
          </a:xfrm>
        </p:grpSpPr>
        <p:sp>
          <p:nvSpPr>
            <p:cNvPr id="8916" name="Google Shape;8916;p8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88"/>
          <p:cNvGrpSpPr/>
          <p:nvPr/>
        </p:nvGrpSpPr>
        <p:grpSpPr>
          <a:xfrm>
            <a:off x="6833737" y="2258120"/>
            <a:ext cx="449325" cy="420249"/>
            <a:chOff x="-17168375" y="3692750"/>
            <a:chExt cx="304050" cy="284375"/>
          </a:xfrm>
        </p:grpSpPr>
        <p:sp>
          <p:nvSpPr>
            <p:cNvPr id="8919" name="Google Shape;8919;p8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88"/>
          <p:cNvGrpSpPr/>
          <p:nvPr/>
        </p:nvGrpSpPr>
        <p:grpSpPr>
          <a:xfrm>
            <a:off x="6830246" y="2796852"/>
            <a:ext cx="456308" cy="449325"/>
            <a:chOff x="-17170750" y="4058800"/>
            <a:chExt cx="308775" cy="304050"/>
          </a:xfrm>
        </p:grpSpPr>
        <p:sp>
          <p:nvSpPr>
            <p:cNvPr id="8927" name="Google Shape;8927;p8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88"/>
          <p:cNvGrpSpPr/>
          <p:nvPr/>
        </p:nvGrpSpPr>
        <p:grpSpPr>
          <a:xfrm>
            <a:off x="5692143" y="3343358"/>
            <a:ext cx="450470" cy="446998"/>
            <a:chOff x="-15688425" y="3707725"/>
            <a:chExt cx="304825" cy="302475"/>
          </a:xfrm>
        </p:grpSpPr>
        <p:sp>
          <p:nvSpPr>
            <p:cNvPr id="8945" name="Google Shape;8945;p8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88"/>
          <p:cNvGrpSpPr/>
          <p:nvPr/>
        </p:nvGrpSpPr>
        <p:grpSpPr>
          <a:xfrm>
            <a:off x="1836300" y="1690441"/>
            <a:ext cx="451653" cy="447589"/>
            <a:chOff x="-20572500" y="3319025"/>
            <a:chExt cx="305625" cy="302875"/>
          </a:xfrm>
        </p:grpSpPr>
        <p:sp>
          <p:nvSpPr>
            <p:cNvPr id="8952" name="Google Shape;8952;p8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88"/>
          <p:cNvGrpSpPr/>
          <p:nvPr/>
        </p:nvGrpSpPr>
        <p:grpSpPr>
          <a:xfrm>
            <a:off x="1837463" y="2305410"/>
            <a:ext cx="449325" cy="325670"/>
            <a:chOff x="-20571700" y="3722875"/>
            <a:chExt cx="304050" cy="220375"/>
          </a:xfrm>
        </p:grpSpPr>
        <p:sp>
          <p:nvSpPr>
            <p:cNvPr id="8955" name="Google Shape;8955;p8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88"/>
          <p:cNvGrpSpPr/>
          <p:nvPr/>
        </p:nvGrpSpPr>
        <p:grpSpPr>
          <a:xfrm>
            <a:off x="1836891" y="2796278"/>
            <a:ext cx="450470" cy="450470"/>
            <a:chOff x="-20571700" y="4066875"/>
            <a:chExt cx="304825" cy="304825"/>
          </a:xfrm>
        </p:grpSpPr>
        <p:sp>
          <p:nvSpPr>
            <p:cNvPr id="8963" name="Google Shape;8963;p8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88"/>
          <p:cNvGrpSpPr/>
          <p:nvPr/>
        </p:nvGrpSpPr>
        <p:grpSpPr>
          <a:xfrm>
            <a:off x="4603593" y="1688259"/>
            <a:ext cx="453980" cy="451948"/>
            <a:chOff x="-18645175" y="3334200"/>
            <a:chExt cx="307200" cy="305825"/>
          </a:xfrm>
        </p:grpSpPr>
        <p:sp>
          <p:nvSpPr>
            <p:cNvPr id="8970" name="Google Shape;8970;p8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88"/>
          <p:cNvGrpSpPr/>
          <p:nvPr/>
        </p:nvGrpSpPr>
        <p:grpSpPr>
          <a:xfrm>
            <a:off x="4604184" y="2242989"/>
            <a:ext cx="452798" cy="450507"/>
            <a:chOff x="-18645175" y="3708500"/>
            <a:chExt cx="306400" cy="304850"/>
          </a:xfrm>
        </p:grpSpPr>
        <p:sp>
          <p:nvSpPr>
            <p:cNvPr id="8976" name="Google Shape;8976;p8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88"/>
          <p:cNvGrpSpPr/>
          <p:nvPr/>
        </p:nvGrpSpPr>
        <p:grpSpPr>
          <a:xfrm>
            <a:off x="4601857" y="2795630"/>
            <a:ext cx="457453" cy="451763"/>
            <a:chOff x="-18647525" y="4082625"/>
            <a:chExt cx="309550" cy="305700"/>
          </a:xfrm>
        </p:grpSpPr>
        <p:sp>
          <p:nvSpPr>
            <p:cNvPr id="8984" name="Google Shape;8984;p8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88"/>
          <p:cNvGrpSpPr/>
          <p:nvPr/>
        </p:nvGrpSpPr>
        <p:grpSpPr>
          <a:xfrm>
            <a:off x="7412241" y="1689592"/>
            <a:ext cx="395755" cy="449288"/>
            <a:chOff x="-16775350" y="3309200"/>
            <a:chExt cx="267800" cy="304025"/>
          </a:xfrm>
        </p:grpSpPr>
        <p:sp>
          <p:nvSpPr>
            <p:cNvPr id="8989" name="Google Shape;8989;p8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88"/>
          <p:cNvGrpSpPr/>
          <p:nvPr/>
        </p:nvGrpSpPr>
        <p:grpSpPr>
          <a:xfrm>
            <a:off x="7412241" y="2241827"/>
            <a:ext cx="395755" cy="452835"/>
            <a:chOff x="-16775350" y="3683300"/>
            <a:chExt cx="267800" cy="306425"/>
          </a:xfrm>
        </p:grpSpPr>
        <p:sp>
          <p:nvSpPr>
            <p:cNvPr id="8993" name="Google Shape;8993;p8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88"/>
          <p:cNvGrpSpPr/>
          <p:nvPr/>
        </p:nvGrpSpPr>
        <p:grpSpPr>
          <a:xfrm>
            <a:off x="7384292" y="2796870"/>
            <a:ext cx="451653" cy="449288"/>
            <a:chOff x="-16794250" y="4058225"/>
            <a:chExt cx="305625" cy="304025"/>
          </a:xfrm>
        </p:grpSpPr>
        <p:sp>
          <p:nvSpPr>
            <p:cNvPr id="8997" name="Google Shape;8997;p8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8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7" name="Google Shape;9007;p88"/>
          <p:cNvGrpSpPr/>
          <p:nvPr/>
        </p:nvGrpSpPr>
        <p:grpSpPr>
          <a:xfrm>
            <a:off x="2385709" y="1689573"/>
            <a:ext cx="457453" cy="449325"/>
            <a:chOff x="-20199150" y="3317850"/>
            <a:chExt cx="309550" cy="304050"/>
          </a:xfrm>
        </p:grpSpPr>
        <p:sp>
          <p:nvSpPr>
            <p:cNvPr id="9008" name="Google Shape;9008;p8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88"/>
          <p:cNvGrpSpPr/>
          <p:nvPr/>
        </p:nvGrpSpPr>
        <p:grpSpPr>
          <a:xfrm>
            <a:off x="2388036" y="2242861"/>
            <a:ext cx="452798" cy="450766"/>
            <a:chOff x="-20199150" y="3693150"/>
            <a:chExt cx="306400" cy="305025"/>
          </a:xfrm>
        </p:grpSpPr>
        <p:sp>
          <p:nvSpPr>
            <p:cNvPr id="9016" name="Google Shape;9016;p8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88"/>
          <p:cNvGrpSpPr/>
          <p:nvPr/>
        </p:nvGrpSpPr>
        <p:grpSpPr>
          <a:xfrm>
            <a:off x="2388609" y="2795687"/>
            <a:ext cx="451653" cy="451653"/>
            <a:chOff x="-20197575" y="4066875"/>
            <a:chExt cx="305625" cy="305625"/>
          </a:xfrm>
        </p:grpSpPr>
        <p:sp>
          <p:nvSpPr>
            <p:cNvPr id="9023" name="Google Shape;9023;p8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88"/>
          <p:cNvGrpSpPr/>
          <p:nvPr/>
        </p:nvGrpSpPr>
        <p:grpSpPr>
          <a:xfrm>
            <a:off x="5170827" y="1687520"/>
            <a:ext cx="449325" cy="453426"/>
            <a:chOff x="-18271050" y="3333200"/>
            <a:chExt cx="304050" cy="306825"/>
          </a:xfrm>
        </p:grpSpPr>
        <p:sp>
          <p:nvSpPr>
            <p:cNvPr id="9032" name="Google Shape;9032;p8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88"/>
          <p:cNvGrpSpPr/>
          <p:nvPr/>
        </p:nvGrpSpPr>
        <p:grpSpPr>
          <a:xfrm>
            <a:off x="5171399" y="2244171"/>
            <a:ext cx="448180" cy="448143"/>
            <a:chOff x="-18270275" y="3710875"/>
            <a:chExt cx="303275" cy="303250"/>
          </a:xfrm>
        </p:grpSpPr>
        <p:sp>
          <p:nvSpPr>
            <p:cNvPr id="9038" name="Google Shape;9038;p8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88"/>
          <p:cNvGrpSpPr/>
          <p:nvPr/>
        </p:nvGrpSpPr>
        <p:grpSpPr>
          <a:xfrm>
            <a:off x="5224951" y="2797422"/>
            <a:ext cx="341076" cy="448180"/>
            <a:chOff x="-18234025" y="4084200"/>
            <a:chExt cx="230800" cy="303275"/>
          </a:xfrm>
        </p:grpSpPr>
        <p:sp>
          <p:nvSpPr>
            <p:cNvPr id="9045" name="Google Shape;9045;p8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88"/>
          <p:cNvGrpSpPr/>
          <p:nvPr/>
        </p:nvGrpSpPr>
        <p:grpSpPr>
          <a:xfrm>
            <a:off x="2337506" y="3341641"/>
            <a:ext cx="449325" cy="450470"/>
            <a:chOff x="-16419350" y="3308400"/>
            <a:chExt cx="304050" cy="304825"/>
          </a:xfrm>
        </p:grpSpPr>
        <p:sp>
          <p:nvSpPr>
            <p:cNvPr id="9049" name="Google Shape;9049;p8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88"/>
          <p:cNvGrpSpPr/>
          <p:nvPr/>
        </p:nvGrpSpPr>
        <p:grpSpPr>
          <a:xfrm>
            <a:off x="4609062" y="3340423"/>
            <a:ext cx="395755" cy="452872"/>
            <a:chOff x="-16401225" y="3683275"/>
            <a:chExt cx="267800" cy="306450"/>
          </a:xfrm>
        </p:grpSpPr>
        <p:sp>
          <p:nvSpPr>
            <p:cNvPr id="9057" name="Google Shape;9057;p8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88"/>
          <p:cNvGrpSpPr/>
          <p:nvPr/>
        </p:nvGrpSpPr>
        <p:grpSpPr>
          <a:xfrm>
            <a:off x="7974511" y="2797062"/>
            <a:ext cx="450470" cy="448180"/>
            <a:chOff x="-16419350" y="4058200"/>
            <a:chExt cx="304825" cy="303275"/>
          </a:xfrm>
        </p:grpSpPr>
        <p:sp>
          <p:nvSpPr>
            <p:cNvPr id="9065" name="Google Shape;9065;p8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88"/>
          <p:cNvGrpSpPr/>
          <p:nvPr/>
        </p:nvGrpSpPr>
        <p:grpSpPr>
          <a:xfrm>
            <a:off x="4001398" y="3343080"/>
            <a:ext cx="450507" cy="447589"/>
            <a:chOff x="-15296200" y="3326900"/>
            <a:chExt cx="304850" cy="302875"/>
          </a:xfrm>
        </p:grpSpPr>
        <p:sp>
          <p:nvSpPr>
            <p:cNvPr id="9073" name="Google Shape;9073;p8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8"/>
          <p:cNvGrpSpPr/>
          <p:nvPr/>
        </p:nvGrpSpPr>
        <p:grpSpPr>
          <a:xfrm>
            <a:off x="2917051" y="1706881"/>
            <a:ext cx="486566" cy="414708"/>
            <a:chOff x="-19835275" y="3330250"/>
            <a:chExt cx="329250" cy="280625"/>
          </a:xfrm>
        </p:grpSpPr>
        <p:sp>
          <p:nvSpPr>
            <p:cNvPr id="9079" name="Google Shape;9079;p8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8"/>
          <p:cNvGrpSpPr/>
          <p:nvPr/>
        </p:nvGrpSpPr>
        <p:grpSpPr>
          <a:xfrm>
            <a:off x="2935080" y="2243470"/>
            <a:ext cx="450507" cy="449547"/>
            <a:chOff x="-19822675" y="3692750"/>
            <a:chExt cx="304850" cy="304200"/>
          </a:xfrm>
        </p:grpSpPr>
        <p:sp>
          <p:nvSpPr>
            <p:cNvPr id="9083" name="Google Shape;9083;p8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88"/>
          <p:cNvGrpSpPr/>
          <p:nvPr/>
        </p:nvGrpSpPr>
        <p:grpSpPr>
          <a:xfrm>
            <a:off x="2935672" y="2796278"/>
            <a:ext cx="449325" cy="450470"/>
            <a:chOff x="-19822675" y="4066875"/>
            <a:chExt cx="304050" cy="304825"/>
          </a:xfrm>
        </p:grpSpPr>
        <p:sp>
          <p:nvSpPr>
            <p:cNvPr id="9089" name="Google Shape;9089;p8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88"/>
          <p:cNvGrpSpPr/>
          <p:nvPr/>
        </p:nvGrpSpPr>
        <p:grpSpPr>
          <a:xfrm>
            <a:off x="5744740" y="1689571"/>
            <a:ext cx="399302" cy="449325"/>
            <a:chOff x="-17878825" y="3334400"/>
            <a:chExt cx="270200" cy="304050"/>
          </a:xfrm>
        </p:grpSpPr>
        <p:sp>
          <p:nvSpPr>
            <p:cNvPr id="9096" name="Google Shape;9096;p8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88"/>
          <p:cNvGrpSpPr/>
          <p:nvPr/>
        </p:nvGrpSpPr>
        <p:grpSpPr>
          <a:xfrm>
            <a:off x="5718565" y="2242416"/>
            <a:ext cx="451653" cy="451653"/>
            <a:chOff x="-17896150" y="3709300"/>
            <a:chExt cx="305625" cy="305625"/>
          </a:xfrm>
        </p:grpSpPr>
        <p:sp>
          <p:nvSpPr>
            <p:cNvPr id="9104" name="Google Shape;9104;p8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88"/>
          <p:cNvGrpSpPr/>
          <p:nvPr/>
        </p:nvGrpSpPr>
        <p:grpSpPr>
          <a:xfrm>
            <a:off x="5746495" y="2795686"/>
            <a:ext cx="395792" cy="451653"/>
            <a:chOff x="-17878025" y="4082625"/>
            <a:chExt cx="267825" cy="305625"/>
          </a:xfrm>
        </p:grpSpPr>
        <p:sp>
          <p:nvSpPr>
            <p:cNvPr id="9109" name="Google Shape;9109;p8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88"/>
          <p:cNvGrpSpPr/>
          <p:nvPr/>
        </p:nvGrpSpPr>
        <p:grpSpPr>
          <a:xfrm>
            <a:off x="2890388" y="3355015"/>
            <a:ext cx="450507" cy="423722"/>
            <a:chOff x="-16044450" y="3317850"/>
            <a:chExt cx="304850" cy="286725"/>
          </a:xfrm>
        </p:grpSpPr>
        <p:sp>
          <p:nvSpPr>
            <p:cNvPr id="9117" name="Google Shape;9117;p8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1" name="Google Shape;9121;p8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2" name="Google Shape;9122;p88"/>
          <p:cNvGrpSpPr/>
          <p:nvPr/>
        </p:nvGrpSpPr>
        <p:grpSpPr>
          <a:xfrm>
            <a:off x="8012905" y="2243724"/>
            <a:ext cx="373662" cy="449030"/>
            <a:chOff x="-16018450" y="4058400"/>
            <a:chExt cx="252850" cy="303850"/>
          </a:xfrm>
        </p:grpSpPr>
        <p:sp>
          <p:nvSpPr>
            <p:cNvPr id="9123" name="Google Shape;9123;p8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7" name="Google Shape;9127;p8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32"/>
        <p:cNvGrpSpPr/>
        <p:nvPr/>
      </p:nvGrpSpPr>
      <p:grpSpPr>
        <a:xfrm>
          <a:off x="0" y="0"/>
          <a:ext cx="0" cy="0"/>
          <a:chOff x="0" y="0"/>
          <a:chExt cx="0" cy="0"/>
        </a:xfrm>
      </p:grpSpPr>
      <p:grpSp>
        <p:nvGrpSpPr>
          <p:cNvPr id="9133" name="Google Shape;9133;p89"/>
          <p:cNvGrpSpPr/>
          <p:nvPr/>
        </p:nvGrpSpPr>
        <p:grpSpPr>
          <a:xfrm>
            <a:off x="829817" y="1689241"/>
            <a:ext cx="442337" cy="419623"/>
            <a:chOff x="-6696925" y="3272575"/>
            <a:chExt cx="307200" cy="291425"/>
          </a:xfrm>
        </p:grpSpPr>
        <p:sp>
          <p:nvSpPr>
            <p:cNvPr id="9134" name="Google Shape;9134;p8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89"/>
          <p:cNvGrpSpPr/>
          <p:nvPr/>
        </p:nvGrpSpPr>
        <p:grpSpPr>
          <a:xfrm>
            <a:off x="829799" y="2204636"/>
            <a:ext cx="442373" cy="420775"/>
            <a:chOff x="-6690625" y="3631325"/>
            <a:chExt cx="307225" cy="292225"/>
          </a:xfrm>
        </p:grpSpPr>
        <p:sp>
          <p:nvSpPr>
            <p:cNvPr id="9137" name="Google Shape;9137;p8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89"/>
          <p:cNvGrpSpPr/>
          <p:nvPr/>
        </p:nvGrpSpPr>
        <p:grpSpPr>
          <a:xfrm>
            <a:off x="851921" y="2756972"/>
            <a:ext cx="421927" cy="419371"/>
            <a:chOff x="-6689825" y="3992050"/>
            <a:chExt cx="293025" cy="291250"/>
          </a:xfrm>
        </p:grpSpPr>
        <p:sp>
          <p:nvSpPr>
            <p:cNvPr id="9143" name="Google Shape;9143;p8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5" name="Google Shape;9155;p8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6" name="Google Shape;9156;p89"/>
          <p:cNvGrpSpPr/>
          <p:nvPr/>
        </p:nvGrpSpPr>
        <p:grpSpPr>
          <a:xfrm>
            <a:off x="3535232" y="2205192"/>
            <a:ext cx="423043" cy="419659"/>
            <a:chOff x="-4837325" y="3612425"/>
            <a:chExt cx="293800" cy="291450"/>
          </a:xfrm>
        </p:grpSpPr>
        <p:sp>
          <p:nvSpPr>
            <p:cNvPr id="9157" name="Google Shape;9157;p8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9"/>
          <p:cNvGrpSpPr/>
          <p:nvPr/>
        </p:nvGrpSpPr>
        <p:grpSpPr>
          <a:xfrm>
            <a:off x="3548265" y="2756826"/>
            <a:ext cx="420775" cy="419659"/>
            <a:chOff x="-4837325" y="3971575"/>
            <a:chExt cx="292225" cy="291450"/>
          </a:xfrm>
        </p:grpSpPr>
        <p:sp>
          <p:nvSpPr>
            <p:cNvPr id="9161" name="Google Shape;9161;p8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89"/>
          <p:cNvGrpSpPr/>
          <p:nvPr/>
        </p:nvGrpSpPr>
        <p:grpSpPr>
          <a:xfrm>
            <a:off x="6240279" y="1714185"/>
            <a:ext cx="430998" cy="369730"/>
            <a:chOff x="-3037625" y="3254850"/>
            <a:chExt cx="299325" cy="256775"/>
          </a:xfrm>
        </p:grpSpPr>
        <p:sp>
          <p:nvSpPr>
            <p:cNvPr id="9168" name="Google Shape;9168;p8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89"/>
          <p:cNvGrpSpPr/>
          <p:nvPr/>
        </p:nvGrpSpPr>
        <p:grpSpPr>
          <a:xfrm>
            <a:off x="6244239" y="2204615"/>
            <a:ext cx="423079" cy="420811"/>
            <a:chOff x="-3031325" y="3597450"/>
            <a:chExt cx="293825" cy="292250"/>
          </a:xfrm>
        </p:grpSpPr>
        <p:sp>
          <p:nvSpPr>
            <p:cNvPr id="9173" name="Google Shape;9173;p8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89"/>
          <p:cNvGrpSpPr/>
          <p:nvPr/>
        </p:nvGrpSpPr>
        <p:grpSpPr>
          <a:xfrm>
            <a:off x="6256714" y="2781214"/>
            <a:ext cx="421927" cy="370882"/>
            <a:chOff x="-3030525" y="3973150"/>
            <a:chExt cx="293025" cy="257575"/>
          </a:xfrm>
        </p:grpSpPr>
        <p:sp>
          <p:nvSpPr>
            <p:cNvPr id="9178" name="Google Shape;9178;p8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89"/>
          <p:cNvGrpSpPr/>
          <p:nvPr/>
        </p:nvGrpSpPr>
        <p:grpSpPr>
          <a:xfrm>
            <a:off x="1358307" y="3369426"/>
            <a:ext cx="421927" cy="297195"/>
            <a:chOff x="-1199300" y="3279250"/>
            <a:chExt cx="293025" cy="206400"/>
          </a:xfrm>
        </p:grpSpPr>
        <p:sp>
          <p:nvSpPr>
            <p:cNvPr id="9181" name="Google Shape;9181;p8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89"/>
          <p:cNvGrpSpPr/>
          <p:nvPr/>
        </p:nvGrpSpPr>
        <p:grpSpPr>
          <a:xfrm>
            <a:off x="1365393" y="1688773"/>
            <a:ext cx="444605" cy="420559"/>
            <a:chOff x="-6338550" y="3272950"/>
            <a:chExt cx="308775" cy="292075"/>
          </a:xfrm>
        </p:grpSpPr>
        <p:sp>
          <p:nvSpPr>
            <p:cNvPr id="9186" name="Google Shape;9186;p8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9"/>
          <p:cNvGrpSpPr/>
          <p:nvPr/>
        </p:nvGrpSpPr>
        <p:grpSpPr>
          <a:xfrm>
            <a:off x="1376732" y="2205194"/>
            <a:ext cx="421927" cy="419659"/>
            <a:chOff x="-6329100" y="3632100"/>
            <a:chExt cx="293025" cy="291450"/>
          </a:xfrm>
        </p:grpSpPr>
        <p:sp>
          <p:nvSpPr>
            <p:cNvPr id="9190" name="Google Shape;9190;p8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89"/>
          <p:cNvGrpSpPr/>
          <p:nvPr/>
        </p:nvGrpSpPr>
        <p:grpSpPr>
          <a:xfrm>
            <a:off x="1389783" y="2756828"/>
            <a:ext cx="419623" cy="419659"/>
            <a:chOff x="-6329875" y="3992050"/>
            <a:chExt cx="291425" cy="291450"/>
          </a:xfrm>
        </p:grpSpPr>
        <p:sp>
          <p:nvSpPr>
            <p:cNvPr id="9194" name="Google Shape;9194;p8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89"/>
          <p:cNvGrpSpPr/>
          <p:nvPr/>
        </p:nvGrpSpPr>
        <p:grpSpPr>
          <a:xfrm>
            <a:off x="4075920" y="1687530"/>
            <a:ext cx="423079" cy="423043"/>
            <a:chOff x="-4478975" y="3251700"/>
            <a:chExt cx="293825" cy="293800"/>
          </a:xfrm>
        </p:grpSpPr>
        <p:sp>
          <p:nvSpPr>
            <p:cNvPr id="9199" name="Google Shape;9199;p8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9"/>
          <p:cNvGrpSpPr/>
          <p:nvPr/>
        </p:nvGrpSpPr>
        <p:grpSpPr>
          <a:xfrm>
            <a:off x="4075920" y="2205192"/>
            <a:ext cx="423079" cy="419659"/>
            <a:chOff x="-4475825" y="3612425"/>
            <a:chExt cx="293825" cy="291450"/>
          </a:xfrm>
        </p:grpSpPr>
        <p:sp>
          <p:nvSpPr>
            <p:cNvPr id="9203" name="Google Shape;9203;p8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89"/>
          <p:cNvGrpSpPr/>
          <p:nvPr/>
        </p:nvGrpSpPr>
        <p:grpSpPr>
          <a:xfrm>
            <a:off x="4084992" y="2756844"/>
            <a:ext cx="428730" cy="419623"/>
            <a:chOff x="-4480550" y="3970800"/>
            <a:chExt cx="297750" cy="291425"/>
          </a:xfrm>
        </p:grpSpPr>
        <p:sp>
          <p:nvSpPr>
            <p:cNvPr id="9207" name="Google Shape;9207;p8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9"/>
          <p:cNvGrpSpPr/>
          <p:nvPr/>
        </p:nvGrpSpPr>
        <p:grpSpPr>
          <a:xfrm>
            <a:off x="6788826" y="1689221"/>
            <a:ext cx="415123" cy="419659"/>
            <a:chOff x="-2668225" y="3239075"/>
            <a:chExt cx="288300" cy="291450"/>
          </a:xfrm>
        </p:grpSpPr>
        <p:sp>
          <p:nvSpPr>
            <p:cNvPr id="9210" name="Google Shape;9210;p8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89"/>
          <p:cNvGrpSpPr/>
          <p:nvPr/>
        </p:nvGrpSpPr>
        <p:grpSpPr>
          <a:xfrm>
            <a:off x="6785982" y="2205191"/>
            <a:ext cx="420811" cy="419659"/>
            <a:chOff x="-2671375" y="3597450"/>
            <a:chExt cx="292250" cy="291450"/>
          </a:xfrm>
        </p:grpSpPr>
        <p:sp>
          <p:nvSpPr>
            <p:cNvPr id="9216" name="Google Shape;9216;p8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89"/>
          <p:cNvGrpSpPr/>
          <p:nvPr/>
        </p:nvGrpSpPr>
        <p:grpSpPr>
          <a:xfrm>
            <a:off x="6796765" y="2755691"/>
            <a:ext cx="423043" cy="421927"/>
            <a:chOff x="-2670575" y="3956600"/>
            <a:chExt cx="293800" cy="293025"/>
          </a:xfrm>
        </p:grpSpPr>
        <p:sp>
          <p:nvSpPr>
            <p:cNvPr id="9219" name="Google Shape;9219;p8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89"/>
          <p:cNvGrpSpPr/>
          <p:nvPr/>
        </p:nvGrpSpPr>
        <p:grpSpPr>
          <a:xfrm>
            <a:off x="3054285" y="3311947"/>
            <a:ext cx="426462" cy="418363"/>
            <a:chOff x="-1183550" y="3586525"/>
            <a:chExt cx="296175" cy="290550"/>
          </a:xfrm>
        </p:grpSpPr>
        <p:sp>
          <p:nvSpPr>
            <p:cNvPr id="9224" name="Google Shape;9224;p8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89"/>
          <p:cNvGrpSpPr/>
          <p:nvPr/>
        </p:nvGrpSpPr>
        <p:grpSpPr>
          <a:xfrm>
            <a:off x="1917896" y="1689799"/>
            <a:ext cx="420811" cy="418507"/>
            <a:chOff x="-5971525" y="3273750"/>
            <a:chExt cx="292250" cy="290650"/>
          </a:xfrm>
        </p:grpSpPr>
        <p:sp>
          <p:nvSpPr>
            <p:cNvPr id="9234" name="Google Shape;9234;p8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89"/>
          <p:cNvGrpSpPr/>
          <p:nvPr/>
        </p:nvGrpSpPr>
        <p:grpSpPr>
          <a:xfrm>
            <a:off x="1912226" y="2203826"/>
            <a:ext cx="432150" cy="422395"/>
            <a:chOff x="-5974675" y="3632100"/>
            <a:chExt cx="300125" cy="293350"/>
          </a:xfrm>
        </p:grpSpPr>
        <p:sp>
          <p:nvSpPr>
            <p:cNvPr id="9237" name="Google Shape;9237;p8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89"/>
          <p:cNvGrpSpPr/>
          <p:nvPr/>
        </p:nvGrpSpPr>
        <p:grpSpPr>
          <a:xfrm>
            <a:off x="1942267" y="2755694"/>
            <a:ext cx="395865" cy="421927"/>
            <a:chOff x="-5971525" y="3990475"/>
            <a:chExt cx="274925" cy="293025"/>
          </a:xfrm>
        </p:grpSpPr>
        <p:sp>
          <p:nvSpPr>
            <p:cNvPr id="9241" name="Google Shape;9241;p8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89"/>
          <p:cNvGrpSpPr/>
          <p:nvPr/>
        </p:nvGrpSpPr>
        <p:grpSpPr>
          <a:xfrm>
            <a:off x="4615473" y="1689798"/>
            <a:ext cx="420775" cy="418507"/>
            <a:chOff x="-4118225" y="3253275"/>
            <a:chExt cx="292225" cy="290650"/>
          </a:xfrm>
        </p:grpSpPr>
        <p:sp>
          <p:nvSpPr>
            <p:cNvPr id="9246" name="Google Shape;9246;p8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89"/>
          <p:cNvGrpSpPr/>
          <p:nvPr/>
        </p:nvGrpSpPr>
        <p:grpSpPr>
          <a:xfrm>
            <a:off x="4665924" y="2204922"/>
            <a:ext cx="319874" cy="420199"/>
            <a:chOff x="-4082800" y="3612425"/>
            <a:chExt cx="222150" cy="291825"/>
          </a:xfrm>
        </p:grpSpPr>
        <p:sp>
          <p:nvSpPr>
            <p:cNvPr id="9249" name="Google Shape;9249;p8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89"/>
          <p:cNvGrpSpPr/>
          <p:nvPr/>
        </p:nvGrpSpPr>
        <p:grpSpPr>
          <a:xfrm>
            <a:off x="4627372" y="2769876"/>
            <a:ext cx="420775" cy="393561"/>
            <a:chOff x="-4118225" y="3990475"/>
            <a:chExt cx="292225" cy="273325"/>
          </a:xfrm>
        </p:grpSpPr>
        <p:sp>
          <p:nvSpPr>
            <p:cNvPr id="9253" name="Google Shape;9253;p8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89"/>
          <p:cNvGrpSpPr/>
          <p:nvPr/>
        </p:nvGrpSpPr>
        <p:grpSpPr>
          <a:xfrm>
            <a:off x="7338026" y="1688087"/>
            <a:ext cx="394713" cy="421927"/>
            <a:chOff x="-2312225" y="3238300"/>
            <a:chExt cx="274125" cy="293025"/>
          </a:xfrm>
        </p:grpSpPr>
        <p:sp>
          <p:nvSpPr>
            <p:cNvPr id="9258" name="Google Shape;9258;p8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89"/>
          <p:cNvGrpSpPr/>
          <p:nvPr/>
        </p:nvGrpSpPr>
        <p:grpSpPr>
          <a:xfrm>
            <a:off x="7335742" y="2756825"/>
            <a:ext cx="423079" cy="419659"/>
            <a:chOff x="-2310650" y="3958175"/>
            <a:chExt cx="293825" cy="291450"/>
          </a:xfrm>
        </p:grpSpPr>
        <p:sp>
          <p:nvSpPr>
            <p:cNvPr id="9261" name="Google Shape;9261;p8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89"/>
          <p:cNvGrpSpPr/>
          <p:nvPr/>
        </p:nvGrpSpPr>
        <p:grpSpPr>
          <a:xfrm>
            <a:off x="4702603" y="3308459"/>
            <a:ext cx="424159" cy="419659"/>
            <a:chOff x="-1182750" y="3962900"/>
            <a:chExt cx="294575" cy="291450"/>
          </a:xfrm>
        </p:grpSpPr>
        <p:sp>
          <p:nvSpPr>
            <p:cNvPr id="9264" name="Google Shape;9264;p8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89"/>
          <p:cNvGrpSpPr/>
          <p:nvPr/>
        </p:nvGrpSpPr>
        <p:grpSpPr>
          <a:xfrm>
            <a:off x="2455739" y="1689223"/>
            <a:ext cx="424195" cy="419659"/>
            <a:chOff x="-5611575" y="3272950"/>
            <a:chExt cx="294600" cy="291450"/>
          </a:xfrm>
        </p:grpSpPr>
        <p:sp>
          <p:nvSpPr>
            <p:cNvPr id="9272" name="Google Shape;9272;p8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89"/>
          <p:cNvGrpSpPr/>
          <p:nvPr/>
        </p:nvGrpSpPr>
        <p:grpSpPr>
          <a:xfrm>
            <a:off x="2455739" y="2205770"/>
            <a:ext cx="424195" cy="418507"/>
            <a:chOff x="-5613150" y="3632900"/>
            <a:chExt cx="294600" cy="290650"/>
          </a:xfrm>
        </p:grpSpPr>
        <p:sp>
          <p:nvSpPr>
            <p:cNvPr id="9278" name="Google Shape;9278;p8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89"/>
          <p:cNvGrpSpPr/>
          <p:nvPr/>
        </p:nvGrpSpPr>
        <p:grpSpPr>
          <a:xfrm>
            <a:off x="7324977" y="2153586"/>
            <a:ext cx="420811" cy="522864"/>
            <a:chOff x="-2310650" y="3525775"/>
            <a:chExt cx="292250" cy="363125"/>
          </a:xfrm>
        </p:grpSpPr>
        <p:sp>
          <p:nvSpPr>
            <p:cNvPr id="9281" name="Google Shape;9281;p8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89"/>
          <p:cNvGrpSpPr/>
          <p:nvPr/>
        </p:nvGrpSpPr>
        <p:grpSpPr>
          <a:xfrm>
            <a:off x="2467638" y="2756270"/>
            <a:ext cx="424195" cy="420775"/>
            <a:chOff x="-5613150" y="3991275"/>
            <a:chExt cx="294600" cy="292225"/>
          </a:xfrm>
        </p:grpSpPr>
        <p:sp>
          <p:nvSpPr>
            <p:cNvPr id="9286" name="Google Shape;9286;p8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89"/>
          <p:cNvGrpSpPr/>
          <p:nvPr/>
        </p:nvGrpSpPr>
        <p:grpSpPr>
          <a:xfrm>
            <a:off x="5139126" y="1689438"/>
            <a:ext cx="434634" cy="419227"/>
            <a:chOff x="-3768700" y="3253275"/>
            <a:chExt cx="301850" cy="291150"/>
          </a:xfrm>
        </p:grpSpPr>
        <p:sp>
          <p:nvSpPr>
            <p:cNvPr id="9296" name="Google Shape;9296;p8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89"/>
          <p:cNvGrpSpPr/>
          <p:nvPr/>
        </p:nvGrpSpPr>
        <p:grpSpPr>
          <a:xfrm>
            <a:off x="5143209" y="2217090"/>
            <a:ext cx="426462" cy="395865"/>
            <a:chOff x="-3808700" y="3628950"/>
            <a:chExt cx="296175" cy="274925"/>
          </a:xfrm>
        </p:grpSpPr>
        <p:sp>
          <p:nvSpPr>
            <p:cNvPr id="9300" name="Google Shape;9300;p8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89"/>
          <p:cNvGrpSpPr/>
          <p:nvPr/>
        </p:nvGrpSpPr>
        <p:grpSpPr>
          <a:xfrm>
            <a:off x="5208420" y="2756412"/>
            <a:ext cx="419443" cy="420487"/>
            <a:chOff x="-3771675" y="3971775"/>
            <a:chExt cx="291300" cy="292025"/>
          </a:xfrm>
        </p:grpSpPr>
        <p:sp>
          <p:nvSpPr>
            <p:cNvPr id="9304" name="Google Shape;9304;p8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89"/>
          <p:cNvGrpSpPr/>
          <p:nvPr/>
        </p:nvGrpSpPr>
        <p:grpSpPr>
          <a:xfrm>
            <a:off x="7869864" y="1716461"/>
            <a:ext cx="420271" cy="320774"/>
            <a:chOff x="-1951475" y="3273100"/>
            <a:chExt cx="291875" cy="222775"/>
          </a:xfrm>
        </p:grpSpPr>
        <p:sp>
          <p:nvSpPr>
            <p:cNvPr id="9310" name="Google Shape;9310;p8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89"/>
          <p:cNvGrpSpPr/>
          <p:nvPr/>
        </p:nvGrpSpPr>
        <p:grpSpPr>
          <a:xfrm>
            <a:off x="7867344" y="2205191"/>
            <a:ext cx="425310" cy="419659"/>
            <a:chOff x="-1951475" y="3597450"/>
            <a:chExt cx="295375" cy="291450"/>
          </a:xfrm>
        </p:grpSpPr>
        <p:sp>
          <p:nvSpPr>
            <p:cNvPr id="9314" name="Google Shape;9314;p8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89"/>
          <p:cNvGrpSpPr/>
          <p:nvPr/>
        </p:nvGrpSpPr>
        <p:grpSpPr>
          <a:xfrm>
            <a:off x="7869595" y="2756825"/>
            <a:ext cx="444605" cy="419659"/>
            <a:chOff x="-1960150" y="3956600"/>
            <a:chExt cx="308775" cy="291450"/>
          </a:xfrm>
        </p:grpSpPr>
        <p:sp>
          <p:nvSpPr>
            <p:cNvPr id="9319" name="Google Shape;9319;p8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89"/>
          <p:cNvGrpSpPr/>
          <p:nvPr/>
        </p:nvGrpSpPr>
        <p:grpSpPr>
          <a:xfrm>
            <a:off x="1923633" y="3307636"/>
            <a:ext cx="420775" cy="420775"/>
            <a:chOff x="-804700" y="3226500"/>
            <a:chExt cx="292225" cy="292225"/>
          </a:xfrm>
        </p:grpSpPr>
        <p:sp>
          <p:nvSpPr>
            <p:cNvPr id="9322" name="Google Shape;9322;p8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9"/>
          <p:cNvGrpSpPr/>
          <p:nvPr/>
        </p:nvGrpSpPr>
        <p:grpSpPr>
          <a:xfrm>
            <a:off x="3003724" y="1688647"/>
            <a:ext cx="420775" cy="420811"/>
            <a:chOff x="-5251625" y="3272950"/>
            <a:chExt cx="292225" cy="292250"/>
          </a:xfrm>
        </p:grpSpPr>
        <p:sp>
          <p:nvSpPr>
            <p:cNvPr id="9330" name="Google Shape;9330;p8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89"/>
          <p:cNvGrpSpPr/>
          <p:nvPr/>
        </p:nvGrpSpPr>
        <p:grpSpPr>
          <a:xfrm>
            <a:off x="3000322" y="2204348"/>
            <a:ext cx="427578" cy="421351"/>
            <a:chOff x="-5254775" y="3631325"/>
            <a:chExt cx="296950" cy="292625"/>
          </a:xfrm>
        </p:grpSpPr>
        <p:sp>
          <p:nvSpPr>
            <p:cNvPr id="9334" name="Google Shape;9334;p8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89"/>
          <p:cNvGrpSpPr/>
          <p:nvPr/>
        </p:nvGrpSpPr>
        <p:grpSpPr>
          <a:xfrm>
            <a:off x="3016181" y="2756270"/>
            <a:ext cx="419659" cy="420775"/>
            <a:chOff x="-5251625" y="3991275"/>
            <a:chExt cx="291450" cy="292225"/>
          </a:xfrm>
        </p:grpSpPr>
        <p:sp>
          <p:nvSpPr>
            <p:cNvPr id="9342" name="Google Shape;9342;p8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89"/>
          <p:cNvGrpSpPr/>
          <p:nvPr/>
        </p:nvGrpSpPr>
        <p:grpSpPr>
          <a:xfrm>
            <a:off x="5756763" y="1689240"/>
            <a:ext cx="319874" cy="419623"/>
            <a:chOff x="-3365275" y="3253275"/>
            <a:chExt cx="222150" cy="291425"/>
          </a:xfrm>
        </p:grpSpPr>
        <p:sp>
          <p:nvSpPr>
            <p:cNvPr id="9348" name="Google Shape;9348;p8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89"/>
          <p:cNvGrpSpPr/>
          <p:nvPr/>
        </p:nvGrpSpPr>
        <p:grpSpPr>
          <a:xfrm>
            <a:off x="5730701" y="2204058"/>
            <a:ext cx="371998" cy="421927"/>
            <a:chOff x="-3383375" y="3611625"/>
            <a:chExt cx="258350" cy="293025"/>
          </a:xfrm>
        </p:grpSpPr>
        <p:sp>
          <p:nvSpPr>
            <p:cNvPr id="9351" name="Google Shape;9351;p8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89"/>
          <p:cNvGrpSpPr/>
          <p:nvPr/>
        </p:nvGrpSpPr>
        <p:grpSpPr>
          <a:xfrm>
            <a:off x="5793050" y="2756826"/>
            <a:ext cx="271097" cy="419659"/>
            <a:chOff x="-3347950" y="3971575"/>
            <a:chExt cx="188275" cy="291450"/>
          </a:xfrm>
        </p:grpSpPr>
        <p:sp>
          <p:nvSpPr>
            <p:cNvPr id="9354" name="Google Shape;9354;p8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89"/>
          <p:cNvGrpSpPr/>
          <p:nvPr/>
        </p:nvGrpSpPr>
        <p:grpSpPr>
          <a:xfrm>
            <a:off x="842909" y="3307061"/>
            <a:ext cx="371998" cy="421927"/>
            <a:chOff x="-1575775" y="3238300"/>
            <a:chExt cx="258350" cy="293025"/>
          </a:xfrm>
        </p:grpSpPr>
        <p:sp>
          <p:nvSpPr>
            <p:cNvPr id="9358" name="Google Shape;9358;p8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89"/>
          <p:cNvGrpSpPr/>
          <p:nvPr/>
        </p:nvGrpSpPr>
        <p:grpSpPr>
          <a:xfrm>
            <a:off x="2487807" y="3309051"/>
            <a:ext cx="423079" cy="424159"/>
            <a:chOff x="-1591550" y="3597475"/>
            <a:chExt cx="293825" cy="294575"/>
          </a:xfrm>
        </p:grpSpPr>
        <p:sp>
          <p:nvSpPr>
            <p:cNvPr id="9364" name="Google Shape;9364;p8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89"/>
          <p:cNvGrpSpPr/>
          <p:nvPr/>
        </p:nvGrpSpPr>
        <p:grpSpPr>
          <a:xfrm>
            <a:off x="4137277" y="3318663"/>
            <a:ext cx="421927" cy="399248"/>
            <a:chOff x="-1592325" y="3957400"/>
            <a:chExt cx="293025" cy="277275"/>
          </a:xfrm>
        </p:grpSpPr>
        <p:sp>
          <p:nvSpPr>
            <p:cNvPr id="9368" name="Google Shape;9368;p8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9"/>
          <p:cNvGrpSpPr/>
          <p:nvPr/>
        </p:nvGrpSpPr>
        <p:grpSpPr>
          <a:xfrm>
            <a:off x="3624147" y="3310744"/>
            <a:ext cx="369730" cy="420775"/>
            <a:chOff x="-778700" y="3612425"/>
            <a:chExt cx="256775" cy="292225"/>
          </a:xfrm>
        </p:grpSpPr>
        <p:sp>
          <p:nvSpPr>
            <p:cNvPr id="9373" name="Google Shape;9373;p8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89"/>
          <p:cNvGrpSpPr/>
          <p:nvPr/>
        </p:nvGrpSpPr>
        <p:grpSpPr>
          <a:xfrm>
            <a:off x="6095649" y="3828305"/>
            <a:ext cx="340731" cy="387641"/>
            <a:chOff x="7728464" y="1561258"/>
            <a:chExt cx="349719" cy="397866"/>
          </a:xfrm>
        </p:grpSpPr>
        <p:sp>
          <p:nvSpPr>
            <p:cNvPr id="9380" name="Google Shape;9380;p8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89"/>
          <p:cNvGrpSpPr/>
          <p:nvPr/>
        </p:nvGrpSpPr>
        <p:grpSpPr>
          <a:xfrm>
            <a:off x="4018617" y="3828305"/>
            <a:ext cx="387681" cy="387641"/>
            <a:chOff x="5611350" y="1561258"/>
            <a:chExt cx="397907" cy="397866"/>
          </a:xfrm>
        </p:grpSpPr>
        <p:sp>
          <p:nvSpPr>
            <p:cNvPr id="9383" name="Google Shape;9383;p8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89"/>
          <p:cNvGrpSpPr/>
          <p:nvPr/>
        </p:nvGrpSpPr>
        <p:grpSpPr>
          <a:xfrm>
            <a:off x="4537903" y="3925571"/>
            <a:ext cx="387610" cy="193109"/>
            <a:chOff x="6140660" y="1661097"/>
            <a:chExt cx="397835" cy="198202"/>
          </a:xfrm>
        </p:grpSpPr>
        <p:sp>
          <p:nvSpPr>
            <p:cNvPr id="9388" name="Google Shape;9388;p8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89"/>
          <p:cNvGrpSpPr/>
          <p:nvPr/>
        </p:nvGrpSpPr>
        <p:grpSpPr>
          <a:xfrm>
            <a:off x="5057118" y="3828305"/>
            <a:ext cx="387681" cy="387641"/>
            <a:chOff x="6669907" y="1561258"/>
            <a:chExt cx="397907" cy="397866"/>
          </a:xfrm>
        </p:grpSpPr>
        <p:sp>
          <p:nvSpPr>
            <p:cNvPr id="9393" name="Google Shape;9393;p8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89"/>
          <p:cNvGrpSpPr/>
          <p:nvPr/>
        </p:nvGrpSpPr>
        <p:grpSpPr>
          <a:xfrm>
            <a:off x="1942348" y="3885842"/>
            <a:ext cx="387681" cy="272572"/>
            <a:chOff x="3386036" y="1746339"/>
            <a:chExt cx="397907" cy="279762"/>
          </a:xfrm>
        </p:grpSpPr>
        <p:sp>
          <p:nvSpPr>
            <p:cNvPr id="9399" name="Google Shape;9399;p8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89"/>
          <p:cNvGrpSpPr/>
          <p:nvPr/>
        </p:nvGrpSpPr>
        <p:grpSpPr>
          <a:xfrm>
            <a:off x="2980045" y="3828288"/>
            <a:ext cx="387681" cy="387681"/>
            <a:chOff x="4417380" y="1687279"/>
            <a:chExt cx="397907" cy="397907"/>
          </a:xfrm>
        </p:grpSpPr>
        <p:sp>
          <p:nvSpPr>
            <p:cNvPr id="9402" name="Google Shape;9402;p8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89"/>
          <p:cNvGrpSpPr/>
          <p:nvPr/>
        </p:nvGrpSpPr>
        <p:grpSpPr>
          <a:xfrm>
            <a:off x="7926526" y="3308537"/>
            <a:ext cx="387661" cy="387661"/>
            <a:chOff x="2869999" y="1687279"/>
            <a:chExt cx="397887" cy="397887"/>
          </a:xfrm>
        </p:grpSpPr>
        <p:sp>
          <p:nvSpPr>
            <p:cNvPr id="9405" name="Google Shape;9405;p8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9"/>
          <p:cNvGrpSpPr/>
          <p:nvPr/>
        </p:nvGrpSpPr>
        <p:grpSpPr>
          <a:xfrm>
            <a:off x="2461634" y="3828664"/>
            <a:ext cx="386807" cy="386929"/>
            <a:chOff x="3902887" y="1687655"/>
            <a:chExt cx="397010" cy="397135"/>
          </a:xfrm>
        </p:grpSpPr>
        <p:sp>
          <p:nvSpPr>
            <p:cNvPr id="9408" name="Google Shape;9408;p8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9"/>
          <p:cNvGrpSpPr/>
          <p:nvPr/>
        </p:nvGrpSpPr>
        <p:grpSpPr>
          <a:xfrm>
            <a:off x="3499331" y="3828344"/>
            <a:ext cx="387681" cy="387681"/>
            <a:chOff x="4933458" y="1687279"/>
            <a:chExt cx="397907" cy="397907"/>
          </a:xfrm>
        </p:grpSpPr>
        <p:sp>
          <p:nvSpPr>
            <p:cNvPr id="9411" name="Google Shape;9411;p8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89"/>
          <p:cNvGrpSpPr/>
          <p:nvPr/>
        </p:nvGrpSpPr>
        <p:grpSpPr>
          <a:xfrm>
            <a:off x="5273586" y="3308775"/>
            <a:ext cx="387681" cy="387661"/>
            <a:chOff x="266768" y="1721375"/>
            <a:chExt cx="397907" cy="397887"/>
          </a:xfrm>
        </p:grpSpPr>
        <p:sp>
          <p:nvSpPr>
            <p:cNvPr id="9414" name="Google Shape;9414;p8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9"/>
          <p:cNvGrpSpPr/>
          <p:nvPr/>
        </p:nvGrpSpPr>
        <p:grpSpPr>
          <a:xfrm>
            <a:off x="7395588" y="3308924"/>
            <a:ext cx="387539" cy="386888"/>
            <a:chOff x="2408992" y="1722875"/>
            <a:chExt cx="397761" cy="397093"/>
          </a:xfrm>
        </p:grpSpPr>
        <p:sp>
          <p:nvSpPr>
            <p:cNvPr id="9417" name="Google Shape;9417;p8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89"/>
          <p:cNvGrpSpPr/>
          <p:nvPr/>
        </p:nvGrpSpPr>
        <p:grpSpPr>
          <a:xfrm>
            <a:off x="5576404" y="3828305"/>
            <a:ext cx="387641" cy="387641"/>
            <a:chOff x="7199196" y="1561258"/>
            <a:chExt cx="397866" cy="397866"/>
          </a:xfrm>
        </p:grpSpPr>
        <p:sp>
          <p:nvSpPr>
            <p:cNvPr id="9420" name="Google Shape;9420;p8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89"/>
          <p:cNvGrpSpPr/>
          <p:nvPr/>
        </p:nvGrpSpPr>
        <p:grpSpPr>
          <a:xfrm>
            <a:off x="6332282" y="3308537"/>
            <a:ext cx="387661" cy="387661"/>
            <a:chOff x="1379798" y="1723250"/>
            <a:chExt cx="397887" cy="397887"/>
          </a:xfrm>
        </p:grpSpPr>
        <p:sp>
          <p:nvSpPr>
            <p:cNvPr id="9424" name="Google Shape;9424;p8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89"/>
          <p:cNvGrpSpPr/>
          <p:nvPr/>
        </p:nvGrpSpPr>
        <p:grpSpPr>
          <a:xfrm>
            <a:off x="5801242" y="3308537"/>
            <a:ext cx="387641" cy="387661"/>
            <a:chOff x="864491" y="1723250"/>
            <a:chExt cx="397866" cy="397887"/>
          </a:xfrm>
        </p:grpSpPr>
        <p:sp>
          <p:nvSpPr>
            <p:cNvPr id="9429" name="Google Shape;9429;p8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2" name="Google Shape;9432;p8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3" name="Google Shape;9433;p89"/>
          <p:cNvGrpSpPr/>
          <p:nvPr/>
        </p:nvGrpSpPr>
        <p:grpSpPr>
          <a:xfrm>
            <a:off x="6568070" y="3827060"/>
            <a:ext cx="388966" cy="388966"/>
            <a:chOff x="1190625" y="238125"/>
            <a:chExt cx="5235075" cy="5235075"/>
          </a:xfrm>
        </p:grpSpPr>
        <p:sp>
          <p:nvSpPr>
            <p:cNvPr id="9434" name="Google Shape;9434;p8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6" name="Google Shape;9436;p8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40"/>
        <p:cNvGrpSpPr/>
        <p:nvPr/>
      </p:nvGrpSpPr>
      <p:grpSpPr>
        <a:xfrm>
          <a:off x="0" y="0"/>
          <a:ext cx="0" cy="0"/>
          <a:chOff x="0" y="0"/>
          <a:chExt cx="0" cy="0"/>
        </a:xfrm>
      </p:grpSpPr>
      <p:pic>
        <p:nvPicPr>
          <p:cNvPr id="9441" name="Google Shape;9441;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sp>
        <p:nvSpPr>
          <p:cNvPr id="1074" name="Google Shape;1074;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a longer text?</a:t>
            </a:r>
            <a:endParaRPr/>
          </a:p>
        </p:txBody>
      </p:sp>
      <p:sp>
        <p:nvSpPr>
          <p:cNvPr id="1075" name="Google Shape;1075;p41"/>
          <p:cNvSpPr txBox="1">
            <a:spLocks noGrp="1"/>
          </p:cNvSpPr>
          <p:nvPr>
            <p:ph type="subTitle" idx="1"/>
          </p:nvPr>
        </p:nvSpPr>
        <p:spPr>
          <a:xfrm>
            <a:off x="4700313" y="1456450"/>
            <a:ext cx="3521700" cy="24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1076" name="Google Shape;1076;p41"/>
          <p:cNvSpPr txBox="1">
            <a:spLocks noGrp="1"/>
          </p:cNvSpPr>
          <p:nvPr>
            <p:ph type="subTitle" idx="2"/>
          </p:nvPr>
        </p:nvSpPr>
        <p:spPr>
          <a:xfrm>
            <a:off x="913463" y="1457788"/>
            <a:ext cx="3521700" cy="24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grpSp>
        <p:nvGrpSpPr>
          <p:cNvPr id="1077" name="Google Shape;1077;p41"/>
          <p:cNvGrpSpPr/>
          <p:nvPr/>
        </p:nvGrpSpPr>
        <p:grpSpPr>
          <a:xfrm>
            <a:off x="6306470" y="3700937"/>
            <a:ext cx="3096824" cy="1882725"/>
            <a:chOff x="6306470" y="3700937"/>
            <a:chExt cx="3096824" cy="1882725"/>
          </a:xfrm>
        </p:grpSpPr>
        <p:sp>
          <p:nvSpPr>
            <p:cNvPr id="1078" name="Google Shape;1078;p41"/>
            <p:cNvSpPr/>
            <p:nvPr/>
          </p:nvSpPr>
          <p:spPr>
            <a:xfrm flipH="1">
              <a:off x="6306470" y="3700937"/>
              <a:ext cx="2828275" cy="973054"/>
            </a:xfrm>
            <a:custGeom>
              <a:avLst/>
              <a:gdLst/>
              <a:ahLst/>
              <a:cxnLst/>
              <a:rect l="l" t="t" r="r" b="b"/>
              <a:pathLst>
                <a:path w="113131" h="42078" extrusionOk="0">
                  <a:moveTo>
                    <a:pt x="1442" y="0"/>
                  </a:moveTo>
                  <a:cubicBezTo>
                    <a:pt x="1310" y="0"/>
                    <a:pt x="1168" y="27"/>
                    <a:pt x="1015" y="84"/>
                  </a:cubicBezTo>
                  <a:cubicBezTo>
                    <a:pt x="637" y="204"/>
                    <a:pt x="339" y="383"/>
                    <a:pt x="0" y="621"/>
                  </a:cubicBezTo>
                  <a:lnTo>
                    <a:pt x="0" y="41978"/>
                  </a:lnTo>
                  <a:lnTo>
                    <a:pt x="113130" y="42078"/>
                  </a:lnTo>
                  <a:lnTo>
                    <a:pt x="110007" y="37403"/>
                  </a:lnTo>
                  <a:cubicBezTo>
                    <a:pt x="108992" y="35991"/>
                    <a:pt x="107660" y="35394"/>
                    <a:pt x="106526" y="35096"/>
                  </a:cubicBezTo>
                  <a:cubicBezTo>
                    <a:pt x="107600" y="34419"/>
                    <a:pt x="106267" y="33803"/>
                    <a:pt x="105074" y="33444"/>
                  </a:cubicBezTo>
                  <a:cubicBezTo>
                    <a:pt x="105372" y="33285"/>
                    <a:pt x="105710" y="32987"/>
                    <a:pt x="106009" y="32490"/>
                  </a:cubicBezTo>
                  <a:cubicBezTo>
                    <a:pt x="106943" y="30938"/>
                    <a:pt x="103621" y="30242"/>
                    <a:pt x="101194" y="30063"/>
                  </a:cubicBezTo>
                  <a:cubicBezTo>
                    <a:pt x="101553" y="29864"/>
                    <a:pt x="101891" y="29565"/>
                    <a:pt x="102249" y="29167"/>
                  </a:cubicBezTo>
                  <a:cubicBezTo>
                    <a:pt x="103250" y="28036"/>
                    <a:pt x="102421" y="27698"/>
                    <a:pt x="101050" y="27698"/>
                  </a:cubicBezTo>
                  <a:cubicBezTo>
                    <a:pt x="100541" y="27698"/>
                    <a:pt x="99957" y="27745"/>
                    <a:pt x="99364" y="27815"/>
                  </a:cubicBezTo>
                  <a:cubicBezTo>
                    <a:pt x="99603" y="27576"/>
                    <a:pt x="99802" y="27258"/>
                    <a:pt x="99822" y="26840"/>
                  </a:cubicBezTo>
                  <a:cubicBezTo>
                    <a:pt x="99854" y="26339"/>
                    <a:pt x="99507" y="26140"/>
                    <a:pt x="98984" y="26140"/>
                  </a:cubicBezTo>
                  <a:cubicBezTo>
                    <a:pt x="98197" y="26140"/>
                    <a:pt x="97010" y="26589"/>
                    <a:pt x="96102" y="27138"/>
                  </a:cubicBezTo>
                  <a:cubicBezTo>
                    <a:pt x="96699" y="26164"/>
                    <a:pt x="97017" y="22066"/>
                    <a:pt x="95505" y="20872"/>
                  </a:cubicBezTo>
                  <a:cubicBezTo>
                    <a:pt x="94807" y="20300"/>
                    <a:pt x="93963" y="20066"/>
                    <a:pt x="93087" y="20066"/>
                  </a:cubicBezTo>
                  <a:cubicBezTo>
                    <a:pt x="90793" y="20066"/>
                    <a:pt x="88279" y="21673"/>
                    <a:pt x="87588" y="23041"/>
                  </a:cubicBezTo>
                  <a:cubicBezTo>
                    <a:pt x="87309" y="22663"/>
                    <a:pt x="86852" y="22265"/>
                    <a:pt x="86175" y="21966"/>
                  </a:cubicBezTo>
                  <a:cubicBezTo>
                    <a:pt x="85788" y="21783"/>
                    <a:pt x="85426" y="21705"/>
                    <a:pt x="85093" y="21705"/>
                  </a:cubicBezTo>
                  <a:cubicBezTo>
                    <a:pt x="84161" y="21705"/>
                    <a:pt x="83464" y="22321"/>
                    <a:pt x="83112" y="22981"/>
                  </a:cubicBezTo>
                  <a:cubicBezTo>
                    <a:pt x="82627" y="22359"/>
                    <a:pt x="81417" y="22005"/>
                    <a:pt x="80252" y="22005"/>
                  </a:cubicBezTo>
                  <a:cubicBezTo>
                    <a:pt x="79219" y="22005"/>
                    <a:pt x="78222" y="22284"/>
                    <a:pt x="77801" y="22901"/>
                  </a:cubicBezTo>
                  <a:cubicBezTo>
                    <a:pt x="76726" y="24473"/>
                    <a:pt x="76607" y="25547"/>
                    <a:pt x="77124" y="26760"/>
                  </a:cubicBezTo>
                  <a:cubicBezTo>
                    <a:pt x="76688" y="26612"/>
                    <a:pt x="76133" y="26521"/>
                    <a:pt x="75519" y="26521"/>
                  </a:cubicBezTo>
                  <a:cubicBezTo>
                    <a:pt x="74732" y="26521"/>
                    <a:pt x="73847" y="26670"/>
                    <a:pt x="72987" y="27039"/>
                  </a:cubicBezTo>
                  <a:cubicBezTo>
                    <a:pt x="72231" y="27337"/>
                    <a:pt x="71714" y="27954"/>
                    <a:pt x="71495" y="28730"/>
                  </a:cubicBezTo>
                  <a:cubicBezTo>
                    <a:pt x="71226" y="28685"/>
                    <a:pt x="70980" y="28663"/>
                    <a:pt x="70756" y="28663"/>
                  </a:cubicBezTo>
                  <a:cubicBezTo>
                    <a:pt x="70682" y="28663"/>
                    <a:pt x="70609" y="28665"/>
                    <a:pt x="70540" y="28670"/>
                  </a:cubicBezTo>
                  <a:cubicBezTo>
                    <a:pt x="71316" y="27656"/>
                    <a:pt x="71952" y="26164"/>
                    <a:pt x="70460" y="25348"/>
                  </a:cubicBezTo>
                  <a:cubicBezTo>
                    <a:pt x="69986" y="25083"/>
                    <a:pt x="69456" y="24973"/>
                    <a:pt x="68913" y="24973"/>
                  </a:cubicBezTo>
                  <a:cubicBezTo>
                    <a:pt x="67706" y="24973"/>
                    <a:pt x="66438" y="25520"/>
                    <a:pt x="65587" y="26124"/>
                  </a:cubicBezTo>
                  <a:cubicBezTo>
                    <a:pt x="65497" y="25226"/>
                    <a:pt x="65001" y="24197"/>
                    <a:pt x="63777" y="24197"/>
                  </a:cubicBezTo>
                  <a:cubicBezTo>
                    <a:pt x="63646" y="24197"/>
                    <a:pt x="63507" y="24209"/>
                    <a:pt x="63359" y="24234"/>
                  </a:cubicBezTo>
                  <a:cubicBezTo>
                    <a:pt x="62662" y="24334"/>
                    <a:pt x="62105" y="24572"/>
                    <a:pt x="61707" y="24871"/>
                  </a:cubicBezTo>
                  <a:cubicBezTo>
                    <a:pt x="61571" y="23058"/>
                    <a:pt x="59463" y="21127"/>
                    <a:pt x="56511" y="21127"/>
                  </a:cubicBezTo>
                  <a:cubicBezTo>
                    <a:pt x="56029" y="21127"/>
                    <a:pt x="55525" y="21178"/>
                    <a:pt x="55004" y="21290"/>
                  </a:cubicBezTo>
                  <a:cubicBezTo>
                    <a:pt x="53886" y="21520"/>
                    <a:pt x="52944" y="22103"/>
                    <a:pt x="53251" y="22995"/>
                  </a:cubicBezTo>
                  <a:lnTo>
                    <a:pt x="53251" y="22995"/>
                  </a:lnTo>
                  <a:cubicBezTo>
                    <a:pt x="52687" y="22314"/>
                    <a:pt x="52047" y="21779"/>
                    <a:pt x="51542" y="21779"/>
                  </a:cubicBezTo>
                  <a:cubicBezTo>
                    <a:pt x="51286" y="21779"/>
                    <a:pt x="51064" y="21918"/>
                    <a:pt x="50906" y="22245"/>
                  </a:cubicBezTo>
                  <a:cubicBezTo>
                    <a:pt x="50987" y="20285"/>
                    <a:pt x="49152" y="19465"/>
                    <a:pt x="47546" y="19465"/>
                  </a:cubicBezTo>
                  <a:cubicBezTo>
                    <a:pt x="47196" y="19465"/>
                    <a:pt x="46856" y="19504"/>
                    <a:pt x="46549" y="19579"/>
                  </a:cubicBezTo>
                  <a:cubicBezTo>
                    <a:pt x="44659" y="20057"/>
                    <a:pt x="43366" y="21568"/>
                    <a:pt x="43068" y="22901"/>
                  </a:cubicBezTo>
                  <a:cubicBezTo>
                    <a:pt x="42927" y="21784"/>
                    <a:pt x="42646" y="21278"/>
                    <a:pt x="42190" y="21278"/>
                  </a:cubicBezTo>
                  <a:cubicBezTo>
                    <a:pt x="41875" y="21278"/>
                    <a:pt x="41475" y="21519"/>
                    <a:pt x="40979" y="21966"/>
                  </a:cubicBezTo>
                  <a:cubicBezTo>
                    <a:pt x="39746" y="23001"/>
                    <a:pt x="38930" y="26880"/>
                    <a:pt x="38990" y="27317"/>
                  </a:cubicBezTo>
                  <a:cubicBezTo>
                    <a:pt x="38448" y="26661"/>
                    <a:pt x="38024" y="26396"/>
                    <a:pt x="37651" y="26396"/>
                  </a:cubicBezTo>
                  <a:cubicBezTo>
                    <a:pt x="37243" y="26396"/>
                    <a:pt x="36897" y="26711"/>
                    <a:pt x="36523" y="27178"/>
                  </a:cubicBezTo>
                  <a:cubicBezTo>
                    <a:pt x="36026" y="26741"/>
                    <a:pt x="35927" y="26442"/>
                    <a:pt x="35449" y="26084"/>
                  </a:cubicBezTo>
                  <a:cubicBezTo>
                    <a:pt x="35847" y="26024"/>
                    <a:pt x="36225" y="25826"/>
                    <a:pt x="36603" y="25348"/>
                  </a:cubicBezTo>
                  <a:cubicBezTo>
                    <a:pt x="37737" y="23975"/>
                    <a:pt x="36822" y="22702"/>
                    <a:pt x="34952" y="22563"/>
                  </a:cubicBezTo>
                  <a:cubicBezTo>
                    <a:pt x="36225" y="21966"/>
                    <a:pt x="37299" y="19758"/>
                    <a:pt x="36305" y="17729"/>
                  </a:cubicBezTo>
                  <a:cubicBezTo>
                    <a:pt x="34994" y="15080"/>
                    <a:pt x="33038" y="13984"/>
                    <a:pt x="31163" y="13984"/>
                  </a:cubicBezTo>
                  <a:cubicBezTo>
                    <a:pt x="30363" y="13984"/>
                    <a:pt x="29578" y="14184"/>
                    <a:pt x="28865" y="14546"/>
                  </a:cubicBezTo>
                  <a:cubicBezTo>
                    <a:pt x="29044" y="13910"/>
                    <a:pt x="29143" y="13134"/>
                    <a:pt x="29044" y="12259"/>
                  </a:cubicBezTo>
                  <a:cubicBezTo>
                    <a:pt x="28912" y="11009"/>
                    <a:pt x="28242" y="10568"/>
                    <a:pt x="27474" y="10568"/>
                  </a:cubicBezTo>
                  <a:cubicBezTo>
                    <a:pt x="27081" y="10568"/>
                    <a:pt x="26663" y="10684"/>
                    <a:pt x="26279" y="10866"/>
                  </a:cubicBezTo>
                  <a:cubicBezTo>
                    <a:pt x="26875" y="8877"/>
                    <a:pt x="27393" y="7325"/>
                    <a:pt x="26139" y="5992"/>
                  </a:cubicBezTo>
                  <a:cubicBezTo>
                    <a:pt x="25649" y="5502"/>
                    <a:pt x="25067" y="5271"/>
                    <a:pt x="24481" y="5271"/>
                  </a:cubicBezTo>
                  <a:cubicBezTo>
                    <a:pt x="23569" y="5271"/>
                    <a:pt x="22647" y="5831"/>
                    <a:pt x="22041" y="6848"/>
                  </a:cubicBezTo>
                  <a:cubicBezTo>
                    <a:pt x="22041" y="6848"/>
                    <a:pt x="21121" y="6437"/>
                    <a:pt x="19459" y="6437"/>
                  </a:cubicBezTo>
                  <a:cubicBezTo>
                    <a:pt x="19293" y="6437"/>
                    <a:pt x="19119" y="6441"/>
                    <a:pt x="18938" y="6450"/>
                  </a:cubicBezTo>
                  <a:cubicBezTo>
                    <a:pt x="15338" y="6629"/>
                    <a:pt x="12811" y="8777"/>
                    <a:pt x="12254" y="11523"/>
                  </a:cubicBezTo>
                  <a:cubicBezTo>
                    <a:pt x="12310" y="10428"/>
                    <a:pt x="12175" y="8589"/>
                    <a:pt x="10817" y="8589"/>
                  </a:cubicBezTo>
                  <a:cubicBezTo>
                    <a:pt x="10719" y="8589"/>
                    <a:pt x="10615" y="8598"/>
                    <a:pt x="10504" y="8618"/>
                  </a:cubicBezTo>
                  <a:cubicBezTo>
                    <a:pt x="9770" y="8737"/>
                    <a:pt x="8958" y="9864"/>
                    <a:pt x="8342" y="10994"/>
                  </a:cubicBezTo>
                  <a:lnTo>
                    <a:pt x="8342" y="10994"/>
                  </a:lnTo>
                  <a:cubicBezTo>
                    <a:pt x="9155" y="9495"/>
                    <a:pt x="9859" y="5871"/>
                    <a:pt x="6764" y="4998"/>
                  </a:cubicBezTo>
                  <a:cubicBezTo>
                    <a:pt x="6518" y="4928"/>
                    <a:pt x="6242" y="4896"/>
                    <a:pt x="5952" y="4896"/>
                  </a:cubicBezTo>
                  <a:cubicBezTo>
                    <a:pt x="4603" y="4896"/>
                    <a:pt x="2973" y="5587"/>
                    <a:pt x="2825" y="6291"/>
                  </a:cubicBezTo>
                  <a:cubicBezTo>
                    <a:pt x="3194" y="4500"/>
                    <a:pt x="3152" y="0"/>
                    <a:pt x="1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1"/>
            <p:cNvSpPr/>
            <p:nvPr/>
          </p:nvSpPr>
          <p:spPr>
            <a:xfrm>
              <a:off x="8183082" y="4003175"/>
              <a:ext cx="1220212" cy="1580487"/>
            </a:xfrm>
            <a:custGeom>
              <a:avLst/>
              <a:gdLst/>
              <a:ahLst/>
              <a:cxnLst/>
              <a:rect l="l" t="t" r="r" b="b"/>
              <a:pathLst>
                <a:path w="33520" h="43417" extrusionOk="0">
                  <a:moveTo>
                    <a:pt x="10881" y="0"/>
                  </a:moveTo>
                  <a:lnTo>
                    <a:pt x="10881" y="0"/>
                  </a:lnTo>
                  <a:cubicBezTo>
                    <a:pt x="10981" y="298"/>
                    <a:pt x="11776" y="2686"/>
                    <a:pt x="11498" y="4575"/>
                  </a:cubicBezTo>
                  <a:cubicBezTo>
                    <a:pt x="11219" y="6624"/>
                    <a:pt x="12453" y="7261"/>
                    <a:pt x="12453" y="7261"/>
                  </a:cubicBezTo>
                  <a:cubicBezTo>
                    <a:pt x="12453" y="7261"/>
                    <a:pt x="13268" y="1890"/>
                    <a:pt x="12154" y="1194"/>
                  </a:cubicBezTo>
                  <a:cubicBezTo>
                    <a:pt x="11180" y="597"/>
                    <a:pt x="10941" y="139"/>
                    <a:pt x="10881" y="0"/>
                  </a:cubicBezTo>
                  <a:close/>
                  <a:moveTo>
                    <a:pt x="10085" y="5152"/>
                  </a:moveTo>
                  <a:cubicBezTo>
                    <a:pt x="10085" y="5153"/>
                    <a:pt x="8514" y="7480"/>
                    <a:pt x="5709" y="10404"/>
                  </a:cubicBezTo>
                  <a:cubicBezTo>
                    <a:pt x="2884" y="13308"/>
                    <a:pt x="6107" y="14383"/>
                    <a:pt x="6087" y="17983"/>
                  </a:cubicBezTo>
                  <a:cubicBezTo>
                    <a:pt x="6087" y="18878"/>
                    <a:pt x="6027" y="19475"/>
                    <a:pt x="5888" y="19754"/>
                  </a:cubicBezTo>
                  <a:cubicBezTo>
                    <a:pt x="5888" y="19754"/>
                    <a:pt x="5212" y="25662"/>
                    <a:pt x="6087" y="28327"/>
                  </a:cubicBezTo>
                  <a:cubicBezTo>
                    <a:pt x="6314" y="29020"/>
                    <a:pt x="6177" y="29301"/>
                    <a:pt x="5855" y="29301"/>
                  </a:cubicBezTo>
                  <a:cubicBezTo>
                    <a:pt x="4936" y="29301"/>
                    <a:pt x="2520" y="27013"/>
                    <a:pt x="2785" y="25423"/>
                  </a:cubicBezTo>
                  <a:lnTo>
                    <a:pt x="2785" y="25423"/>
                  </a:lnTo>
                  <a:cubicBezTo>
                    <a:pt x="2785" y="25423"/>
                    <a:pt x="0" y="29163"/>
                    <a:pt x="4038" y="30993"/>
                  </a:cubicBezTo>
                  <a:cubicBezTo>
                    <a:pt x="8076" y="32823"/>
                    <a:pt x="7957" y="31092"/>
                    <a:pt x="7480" y="34395"/>
                  </a:cubicBezTo>
                  <a:cubicBezTo>
                    <a:pt x="7071" y="37387"/>
                    <a:pt x="9093" y="43416"/>
                    <a:pt x="12765" y="43416"/>
                  </a:cubicBezTo>
                  <a:cubicBezTo>
                    <a:pt x="12852" y="43416"/>
                    <a:pt x="12941" y="43413"/>
                    <a:pt x="13030" y="43406"/>
                  </a:cubicBezTo>
                  <a:lnTo>
                    <a:pt x="33519" y="34773"/>
                  </a:lnTo>
                  <a:cubicBezTo>
                    <a:pt x="33380" y="32863"/>
                    <a:pt x="31092" y="21444"/>
                    <a:pt x="29083" y="20291"/>
                  </a:cubicBezTo>
                  <a:cubicBezTo>
                    <a:pt x="26775" y="18998"/>
                    <a:pt x="25383" y="19793"/>
                    <a:pt x="23195" y="17128"/>
                  </a:cubicBezTo>
                  <a:cubicBezTo>
                    <a:pt x="21007" y="14462"/>
                    <a:pt x="24567" y="12811"/>
                    <a:pt x="22280" y="10702"/>
                  </a:cubicBezTo>
                  <a:cubicBezTo>
                    <a:pt x="20116" y="8727"/>
                    <a:pt x="18984" y="8673"/>
                    <a:pt x="18868" y="8673"/>
                  </a:cubicBezTo>
                  <a:cubicBezTo>
                    <a:pt x="18861" y="8673"/>
                    <a:pt x="18858" y="8673"/>
                    <a:pt x="18858" y="8673"/>
                  </a:cubicBezTo>
                  <a:cubicBezTo>
                    <a:pt x="19097" y="12015"/>
                    <a:pt x="17247" y="9907"/>
                    <a:pt x="17883" y="13726"/>
                  </a:cubicBezTo>
                  <a:cubicBezTo>
                    <a:pt x="18560" y="17565"/>
                    <a:pt x="19455" y="19356"/>
                    <a:pt x="17864" y="20589"/>
                  </a:cubicBezTo>
                  <a:cubicBezTo>
                    <a:pt x="17654" y="20752"/>
                    <a:pt x="17423" y="20827"/>
                    <a:pt x="17181" y="20827"/>
                  </a:cubicBezTo>
                  <a:cubicBezTo>
                    <a:pt x="15563" y="20827"/>
                    <a:pt x="13469" y="17438"/>
                    <a:pt x="14283" y="14184"/>
                  </a:cubicBezTo>
                  <a:cubicBezTo>
                    <a:pt x="15238" y="10424"/>
                    <a:pt x="12194" y="8773"/>
                    <a:pt x="12194" y="8773"/>
                  </a:cubicBezTo>
                  <a:cubicBezTo>
                    <a:pt x="12194" y="8773"/>
                    <a:pt x="11136" y="11149"/>
                    <a:pt x="9432" y="11149"/>
                  </a:cubicBezTo>
                  <a:cubicBezTo>
                    <a:pt x="9372" y="11149"/>
                    <a:pt x="9311" y="11146"/>
                    <a:pt x="9250" y="11140"/>
                  </a:cubicBezTo>
                  <a:cubicBezTo>
                    <a:pt x="7420" y="10961"/>
                    <a:pt x="10085" y="5153"/>
                    <a:pt x="10085" y="51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42"/>
          <p:cNvSpPr txBox="1">
            <a:spLocks noGrp="1"/>
          </p:cNvSpPr>
          <p:nvPr>
            <p:ph type="subTitle" idx="1"/>
          </p:nvPr>
        </p:nvSpPr>
        <p:spPr>
          <a:xfrm>
            <a:off x="2166224" y="1819800"/>
            <a:ext cx="4817100" cy="190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sp>
        <p:nvSpPr>
          <p:cNvPr id="1085" name="Google Shape;1085;p42"/>
          <p:cNvSpPr txBox="1">
            <a:spLocks noGrp="1"/>
          </p:cNvSpPr>
          <p:nvPr>
            <p:ph type="title"/>
          </p:nvPr>
        </p:nvSpPr>
        <p:spPr>
          <a:xfrm>
            <a:off x="2160674" y="969650"/>
            <a:ext cx="4817100" cy="58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here!</a:t>
            </a:r>
            <a:endParaRPr/>
          </a:p>
        </p:txBody>
      </p:sp>
      <p:sp>
        <p:nvSpPr>
          <p:cNvPr id="1086" name="Google Shape;1086;p42"/>
          <p:cNvSpPr/>
          <p:nvPr/>
        </p:nvSpPr>
        <p:spPr>
          <a:xfrm flipH="1">
            <a:off x="148603" y="1491326"/>
            <a:ext cx="1501333" cy="3706566"/>
          </a:xfrm>
          <a:custGeom>
            <a:avLst/>
            <a:gdLst/>
            <a:ahLst/>
            <a:cxnLst/>
            <a:rect l="l" t="t" r="r" b="b"/>
            <a:pathLst>
              <a:path w="27612" h="68173" extrusionOk="0">
                <a:moveTo>
                  <a:pt x="20448" y="39076"/>
                </a:moveTo>
                <a:cubicBezTo>
                  <a:pt x="20444" y="39079"/>
                  <a:pt x="20440" y="39082"/>
                  <a:pt x="20436" y="39085"/>
                </a:cubicBezTo>
                <a:lnTo>
                  <a:pt x="20436" y="39085"/>
                </a:lnTo>
                <a:cubicBezTo>
                  <a:pt x="20441" y="39087"/>
                  <a:pt x="20445" y="39088"/>
                  <a:pt x="20450" y="39090"/>
                </a:cubicBezTo>
                <a:lnTo>
                  <a:pt x="20448" y="39076"/>
                </a:lnTo>
                <a:close/>
                <a:moveTo>
                  <a:pt x="9847" y="0"/>
                </a:moveTo>
                <a:cubicBezTo>
                  <a:pt x="9847" y="0"/>
                  <a:pt x="8097" y="10106"/>
                  <a:pt x="4138" y="12314"/>
                </a:cubicBezTo>
                <a:cubicBezTo>
                  <a:pt x="4138" y="12314"/>
                  <a:pt x="5471" y="12215"/>
                  <a:pt x="6426" y="11419"/>
                </a:cubicBezTo>
                <a:lnTo>
                  <a:pt x="6426" y="11419"/>
                </a:lnTo>
                <a:lnTo>
                  <a:pt x="5769" y="12911"/>
                </a:lnTo>
                <a:cubicBezTo>
                  <a:pt x="5769" y="12911"/>
                  <a:pt x="7281" y="12274"/>
                  <a:pt x="8296" y="11101"/>
                </a:cubicBezTo>
                <a:cubicBezTo>
                  <a:pt x="8296" y="11101"/>
                  <a:pt x="8315" y="11180"/>
                  <a:pt x="8355" y="11299"/>
                </a:cubicBezTo>
                <a:cubicBezTo>
                  <a:pt x="8256" y="11478"/>
                  <a:pt x="8117" y="11638"/>
                  <a:pt x="7997" y="11817"/>
                </a:cubicBezTo>
                <a:cubicBezTo>
                  <a:pt x="7798" y="11976"/>
                  <a:pt x="4536" y="16193"/>
                  <a:pt x="2805" y="16651"/>
                </a:cubicBezTo>
                <a:cubicBezTo>
                  <a:pt x="2805" y="16651"/>
                  <a:pt x="2977" y="16674"/>
                  <a:pt x="3242" y="16674"/>
                </a:cubicBezTo>
                <a:cubicBezTo>
                  <a:pt x="3620" y="16674"/>
                  <a:pt x="4188" y="16626"/>
                  <a:pt x="4715" y="16392"/>
                </a:cubicBezTo>
                <a:lnTo>
                  <a:pt x="4715" y="16392"/>
                </a:lnTo>
                <a:lnTo>
                  <a:pt x="3919" y="17287"/>
                </a:lnTo>
                <a:cubicBezTo>
                  <a:pt x="3919" y="17287"/>
                  <a:pt x="5212" y="17088"/>
                  <a:pt x="6207" y="16472"/>
                </a:cubicBezTo>
                <a:lnTo>
                  <a:pt x="6207" y="16472"/>
                </a:lnTo>
                <a:cubicBezTo>
                  <a:pt x="6207" y="16472"/>
                  <a:pt x="6187" y="17506"/>
                  <a:pt x="6565" y="17784"/>
                </a:cubicBezTo>
                <a:lnTo>
                  <a:pt x="7301" y="16491"/>
                </a:lnTo>
                <a:cubicBezTo>
                  <a:pt x="7301" y="16491"/>
                  <a:pt x="7758" y="17844"/>
                  <a:pt x="8256" y="17944"/>
                </a:cubicBezTo>
                <a:lnTo>
                  <a:pt x="8156" y="16750"/>
                </a:lnTo>
                <a:lnTo>
                  <a:pt x="8156" y="16750"/>
                </a:lnTo>
                <a:cubicBezTo>
                  <a:pt x="8156" y="16750"/>
                  <a:pt x="8972" y="17705"/>
                  <a:pt x="9549" y="17964"/>
                </a:cubicBezTo>
                <a:lnTo>
                  <a:pt x="9290" y="16571"/>
                </a:lnTo>
                <a:lnTo>
                  <a:pt x="9290" y="16571"/>
                </a:lnTo>
                <a:cubicBezTo>
                  <a:pt x="9290" y="16571"/>
                  <a:pt x="9310" y="16611"/>
                  <a:pt x="9390" y="16690"/>
                </a:cubicBezTo>
                <a:cubicBezTo>
                  <a:pt x="9569" y="17347"/>
                  <a:pt x="9768" y="18083"/>
                  <a:pt x="10086" y="18700"/>
                </a:cubicBezTo>
                <a:cubicBezTo>
                  <a:pt x="10146" y="18799"/>
                  <a:pt x="10185" y="18898"/>
                  <a:pt x="10245" y="19058"/>
                </a:cubicBezTo>
                <a:cubicBezTo>
                  <a:pt x="9469" y="19555"/>
                  <a:pt x="2427" y="24031"/>
                  <a:pt x="0" y="24707"/>
                </a:cubicBezTo>
                <a:cubicBezTo>
                  <a:pt x="0" y="24707"/>
                  <a:pt x="25" y="24708"/>
                  <a:pt x="72" y="24708"/>
                </a:cubicBezTo>
                <a:cubicBezTo>
                  <a:pt x="387" y="24708"/>
                  <a:pt x="1679" y="24678"/>
                  <a:pt x="2805" y="24210"/>
                </a:cubicBezTo>
                <a:lnTo>
                  <a:pt x="2805" y="24210"/>
                </a:lnTo>
                <a:lnTo>
                  <a:pt x="1651" y="25344"/>
                </a:lnTo>
                <a:cubicBezTo>
                  <a:pt x="1651" y="25344"/>
                  <a:pt x="3541" y="24966"/>
                  <a:pt x="4973" y="24130"/>
                </a:cubicBezTo>
                <a:cubicBezTo>
                  <a:pt x="4973" y="24130"/>
                  <a:pt x="4993" y="25364"/>
                  <a:pt x="5570" y="25622"/>
                </a:cubicBezTo>
                <a:lnTo>
                  <a:pt x="6585" y="24031"/>
                </a:lnTo>
                <a:cubicBezTo>
                  <a:pt x="6585" y="24031"/>
                  <a:pt x="7301" y="25543"/>
                  <a:pt x="8057" y="25622"/>
                </a:cubicBezTo>
                <a:lnTo>
                  <a:pt x="7858" y="24230"/>
                </a:lnTo>
                <a:lnTo>
                  <a:pt x="7858" y="24230"/>
                </a:lnTo>
                <a:cubicBezTo>
                  <a:pt x="7858" y="24230"/>
                  <a:pt x="9091" y="25244"/>
                  <a:pt x="9947" y="25503"/>
                </a:cubicBezTo>
                <a:lnTo>
                  <a:pt x="9509" y="23911"/>
                </a:lnTo>
                <a:lnTo>
                  <a:pt x="9509" y="23911"/>
                </a:lnTo>
                <a:cubicBezTo>
                  <a:pt x="9509" y="23912"/>
                  <a:pt x="10961" y="25403"/>
                  <a:pt x="12433" y="25602"/>
                </a:cubicBezTo>
                <a:lnTo>
                  <a:pt x="11538" y="24309"/>
                </a:lnTo>
                <a:lnTo>
                  <a:pt x="12294" y="24846"/>
                </a:lnTo>
                <a:cubicBezTo>
                  <a:pt x="12692" y="26020"/>
                  <a:pt x="13050" y="27015"/>
                  <a:pt x="13229" y="27552"/>
                </a:cubicBezTo>
                <a:cubicBezTo>
                  <a:pt x="10583" y="28606"/>
                  <a:pt x="2586" y="31630"/>
                  <a:pt x="637" y="32067"/>
                </a:cubicBezTo>
                <a:cubicBezTo>
                  <a:pt x="637" y="32067"/>
                  <a:pt x="877" y="32096"/>
                  <a:pt x="1240" y="32096"/>
                </a:cubicBezTo>
                <a:cubicBezTo>
                  <a:pt x="1741" y="32096"/>
                  <a:pt x="2475" y="32042"/>
                  <a:pt x="3143" y="31789"/>
                </a:cubicBezTo>
                <a:lnTo>
                  <a:pt x="3143" y="31789"/>
                </a:lnTo>
                <a:lnTo>
                  <a:pt x="2089" y="32863"/>
                </a:lnTo>
                <a:cubicBezTo>
                  <a:pt x="2089" y="32863"/>
                  <a:pt x="3780" y="32624"/>
                  <a:pt x="5073" y="31908"/>
                </a:cubicBezTo>
                <a:lnTo>
                  <a:pt x="5073" y="31908"/>
                </a:lnTo>
                <a:cubicBezTo>
                  <a:pt x="5073" y="31908"/>
                  <a:pt x="5013" y="33162"/>
                  <a:pt x="5491" y="33480"/>
                </a:cubicBezTo>
                <a:lnTo>
                  <a:pt x="6485" y="31928"/>
                </a:lnTo>
                <a:cubicBezTo>
                  <a:pt x="6485" y="31928"/>
                  <a:pt x="7022" y="33520"/>
                  <a:pt x="7699" y="33679"/>
                </a:cubicBezTo>
                <a:lnTo>
                  <a:pt x="7599" y="32266"/>
                </a:lnTo>
                <a:lnTo>
                  <a:pt x="7599" y="32266"/>
                </a:lnTo>
                <a:cubicBezTo>
                  <a:pt x="7599" y="32267"/>
                  <a:pt x="8654" y="33400"/>
                  <a:pt x="9370" y="33719"/>
                </a:cubicBezTo>
                <a:lnTo>
                  <a:pt x="9091" y="32048"/>
                </a:lnTo>
                <a:lnTo>
                  <a:pt x="9091" y="32048"/>
                </a:lnTo>
                <a:cubicBezTo>
                  <a:pt x="9091" y="32048"/>
                  <a:pt x="10265" y="33699"/>
                  <a:pt x="11558" y="34017"/>
                </a:cubicBezTo>
                <a:lnTo>
                  <a:pt x="10842" y="32624"/>
                </a:lnTo>
                <a:lnTo>
                  <a:pt x="12075" y="33798"/>
                </a:lnTo>
                <a:cubicBezTo>
                  <a:pt x="12075" y="33798"/>
                  <a:pt x="11777" y="32127"/>
                  <a:pt x="11697" y="31709"/>
                </a:cubicBezTo>
                <a:lnTo>
                  <a:pt x="11697" y="31709"/>
                </a:lnTo>
                <a:cubicBezTo>
                  <a:pt x="11697" y="31710"/>
                  <a:pt x="12533" y="33719"/>
                  <a:pt x="13129" y="33898"/>
                </a:cubicBezTo>
                <a:lnTo>
                  <a:pt x="13388" y="32207"/>
                </a:lnTo>
                <a:cubicBezTo>
                  <a:pt x="13388" y="32207"/>
                  <a:pt x="13766" y="32605"/>
                  <a:pt x="14224" y="32963"/>
                </a:cubicBezTo>
                <a:cubicBezTo>
                  <a:pt x="14283" y="33360"/>
                  <a:pt x="14363" y="33778"/>
                  <a:pt x="14442" y="34216"/>
                </a:cubicBezTo>
                <a:cubicBezTo>
                  <a:pt x="12533" y="38015"/>
                  <a:pt x="10504" y="40005"/>
                  <a:pt x="10504" y="40005"/>
                </a:cubicBezTo>
                <a:cubicBezTo>
                  <a:pt x="11578" y="39925"/>
                  <a:pt x="12294" y="39169"/>
                  <a:pt x="12294" y="39169"/>
                </a:cubicBezTo>
                <a:lnTo>
                  <a:pt x="12294" y="39169"/>
                </a:lnTo>
                <a:lnTo>
                  <a:pt x="12195" y="39368"/>
                </a:lnTo>
                <a:cubicBezTo>
                  <a:pt x="9847" y="40761"/>
                  <a:pt x="7003" y="42352"/>
                  <a:pt x="5630" y="42750"/>
                </a:cubicBezTo>
                <a:cubicBezTo>
                  <a:pt x="5630" y="42750"/>
                  <a:pt x="5678" y="42752"/>
                  <a:pt x="5763" y="42752"/>
                </a:cubicBezTo>
                <a:cubicBezTo>
                  <a:pt x="6163" y="42752"/>
                  <a:pt x="7390" y="42711"/>
                  <a:pt x="8455" y="42253"/>
                </a:cubicBezTo>
                <a:lnTo>
                  <a:pt x="8455" y="42253"/>
                </a:lnTo>
                <a:lnTo>
                  <a:pt x="7301" y="43406"/>
                </a:lnTo>
                <a:cubicBezTo>
                  <a:pt x="7301" y="43406"/>
                  <a:pt x="9191" y="43028"/>
                  <a:pt x="10603" y="42173"/>
                </a:cubicBezTo>
                <a:cubicBezTo>
                  <a:pt x="10603" y="42173"/>
                  <a:pt x="10643" y="43426"/>
                  <a:pt x="11200" y="43665"/>
                </a:cubicBezTo>
                <a:lnTo>
                  <a:pt x="12234" y="42073"/>
                </a:lnTo>
                <a:cubicBezTo>
                  <a:pt x="12234" y="42073"/>
                  <a:pt x="12950" y="43605"/>
                  <a:pt x="13686" y="43665"/>
                </a:cubicBezTo>
                <a:lnTo>
                  <a:pt x="13488" y="42272"/>
                </a:lnTo>
                <a:lnTo>
                  <a:pt x="13488" y="42272"/>
                </a:lnTo>
                <a:cubicBezTo>
                  <a:pt x="13488" y="42273"/>
                  <a:pt x="14741" y="43307"/>
                  <a:pt x="15576" y="43546"/>
                </a:cubicBezTo>
                <a:lnTo>
                  <a:pt x="15159" y="41954"/>
                </a:lnTo>
                <a:lnTo>
                  <a:pt x="15159" y="41954"/>
                </a:lnTo>
                <a:cubicBezTo>
                  <a:pt x="15159" y="41954"/>
                  <a:pt x="15477" y="42312"/>
                  <a:pt x="16014" y="42670"/>
                </a:cubicBezTo>
                <a:cubicBezTo>
                  <a:pt x="16551" y="45614"/>
                  <a:pt x="17028" y="47942"/>
                  <a:pt x="17168" y="48539"/>
                </a:cubicBezTo>
                <a:cubicBezTo>
                  <a:pt x="17506" y="49832"/>
                  <a:pt x="17446" y="61946"/>
                  <a:pt x="17426" y="68014"/>
                </a:cubicBezTo>
                <a:lnTo>
                  <a:pt x="21644" y="68173"/>
                </a:lnTo>
                <a:cubicBezTo>
                  <a:pt x="21644" y="66601"/>
                  <a:pt x="19157" y="50070"/>
                  <a:pt x="18699" y="48200"/>
                </a:cubicBezTo>
                <a:cubicBezTo>
                  <a:pt x="18560" y="47703"/>
                  <a:pt x="18202" y="45893"/>
                  <a:pt x="17705" y="43546"/>
                </a:cubicBezTo>
                <a:lnTo>
                  <a:pt x="17705" y="43546"/>
                </a:lnTo>
                <a:cubicBezTo>
                  <a:pt x="17824" y="43565"/>
                  <a:pt x="17944" y="43625"/>
                  <a:pt x="18063" y="43625"/>
                </a:cubicBezTo>
                <a:lnTo>
                  <a:pt x="17546" y="42869"/>
                </a:lnTo>
                <a:cubicBezTo>
                  <a:pt x="17526" y="42770"/>
                  <a:pt x="17506" y="42650"/>
                  <a:pt x="17466" y="42551"/>
                </a:cubicBezTo>
                <a:lnTo>
                  <a:pt x="17466" y="42551"/>
                </a:lnTo>
                <a:lnTo>
                  <a:pt x="18660" y="43367"/>
                </a:lnTo>
                <a:cubicBezTo>
                  <a:pt x="18660" y="43367"/>
                  <a:pt x="18222" y="41775"/>
                  <a:pt x="18123" y="41357"/>
                </a:cubicBezTo>
                <a:lnTo>
                  <a:pt x="18123" y="41357"/>
                </a:lnTo>
                <a:cubicBezTo>
                  <a:pt x="18123" y="41358"/>
                  <a:pt x="19157" y="43267"/>
                  <a:pt x="19853" y="43367"/>
                </a:cubicBezTo>
                <a:lnTo>
                  <a:pt x="20052" y="41676"/>
                </a:lnTo>
                <a:cubicBezTo>
                  <a:pt x="20052" y="41676"/>
                  <a:pt x="21385" y="42738"/>
                  <a:pt x="22183" y="42738"/>
                </a:cubicBezTo>
                <a:cubicBezTo>
                  <a:pt x="22223" y="42738"/>
                  <a:pt x="22262" y="42736"/>
                  <a:pt x="22300" y="42730"/>
                </a:cubicBezTo>
                <a:lnTo>
                  <a:pt x="21405" y="41536"/>
                </a:lnTo>
                <a:lnTo>
                  <a:pt x="21405" y="41536"/>
                </a:lnTo>
                <a:cubicBezTo>
                  <a:pt x="21405" y="41536"/>
                  <a:pt x="23062" y="42134"/>
                  <a:pt x="24005" y="42134"/>
                </a:cubicBezTo>
                <a:cubicBezTo>
                  <a:pt x="24021" y="42134"/>
                  <a:pt x="24036" y="42133"/>
                  <a:pt x="24051" y="42133"/>
                </a:cubicBezTo>
                <a:lnTo>
                  <a:pt x="22837" y="40820"/>
                </a:lnTo>
                <a:lnTo>
                  <a:pt x="22837" y="40820"/>
                </a:lnTo>
                <a:cubicBezTo>
                  <a:pt x="22837" y="40820"/>
                  <a:pt x="24577" y="41507"/>
                  <a:pt x="26055" y="41507"/>
                </a:cubicBezTo>
                <a:cubicBezTo>
                  <a:pt x="26227" y="41507"/>
                  <a:pt x="26395" y="41497"/>
                  <a:pt x="26557" y="41477"/>
                </a:cubicBezTo>
                <a:lnTo>
                  <a:pt x="25065" y="40223"/>
                </a:lnTo>
                <a:lnTo>
                  <a:pt x="25065" y="40223"/>
                </a:lnTo>
                <a:cubicBezTo>
                  <a:pt x="25065" y="40224"/>
                  <a:pt x="25665" y="40451"/>
                  <a:pt x="26478" y="40451"/>
                </a:cubicBezTo>
                <a:cubicBezTo>
                  <a:pt x="26792" y="40451"/>
                  <a:pt x="27137" y="40417"/>
                  <a:pt x="27492" y="40323"/>
                </a:cubicBezTo>
                <a:cubicBezTo>
                  <a:pt x="27492" y="40323"/>
                  <a:pt x="23732" y="40124"/>
                  <a:pt x="20430" y="39090"/>
                </a:cubicBezTo>
                <a:cubicBezTo>
                  <a:pt x="20432" y="39088"/>
                  <a:pt x="20434" y="39087"/>
                  <a:pt x="20436" y="39085"/>
                </a:cubicBezTo>
                <a:lnTo>
                  <a:pt x="20436" y="39085"/>
                </a:lnTo>
                <a:cubicBezTo>
                  <a:pt x="20201" y="39008"/>
                  <a:pt x="19948" y="38948"/>
                  <a:pt x="19714" y="38851"/>
                </a:cubicBezTo>
                <a:cubicBezTo>
                  <a:pt x="20072" y="38234"/>
                  <a:pt x="20291" y="37657"/>
                  <a:pt x="20291" y="37657"/>
                </a:cubicBezTo>
                <a:lnTo>
                  <a:pt x="20448" y="39076"/>
                </a:lnTo>
                <a:lnTo>
                  <a:pt x="20448" y="39076"/>
                </a:lnTo>
                <a:cubicBezTo>
                  <a:pt x="21077" y="38609"/>
                  <a:pt x="21624" y="37438"/>
                  <a:pt x="21624" y="37438"/>
                </a:cubicBezTo>
                <a:lnTo>
                  <a:pt x="21922" y="38692"/>
                </a:lnTo>
                <a:cubicBezTo>
                  <a:pt x="22439" y="38393"/>
                  <a:pt x="22519" y="36881"/>
                  <a:pt x="22519" y="36881"/>
                </a:cubicBezTo>
                <a:lnTo>
                  <a:pt x="23792" y="37956"/>
                </a:lnTo>
                <a:cubicBezTo>
                  <a:pt x="24130" y="37558"/>
                  <a:pt x="23732" y="36464"/>
                  <a:pt x="23732" y="36464"/>
                </a:cubicBezTo>
                <a:lnTo>
                  <a:pt x="23732" y="36464"/>
                </a:lnTo>
                <a:cubicBezTo>
                  <a:pt x="24220" y="36573"/>
                  <a:pt x="24734" y="36608"/>
                  <a:pt x="25190" y="36608"/>
                </a:cubicBezTo>
                <a:cubicBezTo>
                  <a:pt x="25981" y="36608"/>
                  <a:pt x="26597" y="36504"/>
                  <a:pt x="26597" y="36504"/>
                </a:cubicBezTo>
                <a:lnTo>
                  <a:pt x="25383" y="35867"/>
                </a:lnTo>
                <a:lnTo>
                  <a:pt x="25383" y="35867"/>
                </a:lnTo>
                <a:cubicBezTo>
                  <a:pt x="25462" y="35872"/>
                  <a:pt x="25540" y="35875"/>
                  <a:pt x="25617" y="35875"/>
                </a:cubicBezTo>
                <a:cubicBezTo>
                  <a:pt x="26663" y="35875"/>
                  <a:pt x="27611" y="35409"/>
                  <a:pt x="27611" y="35409"/>
                </a:cubicBezTo>
                <a:lnTo>
                  <a:pt x="27611" y="35409"/>
                </a:lnTo>
                <a:cubicBezTo>
                  <a:pt x="27526" y="35417"/>
                  <a:pt x="27427" y="35421"/>
                  <a:pt x="27316" y="35421"/>
                </a:cubicBezTo>
                <a:cubicBezTo>
                  <a:pt x="25108" y="35421"/>
                  <a:pt x="18123" y="33972"/>
                  <a:pt x="15755" y="33480"/>
                </a:cubicBezTo>
                <a:cubicBezTo>
                  <a:pt x="15716" y="33181"/>
                  <a:pt x="15636" y="32903"/>
                  <a:pt x="15576" y="32624"/>
                </a:cubicBezTo>
                <a:lnTo>
                  <a:pt x="15576" y="32624"/>
                </a:lnTo>
                <a:cubicBezTo>
                  <a:pt x="16034" y="32823"/>
                  <a:pt x="16571" y="33002"/>
                  <a:pt x="16969" y="33062"/>
                </a:cubicBezTo>
                <a:lnTo>
                  <a:pt x="15974" y="31610"/>
                </a:lnTo>
                <a:lnTo>
                  <a:pt x="15974" y="31610"/>
                </a:lnTo>
                <a:cubicBezTo>
                  <a:pt x="15974" y="31610"/>
                  <a:pt x="17713" y="32609"/>
                  <a:pt x="19068" y="32609"/>
                </a:cubicBezTo>
                <a:cubicBezTo>
                  <a:pt x="19118" y="32609"/>
                  <a:pt x="19168" y="32607"/>
                  <a:pt x="19217" y="32605"/>
                </a:cubicBezTo>
                <a:lnTo>
                  <a:pt x="17963" y="31192"/>
                </a:lnTo>
                <a:lnTo>
                  <a:pt x="17963" y="31192"/>
                </a:lnTo>
                <a:cubicBezTo>
                  <a:pt x="17964" y="31192"/>
                  <a:pt x="18650" y="31563"/>
                  <a:pt x="19544" y="31563"/>
                </a:cubicBezTo>
                <a:cubicBezTo>
                  <a:pt x="19726" y="31563"/>
                  <a:pt x="19917" y="31547"/>
                  <a:pt x="20112" y="31510"/>
                </a:cubicBezTo>
                <a:cubicBezTo>
                  <a:pt x="20112" y="31510"/>
                  <a:pt x="17904" y="31331"/>
                  <a:pt x="14621" y="27850"/>
                </a:cubicBezTo>
                <a:cubicBezTo>
                  <a:pt x="14442" y="27413"/>
                  <a:pt x="13885" y="26060"/>
                  <a:pt x="13269" y="24548"/>
                </a:cubicBezTo>
                <a:lnTo>
                  <a:pt x="13269" y="24548"/>
                </a:lnTo>
                <a:cubicBezTo>
                  <a:pt x="13587" y="24966"/>
                  <a:pt x="13945" y="25344"/>
                  <a:pt x="14243" y="25403"/>
                </a:cubicBezTo>
                <a:lnTo>
                  <a:pt x="14442" y="23713"/>
                </a:lnTo>
                <a:cubicBezTo>
                  <a:pt x="14442" y="23713"/>
                  <a:pt x="15773" y="24756"/>
                  <a:pt x="16554" y="24756"/>
                </a:cubicBezTo>
                <a:cubicBezTo>
                  <a:pt x="16594" y="24756"/>
                  <a:pt x="16633" y="24753"/>
                  <a:pt x="16670" y="24747"/>
                </a:cubicBezTo>
                <a:lnTo>
                  <a:pt x="15775" y="23553"/>
                </a:lnTo>
                <a:lnTo>
                  <a:pt x="15775" y="23553"/>
                </a:lnTo>
                <a:cubicBezTo>
                  <a:pt x="15775" y="23553"/>
                  <a:pt x="17451" y="24151"/>
                  <a:pt x="18396" y="24151"/>
                </a:cubicBezTo>
                <a:cubicBezTo>
                  <a:pt x="18411" y="24151"/>
                  <a:pt x="18426" y="24150"/>
                  <a:pt x="18441" y="24150"/>
                </a:cubicBezTo>
                <a:lnTo>
                  <a:pt x="17227" y="22837"/>
                </a:lnTo>
                <a:lnTo>
                  <a:pt x="17227" y="22837"/>
                </a:lnTo>
                <a:cubicBezTo>
                  <a:pt x="17228" y="22837"/>
                  <a:pt x="18976" y="23543"/>
                  <a:pt x="20442" y="23543"/>
                </a:cubicBezTo>
                <a:cubicBezTo>
                  <a:pt x="20608" y="23543"/>
                  <a:pt x="20771" y="23534"/>
                  <a:pt x="20927" y="23514"/>
                </a:cubicBezTo>
                <a:lnTo>
                  <a:pt x="19435" y="22240"/>
                </a:lnTo>
                <a:lnTo>
                  <a:pt x="19435" y="22240"/>
                </a:lnTo>
                <a:cubicBezTo>
                  <a:pt x="19436" y="22241"/>
                  <a:pt x="20046" y="22468"/>
                  <a:pt x="20864" y="22468"/>
                </a:cubicBezTo>
                <a:cubicBezTo>
                  <a:pt x="21180" y="22468"/>
                  <a:pt x="21527" y="22434"/>
                  <a:pt x="21882" y="22340"/>
                </a:cubicBezTo>
                <a:cubicBezTo>
                  <a:pt x="21882" y="22340"/>
                  <a:pt x="13866" y="21922"/>
                  <a:pt x="10981" y="19137"/>
                </a:cubicBezTo>
                <a:cubicBezTo>
                  <a:pt x="10862" y="18879"/>
                  <a:pt x="10782" y="18680"/>
                  <a:pt x="10703" y="18540"/>
                </a:cubicBezTo>
                <a:cubicBezTo>
                  <a:pt x="10583" y="18282"/>
                  <a:pt x="10484" y="18043"/>
                  <a:pt x="10384" y="17784"/>
                </a:cubicBezTo>
                <a:lnTo>
                  <a:pt x="10384" y="17784"/>
                </a:lnTo>
                <a:cubicBezTo>
                  <a:pt x="10663" y="18003"/>
                  <a:pt x="10961" y="18182"/>
                  <a:pt x="11260" y="18262"/>
                </a:cubicBezTo>
                <a:lnTo>
                  <a:pt x="10683" y="17088"/>
                </a:lnTo>
                <a:lnTo>
                  <a:pt x="10683" y="17088"/>
                </a:lnTo>
                <a:lnTo>
                  <a:pt x="11657" y="18083"/>
                </a:lnTo>
                <a:cubicBezTo>
                  <a:pt x="11657" y="18083"/>
                  <a:pt x="11399" y="16690"/>
                  <a:pt x="11339" y="16352"/>
                </a:cubicBezTo>
                <a:lnTo>
                  <a:pt x="11339" y="16352"/>
                </a:lnTo>
                <a:cubicBezTo>
                  <a:pt x="11339" y="16353"/>
                  <a:pt x="11976" y="18043"/>
                  <a:pt x="12453" y="18162"/>
                </a:cubicBezTo>
                <a:lnTo>
                  <a:pt x="12612" y="16710"/>
                </a:lnTo>
                <a:cubicBezTo>
                  <a:pt x="12612" y="16710"/>
                  <a:pt x="13553" y="17766"/>
                  <a:pt x="14076" y="17766"/>
                </a:cubicBezTo>
                <a:cubicBezTo>
                  <a:pt x="14086" y="17766"/>
                  <a:pt x="14095" y="17765"/>
                  <a:pt x="14104" y="17765"/>
                </a:cubicBezTo>
                <a:lnTo>
                  <a:pt x="13547" y="16670"/>
                </a:lnTo>
                <a:lnTo>
                  <a:pt x="13547" y="16670"/>
                </a:lnTo>
                <a:cubicBezTo>
                  <a:pt x="13547" y="16671"/>
                  <a:pt x="14681" y="17307"/>
                  <a:pt x="15338" y="17367"/>
                </a:cubicBezTo>
                <a:lnTo>
                  <a:pt x="14542" y="16153"/>
                </a:lnTo>
                <a:lnTo>
                  <a:pt x="14542" y="16153"/>
                </a:lnTo>
                <a:cubicBezTo>
                  <a:pt x="14542" y="16153"/>
                  <a:pt x="15910" y="16970"/>
                  <a:pt x="16956" y="16970"/>
                </a:cubicBezTo>
                <a:cubicBezTo>
                  <a:pt x="16980" y="16970"/>
                  <a:pt x="17004" y="16970"/>
                  <a:pt x="17028" y="16969"/>
                </a:cubicBezTo>
                <a:lnTo>
                  <a:pt x="16054" y="15795"/>
                </a:lnTo>
                <a:lnTo>
                  <a:pt x="16054" y="15795"/>
                </a:lnTo>
                <a:cubicBezTo>
                  <a:pt x="16054" y="15795"/>
                  <a:pt x="16577" y="16104"/>
                  <a:pt x="17249" y="16104"/>
                </a:cubicBezTo>
                <a:cubicBezTo>
                  <a:pt x="17395" y="16104"/>
                  <a:pt x="17548" y="16089"/>
                  <a:pt x="17705" y="16054"/>
                </a:cubicBezTo>
                <a:cubicBezTo>
                  <a:pt x="17705" y="16054"/>
                  <a:pt x="14641" y="14084"/>
                  <a:pt x="12732" y="11638"/>
                </a:cubicBezTo>
                <a:lnTo>
                  <a:pt x="12175" y="10345"/>
                </a:lnTo>
                <a:lnTo>
                  <a:pt x="12175" y="10345"/>
                </a:lnTo>
                <a:cubicBezTo>
                  <a:pt x="12175" y="10345"/>
                  <a:pt x="13866" y="11876"/>
                  <a:pt x="15178" y="11936"/>
                </a:cubicBezTo>
                <a:lnTo>
                  <a:pt x="14144" y="10086"/>
                </a:lnTo>
                <a:lnTo>
                  <a:pt x="14144" y="10086"/>
                </a:lnTo>
                <a:cubicBezTo>
                  <a:pt x="14144" y="10086"/>
                  <a:pt x="14913" y="10735"/>
                  <a:pt x="15928" y="10735"/>
                </a:cubicBezTo>
                <a:cubicBezTo>
                  <a:pt x="16008" y="10735"/>
                  <a:pt x="16090" y="10731"/>
                  <a:pt x="16173" y="10723"/>
                </a:cubicBezTo>
                <a:cubicBezTo>
                  <a:pt x="16173" y="10723"/>
                  <a:pt x="10504" y="4974"/>
                  <a:pt x="98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 name="Google Shape;1087;p42"/>
          <p:cNvGrpSpPr/>
          <p:nvPr/>
        </p:nvGrpSpPr>
        <p:grpSpPr>
          <a:xfrm>
            <a:off x="7083475" y="2005525"/>
            <a:ext cx="1347250" cy="857900"/>
            <a:chOff x="3408650" y="513625"/>
            <a:chExt cx="1347250" cy="857900"/>
          </a:xfrm>
        </p:grpSpPr>
        <p:sp>
          <p:nvSpPr>
            <p:cNvPr id="1088" name="Google Shape;1088;p42"/>
            <p:cNvSpPr/>
            <p:nvPr/>
          </p:nvSpPr>
          <p:spPr>
            <a:xfrm>
              <a:off x="3860200" y="606125"/>
              <a:ext cx="221325" cy="115900"/>
            </a:xfrm>
            <a:custGeom>
              <a:avLst/>
              <a:gdLst/>
              <a:ahLst/>
              <a:cxnLst/>
              <a:rect l="l" t="t" r="r" b="b"/>
              <a:pathLst>
                <a:path w="8853" h="4636" extrusionOk="0">
                  <a:moveTo>
                    <a:pt x="1" y="1"/>
                  </a:moveTo>
                  <a:lnTo>
                    <a:pt x="3144" y="4636"/>
                  </a:lnTo>
                  <a:lnTo>
                    <a:pt x="8853" y="2408"/>
                  </a:lnTo>
                  <a:cubicBezTo>
                    <a:pt x="8395" y="2292"/>
                    <a:pt x="7965" y="2243"/>
                    <a:pt x="7567" y="2243"/>
                  </a:cubicBezTo>
                  <a:cubicBezTo>
                    <a:pt x="5214" y="2243"/>
                    <a:pt x="3920" y="3959"/>
                    <a:pt x="3920" y="3959"/>
                  </a:cubicBezTo>
                  <a:cubicBezTo>
                    <a:pt x="3422" y="975"/>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2"/>
            <p:cNvSpPr/>
            <p:nvPr/>
          </p:nvSpPr>
          <p:spPr>
            <a:xfrm>
              <a:off x="4025325" y="513625"/>
              <a:ext cx="174075" cy="71650"/>
            </a:xfrm>
            <a:custGeom>
              <a:avLst/>
              <a:gdLst/>
              <a:ahLst/>
              <a:cxnLst/>
              <a:rect l="l" t="t" r="r" b="b"/>
              <a:pathLst>
                <a:path w="6963" h="2866" extrusionOk="0">
                  <a:moveTo>
                    <a:pt x="0" y="1"/>
                  </a:moveTo>
                  <a:lnTo>
                    <a:pt x="3143" y="2865"/>
                  </a:lnTo>
                  <a:lnTo>
                    <a:pt x="6962" y="219"/>
                  </a:lnTo>
                  <a:cubicBezTo>
                    <a:pt x="6950" y="219"/>
                    <a:pt x="6938" y="219"/>
                    <a:pt x="6926" y="219"/>
                  </a:cubicBezTo>
                  <a:cubicBezTo>
                    <a:pt x="4487" y="219"/>
                    <a:pt x="3601" y="2229"/>
                    <a:pt x="3601" y="2229"/>
                  </a:cubicBezTo>
                  <a:cubicBezTo>
                    <a:pt x="2705"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2"/>
            <p:cNvSpPr/>
            <p:nvPr/>
          </p:nvSpPr>
          <p:spPr>
            <a:xfrm>
              <a:off x="4619600" y="595675"/>
              <a:ext cx="136300" cy="55725"/>
            </a:xfrm>
            <a:custGeom>
              <a:avLst/>
              <a:gdLst/>
              <a:ahLst/>
              <a:cxnLst/>
              <a:rect l="l" t="t" r="r" b="b"/>
              <a:pathLst>
                <a:path w="5452" h="2229" extrusionOk="0">
                  <a:moveTo>
                    <a:pt x="1" y="1"/>
                  </a:moveTo>
                  <a:lnTo>
                    <a:pt x="2467" y="2229"/>
                  </a:lnTo>
                  <a:lnTo>
                    <a:pt x="5451" y="180"/>
                  </a:lnTo>
                  <a:cubicBezTo>
                    <a:pt x="5427" y="179"/>
                    <a:pt x="5403" y="179"/>
                    <a:pt x="5380" y="179"/>
                  </a:cubicBezTo>
                  <a:cubicBezTo>
                    <a:pt x="3485" y="179"/>
                    <a:pt x="2806" y="1732"/>
                    <a:pt x="2806" y="1732"/>
                  </a:cubicBezTo>
                  <a:cubicBezTo>
                    <a:pt x="2109" y="100"/>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2"/>
            <p:cNvSpPr/>
            <p:nvPr/>
          </p:nvSpPr>
          <p:spPr>
            <a:xfrm>
              <a:off x="3408650" y="1299875"/>
              <a:ext cx="174075" cy="71650"/>
            </a:xfrm>
            <a:custGeom>
              <a:avLst/>
              <a:gdLst/>
              <a:ahLst/>
              <a:cxnLst/>
              <a:rect l="l" t="t" r="r" b="b"/>
              <a:pathLst>
                <a:path w="6963" h="2866" extrusionOk="0">
                  <a:moveTo>
                    <a:pt x="0" y="1"/>
                  </a:moveTo>
                  <a:lnTo>
                    <a:pt x="3143" y="2866"/>
                  </a:lnTo>
                  <a:lnTo>
                    <a:pt x="6963" y="220"/>
                  </a:lnTo>
                  <a:cubicBezTo>
                    <a:pt x="6951" y="220"/>
                    <a:pt x="6939" y="220"/>
                    <a:pt x="6927" y="220"/>
                  </a:cubicBezTo>
                  <a:cubicBezTo>
                    <a:pt x="4487" y="220"/>
                    <a:pt x="3601" y="2249"/>
                    <a:pt x="3601" y="2249"/>
                  </a:cubicBezTo>
                  <a:cubicBezTo>
                    <a:pt x="2706" y="120"/>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43"/>
          <p:cNvSpPr/>
          <p:nvPr/>
        </p:nvSpPr>
        <p:spPr>
          <a:xfrm>
            <a:off x="2378425" y="1554238"/>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3"/>
          <p:cNvSpPr/>
          <p:nvPr/>
        </p:nvSpPr>
        <p:spPr>
          <a:xfrm>
            <a:off x="5954300" y="1554225"/>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to divide the content</a:t>
            </a:r>
            <a:endParaRPr/>
          </a:p>
        </p:txBody>
      </p:sp>
      <p:sp>
        <p:nvSpPr>
          <p:cNvPr id="1099" name="Google Shape;1099;p43"/>
          <p:cNvSpPr txBox="1">
            <a:spLocks noGrp="1"/>
          </p:cNvSpPr>
          <p:nvPr>
            <p:ph type="subTitle" idx="1"/>
          </p:nvPr>
        </p:nvSpPr>
        <p:spPr>
          <a:xfrm>
            <a:off x="4926942" y="2980825"/>
            <a:ext cx="2856000" cy="10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Venus is hot and has a poisonous atmosphere</a:t>
            </a:r>
            <a:endParaRPr/>
          </a:p>
        </p:txBody>
      </p:sp>
      <p:sp>
        <p:nvSpPr>
          <p:cNvPr id="1100" name="Google Shape;1100;p43"/>
          <p:cNvSpPr txBox="1">
            <a:spLocks noGrp="1"/>
          </p:cNvSpPr>
          <p:nvPr>
            <p:ph type="subTitle" idx="2"/>
          </p:nvPr>
        </p:nvSpPr>
        <p:spPr>
          <a:xfrm>
            <a:off x="1368617" y="2980825"/>
            <a:ext cx="2856000" cy="10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1101" name="Google Shape;1101;p43"/>
          <p:cNvSpPr txBox="1">
            <a:spLocks noGrp="1"/>
          </p:cNvSpPr>
          <p:nvPr>
            <p:ph type="subTitle" idx="3"/>
          </p:nvPr>
        </p:nvSpPr>
        <p:spPr>
          <a:xfrm>
            <a:off x="1368617" y="2590800"/>
            <a:ext cx="2856000" cy="46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02" name="Google Shape;1102;p43"/>
          <p:cNvSpPr txBox="1">
            <a:spLocks noGrp="1"/>
          </p:cNvSpPr>
          <p:nvPr>
            <p:ph type="subTitle" idx="4"/>
          </p:nvPr>
        </p:nvSpPr>
        <p:spPr>
          <a:xfrm>
            <a:off x="4926946" y="2590800"/>
            <a:ext cx="2856000" cy="46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grpSp>
        <p:nvGrpSpPr>
          <p:cNvPr id="1103" name="Google Shape;1103;p43"/>
          <p:cNvGrpSpPr/>
          <p:nvPr/>
        </p:nvGrpSpPr>
        <p:grpSpPr>
          <a:xfrm>
            <a:off x="7837875" y="3119267"/>
            <a:ext cx="1754075" cy="2085825"/>
            <a:chOff x="4234175" y="2958950"/>
            <a:chExt cx="1754075" cy="1384550"/>
          </a:xfrm>
        </p:grpSpPr>
        <p:sp>
          <p:nvSpPr>
            <p:cNvPr id="1104" name="Google Shape;1104;p43"/>
            <p:cNvSpPr/>
            <p:nvPr/>
          </p:nvSpPr>
          <p:spPr>
            <a:xfrm>
              <a:off x="4234175" y="2958950"/>
              <a:ext cx="1754075" cy="1384550"/>
            </a:xfrm>
            <a:custGeom>
              <a:avLst/>
              <a:gdLst/>
              <a:ahLst/>
              <a:cxnLst/>
              <a:rect l="l" t="t" r="r" b="b"/>
              <a:pathLst>
                <a:path w="70163" h="55382" extrusionOk="0">
                  <a:moveTo>
                    <a:pt x="22201" y="9708"/>
                  </a:moveTo>
                  <a:cubicBezTo>
                    <a:pt x="22161" y="10185"/>
                    <a:pt x="21783" y="13985"/>
                    <a:pt x="19973" y="16491"/>
                  </a:cubicBezTo>
                  <a:cubicBezTo>
                    <a:pt x="18024" y="19177"/>
                    <a:pt x="19635" y="20788"/>
                    <a:pt x="19635" y="20788"/>
                  </a:cubicBezTo>
                  <a:cubicBezTo>
                    <a:pt x="19635" y="20788"/>
                    <a:pt x="24986" y="13766"/>
                    <a:pt x="23534" y="12135"/>
                  </a:cubicBezTo>
                  <a:cubicBezTo>
                    <a:pt x="22261" y="10722"/>
                    <a:pt x="22201" y="9927"/>
                    <a:pt x="22201" y="9708"/>
                  </a:cubicBezTo>
                  <a:close/>
                  <a:moveTo>
                    <a:pt x="43447" y="0"/>
                  </a:moveTo>
                  <a:cubicBezTo>
                    <a:pt x="43446" y="0"/>
                    <a:pt x="39010" y="2387"/>
                    <a:pt x="31988" y="4774"/>
                  </a:cubicBezTo>
                  <a:cubicBezTo>
                    <a:pt x="24946" y="7201"/>
                    <a:pt x="29760" y="10583"/>
                    <a:pt x="27095" y="15656"/>
                  </a:cubicBezTo>
                  <a:cubicBezTo>
                    <a:pt x="26438" y="16909"/>
                    <a:pt x="22161" y="18003"/>
                    <a:pt x="21724" y="22260"/>
                  </a:cubicBezTo>
                  <a:cubicBezTo>
                    <a:pt x="21564" y="23887"/>
                    <a:pt x="20559" y="24518"/>
                    <a:pt x="19500" y="24518"/>
                  </a:cubicBezTo>
                  <a:cubicBezTo>
                    <a:pt x="17788" y="24518"/>
                    <a:pt x="15936" y="22871"/>
                    <a:pt x="17288" y="21126"/>
                  </a:cubicBezTo>
                  <a:lnTo>
                    <a:pt x="17288" y="21126"/>
                  </a:lnTo>
                  <a:cubicBezTo>
                    <a:pt x="17287" y="21127"/>
                    <a:pt x="5631" y="26816"/>
                    <a:pt x="10186" y="32823"/>
                  </a:cubicBezTo>
                  <a:cubicBezTo>
                    <a:pt x="14025" y="37955"/>
                    <a:pt x="6148" y="36185"/>
                    <a:pt x="2965" y="40561"/>
                  </a:cubicBezTo>
                  <a:cubicBezTo>
                    <a:pt x="1" y="44620"/>
                    <a:pt x="13826" y="53571"/>
                    <a:pt x="20709" y="55381"/>
                  </a:cubicBezTo>
                  <a:lnTo>
                    <a:pt x="62663" y="55282"/>
                  </a:lnTo>
                  <a:cubicBezTo>
                    <a:pt x="63837" y="52557"/>
                    <a:pt x="68153" y="35170"/>
                    <a:pt x="65468" y="32385"/>
                  </a:cubicBezTo>
                  <a:cubicBezTo>
                    <a:pt x="62384" y="29203"/>
                    <a:pt x="70162" y="24747"/>
                    <a:pt x="68332" y="19734"/>
                  </a:cubicBezTo>
                  <a:cubicBezTo>
                    <a:pt x="66462" y="14701"/>
                    <a:pt x="63061" y="19236"/>
                    <a:pt x="60614" y="14959"/>
                  </a:cubicBezTo>
                  <a:cubicBezTo>
                    <a:pt x="58187" y="10683"/>
                    <a:pt x="56178" y="10126"/>
                    <a:pt x="56178" y="10126"/>
                  </a:cubicBezTo>
                  <a:cubicBezTo>
                    <a:pt x="54129" y="14959"/>
                    <a:pt x="51225" y="12214"/>
                    <a:pt x="49613" y="17963"/>
                  </a:cubicBezTo>
                  <a:cubicBezTo>
                    <a:pt x="47962" y="23712"/>
                    <a:pt x="49474" y="25443"/>
                    <a:pt x="45754" y="26239"/>
                  </a:cubicBezTo>
                  <a:cubicBezTo>
                    <a:pt x="45563" y="26280"/>
                    <a:pt x="45376" y="26300"/>
                    <a:pt x="45194" y="26300"/>
                  </a:cubicBezTo>
                  <a:cubicBezTo>
                    <a:pt x="41844" y="26300"/>
                    <a:pt x="40070" y="19611"/>
                    <a:pt x="44183" y="15158"/>
                  </a:cubicBezTo>
                  <a:cubicBezTo>
                    <a:pt x="48539" y="10444"/>
                    <a:pt x="44481" y="6346"/>
                    <a:pt x="44481" y="6346"/>
                  </a:cubicBezTo>
                  <a:lnTo>
                    <a:pt x="44481" y="6346"/>
                  </a:lnTo>
                  <a:cubicBezTo>
                    <a:pt x="44481" y="6346"/>
                    <a:pt x="41946" y="8260"/>
                    <a:pt x="39362" y="8260"/>
                  </a:cubicBezTo>
                  <a:cubicBezTo>
                    <a:pt x="38773" y="8260"/>
                    <a:pt x="38182" y="8161"/>
                    <a:pt x="37618" y="7917"/>
                  </a:cubicBezTo>
                  <a:cubicBezTo>
                    <a:pt x="34594" y="6605"/>
                    <a:pt x="43446" y="1"/>
                    <a:pt x="43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3"/>
            <p:cNvSpPr/>
            <p:nvPr/>
          </p:nvSpPr>
          <p:spPr>
            <a:xfrm>
              <a:off x="4753400" y="3639275"/>
              <a:ext cx="788750" cy="697250"/>
            </a:xfrm>
            <a:custGeom>
              <a:avLst/>
              <a:gdLst/>
              <a:ahLst/>
              <a:cxnLst/>
              <a:rect l="l" t="t" r="r" b="b"/>
              <a:pathLst>
                <a:path w="31550" h="27890" extrusionOk="0">
                  <a:moveTo>
                    <a:pt x="19077" y="0"/>
                  </a:moveTo>
                  <a:cubicBezTo>
                    <a:pt x="19077" y="1"/>
                    <a:pt x="16829" y="1194"/>
                    <a:pt x="13308" y="2407"/>
                  </a:cubicBezTo>
                  <a:cubicBezTo>
                    <a:pt x="9747" y="3621"/>
                    <a:pt x="12174" y="5312"/>
                    <a:pt x="10841" y="7878"/>
                  </a:cubicBezTo>
                  <a:cubicBezTo>
                    <a:pt x="10483" y="8534"/>
                    <a:pt x="10265" y="8932"/>
                    <a:pt x="10026" y="9071"/>
                  </a:cubicBezTo>
                  <a:cubicBezTo>
                    <a:pt x="10026" y="9071"/>
                    <a:pt x="7460" y="12354"/>
                    <a:pt x="7241" y="14502"/>
                  </a:cubicBezTo>
                  <a:cubicBezTo>
                    <a:pt x="7197" y="14893"/>
                    <a:pt x="7087" y="15058"/>
                    <a:pt x="6943" y="15058"/>
                  </a:cubicBezTo>
                  <a:cubicBezTo>
                    <a:pt x="6303" y="15058"/>
                    <a:pt x="4995" y="11796"/>
                    <a:pt x="5888" y="10643"/>
                  </a:cubicBezTo>
                  <a:lnTo>
                    <a:pt x="5888" y="10643"/>
                  </a:lnTo>
                  <a:cubicBezTo>
                    <a:pt x="5888" y="10643"/>
                    <a:pt x="0" y="12513"/>
                    <a:pt x="2884" y="14999"/>
                  </a:cubicBezTo>
                  <a:cubicBezTo>
                    <a:pt x="5769" y="17446"/>
                    <a:pt x="7679" y="17705"/>
                    <a:pt x="6067" y="19893"/>
                  </a:cubicBezTo>
                  <a:cubicBezTo>
                    <a:pt x="4575" y="21922"/>
                    <a:pt x="4158" y="26975"/>
                    <a:pt x="7639" y="27890"/>
                  </a:cubicBezTo>
                  <a:lnTo>
                    <a:pt x="28765" y="27850"/>
                  </a:lnTo>
                  <a:cubicBezTo>
                    <a:pt x="29362" y="26458"/>
                    <a:pt x="31550" y="17705"/>
                    <a:pt x="30177" y="16312"/>
                  </a:cubicBezTo>
                  <a:cubicBezTo>
                    <a:pt x="28626" y="14721"/>
                    <a:pt x="27094" y="14860"/>
                    <a:pt x="26179" y="12334"/>
                  </a:cubicBezTo>
                  <a:cubicBezTo>
                    <a:pt x="25244" y="9788"/>
                    <a:pt x="28964" y="9668"/>
                    <a:pt x="27750" y="7500"/>
                  </a:cubicBezTo>
                  <a:cubicBezTo>
                    <a:pt x="26537" y="5352"/>
                    <a:pt x="25502" y="5073"/>
                    <a:pt x="25502" y="5073"/>
                  </a:cubicBezTo>
                  <a:cubicBezTo>
                    <a:pt x="24488" y="7500"/>
                    <a:pt x="23652" y="5451"/>
                    <a:pt x="22797" y="8355"/>
                  </a:cubicBezTo>
                  <a:cubicBezTo>
                    <a:pt x="21981" y="11260"/>
                    <a:pt x="22121" y="12811"/>
                    <a:pt x="20231" y="13209"/>
                  </a:cubicBezTo>
                  <a:cubicBezTo>
                    <a:pt x="20136" y="13230"/>
                    <a:pt x="20043" y="13239"/>
                    <a:pt x="19953" y="13239"/>
                  </a:cubicBezTo>
                  <a:cubicBezTo>
                    <a:pt x="18273" y="13239"/>
                    <a:pt x="17359" y="9864"/>
                    <a:pt x="19435" y="7599"/>
                  </a:cubicBezTo>
                  <a:cubicBezTo>
                    <a:pt x="21623" y="5252"/>
                    <a:pt x="19594" y="3183"/>
                    <a:pt x="19594" y="3183"/>
                  </a:cubicBezTo>
                  <a:lnTo>
                    <a:pt x="19594" y="3183"/>
                  </a:lnTo>
                  <a:cubicBezTo>
                    <a:pt x="19594" y="3183"/>
                    <a:pt x="18289" y="4142"/>
                    <a:pt x="16987" y="4142"/>
                  </a:cubicBezTo>
                  <a:cubicBezTo>
                    <a:pt x="16697" y="4142"/>
                    <a:pt x="16408" y="4095"/>
                    <a:pt x="16133" y="3979"/>
                  </a:cubicBezTo>
                  <a:cubicBezTo>
                    <a:pt x="14601" y="3303"/>
                    <a:pt x="19076" y="1"/>
                    <a:pt x="190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43"/>
          <p:cNvGrpSpPr/>
          <p:nvPr/>
        </p:nvGrpSpPr>
        <p:grpSpPr>
          <a:xfrm>
            <a:off x="2620057" y="1785270"/>
            <a:ext cx="318042" cy="339253"/>
            <a:chOff x="914900" y="3806450"/>
            <a:chExt cx="451700" cy="481825"/>
          </a:xfrm>
        </p:grpSpPr>
        <p:sp>
          <p:nvSpPr>
            <p:cNvPr id="1107" name="Google Shape;1107;p4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8" name="Google Shape;1108;p4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09" name="Google Shape;1109;p4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10" name="Google Shape;1110;p4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11" name="Google Shape;1111;p4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12" name="Google Shape;1112;p43"/>
          <p:cNvGrpSpPr/>
          <p:nvPr/>
        </p:nvGrpSpPr>
        <p:grpSpPr>
          <a:xfrm>
            <a:off x="6155744" y="1756177"/>
            <a:ext cx="398406" cy="397393"/>
            <a:chOff x="-20946600" y="3317850"/>
            <a:chExt cx="304825" cy="304050"/>
          </a:xfrm>
        </p:grpSpPr>
        <p:sp>
          <p:nvSpPr>
            <p:cNvPr id="1113" name="Google Shape;1113;p4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p44"/>
          <p:cNvSpPr/>
          <p:nvPr/>
        </p:nvSpPr>
        <p:spPr>
          <a:xfrm>
            <a:off x="1878800" y="1680913"/>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4"/>
          <p:cNvSpPr/>
          <p:nvPr/>
        </p:nvSpPr>
        <p:spPr>
          <a:xfrm>
            <a:off x="4169938" y="1680913"/>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4"/>
          <p:cNvSpPr/>
          <p:nvPr/>
        </p:nvSpPr>
        <p:spPr>
          <a:xfrm>
            <a:off x="6461088" y="1680913"/>
            <a:ext cx="801300" cy="80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three important ideas</a:t>
            </a:r>
            <a:endParaRPr/>
          </a:p>
        </p:txBody>
      </p:sp>
      <p:sp>
        <p:nvSpPr>
          <p:cNvPr id="1124" name="Google Shape;1124;p44"/>
          <p:cNvSpPr txBox="1">
            <a:spLocks noGrp="1"/>
          </p:cNvSpPr>
          <p:nvPr>
            <p:ph type="subTitle" idx="1"/>
          </p:nvPr>
        </p:nvSpPr>
        <p:spPr>
          <a:xfrm>
            <a:off x="1229586" y="3100676"/>
            <a:ext cx="20910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1125" name="Google Shape;1125;p44"/>
          <p:cNvSpPr txBox="1">
            <a:spLocks noGrp="1"/>
          </p:cNvSpPr>
          <p:nvPr>
            <p:ph type="subTitle" idx="2"/>
          </p:nvPr>
        </p:nvSpPr>
        <p:spPr>
          <a:xfrm>
            <a:off x="3524779" y="3100676"/>
            <a:ext cx="20910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also very high temperatures</a:t>
            </a:r>
            <a:endParaRPr/>
          </a:p>
        </p:txBody>
      </p:sp>
      <p:sp>
        <p:nvSpPr>
          <p:cNvPr id="1126" name="Google Shape;1126;p44"/>
          <p:cNvSpPr txBox="1">
            <a:spLocks noGrp="1"/>
          </p:cNvSpPr>
          <p:nvPr>
            <p:ph type="subTitle" idx="3"/>
          </p:nvPr>
        </p:nvSpPr>
        <p:spPr>
          <a:xfrm>
            <a:off x="5820593" y="3100676"/>
            <a:ext cx="20910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 This planet is full of iron oxide dust</a:t>
            </a:r>
            <a:endParaRPr/>
          </a:p>
        </p:txBody>
      </p:sp>
      <p:sp>
        <p:nvSpPr>
          <p:cNvPr id="1127" name="Google Shape;1127;p44"/>
          <p:cNvSpPr txBox="1">
            <a:spLocks noGrp="1"/>
          </p:cNvSpPr>
          <p:nvPr>
            <p:ph type="subTitle" idx="4"/>
          </p:nvPr>
        </p:nvSpPr>
        <p:spPr>
          <a:xfrm>
            <a:off x="1229586" y="2646101"/>
            <a:ext cx="2091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28" name="Google Shape;1128;p44"/>
          <p:cNvSpPr txBox="1">
            <a:spLocks noGrp="1"/>
          </p:cNvSpPr>
          <p:nvPr>
            <p:ph type="subTitle" idx="5"/>
          </p:nvPr>
        </p:nvSpPr>
        <p:spPr>
          <a:xfrm>
            <a:off x="3524779" y="2646101"/>
            <a:ext cx="2091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29" name="Google Shape;1129;p44"/>
          <p:cNvSpPr txBox="1">
            <a:spLocks noGrp="1"/>
          </p:cNvSpPr>
          <p:nvPr>
            <p:ph type="subTitle" idx="6"/>
          </p:nvPr>
        </p:nvSpPr>
        <p:spPr>
          <a:xfrm>
            <a:off x="5820593" y="2646101"/>
            <a:ext cx="20910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1130" name="Google Shape;1130;p44"/>
          <p:cNvGrpSpPr/>
          <p:nvPr/>
        </p:nvGrpSpPr>
        <p:grpSpPr>
          <a:xfrm>
            <a:off x="2085691" y="1905335"/>
            <a:ext cx="378747" cy="352517"/>
            <a:chOff x="-21322300" y="4077125"/>
            <a:chExt cx="307200" cy="285925"/>
          </a:xfrm>
        </p:grpSpPr>
        <p:sp>
          <p:nvSpPr>
            <p:cNvPr id="1131" name="Google Shape;1131;p4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4"/>
          <p:cNvGrpSpPr/>
          <p:nvPr/>
        </p:nvGrpSpPr>
        <p:grpSpPr>
          <a:xfrm>
            <a:off x="4382698" y="1895135"/>
            <a:ext cx="375819" cy="372921"/>
            <a:chOff x="-15688425" y="3707725"/>
            <a:chExt cx="304825" cy="302475"/>
          </a:xfrm>
        </p:grpSpPr>
        <p:sp>
          <p:nvSpPr>
            <p:cNvPr id="1144" name="Google Shape;1144;p4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44"/>
          <p:cNvSpPr/>
          <p:nvPr/>
        </p:nvSpPr>
        <p:spPr>
          <a:xfrm>
            <a:off x="6674340" y="1894638"/>
            <a:ext cx="374832" cy="373877"/>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Forests &amp; Jungles: Consequences of Deforestation by Slidesgo">
  <a:themeElements>
    <a:clrScheme name="Simple Light">
      <a:dk1>
        <a:srgbClr val="27211E"/>
      </a:dk1>
      <a:lt1>
        <a:srgbClr val="F2E2DF"/>
      </a:lt1>
      <a:dk2>
        <a:srgbClr val="F4CA79"/>
      </a:dk2>
      <a:lt2>
        <a:srgbClr val="F5B073"/>
      </a:lt2>
      <a:accent1>
        <a:srgbClr val="FF7966"/>
      </a:accent1>
      <a:accent2>
        <a:srgbClr val="51613C"/>
      </a:accent2>
      <a:accent3>
        <a:srgbClr val="C6B2A9"/>
      </a:accent3>
      <a:accent4>
        <a:srgbClr val="A98E82"/>
      </a:accent4>
      <a:accent5>
        <a:srgbClr val="9E7765"/>
      </a:accent5>
      <a:accent6>
        <a:srgbClr val="38271F"/>
      </a:accent6>
      <a:hlink>
        <a:srgbClr val="27211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2133</Words>
  <Application>Microsoft Office PowerPoint</Application>
  <PresentationFormat>Apresentação na tela (16:9)</PresentationFormat>
  <Paragraphs>333</Paragraphs>
  <Slides>55</Slides>
  <Notes>55</Notes>
  <HiddenSlides>0</HiddenSlides>
  <MMClips>0</MMClips>
  <ScaleCrop>false</ScaleCrop>
  <HeadingPairs>
    <vt:vector size="6" baseType="variant">
      <vt:variant>
        <vt:lpstr>Fontes usadas</vt:lpstr>
      </vt:variant>
      <vt:variant>
        <vt:i4>17</vt:i4>
      </vt:variant>
      <vt:variant>
        <vt:lpstr>Tema</vt:lpstr>
      </vt:variant>
      <vt:variant>
        <vt:i4>2</vt:i4>
      </vt:variant>
      <vt:variant>
        <vt:lpstr>Títulos de slides</vt:lpstr>
      </vt:variant>
      <vt:variant>
        <vt:i4>55</vt:i4>
      </vt:variant>
    </vt:vector>
  </HeadingPairs>
  <TitlesOfParts>
    <vt:vector size="74" baseType="lpstr">
      <vt:lpstr>PT Sans</vt:lpstr>
      <vt:lpstr>Roboto Medium</vt:lpstr>
      <vt:lpstr>Calibri</vt:lpstr>
      <vt:lpstr>Darker Grotesque</vt:lpstr>
      <vt:lpstr>Amatic SC</vt:lpstr>
      <vt:lpstr>Anaheim</vt:lpstr>
      <vt:lpstr>Bebas Neue</vt:lpstr>
      <vt:lpstr>Proxima Nova Semibold</vt:lpstr>
      <vt:lpstr>DM Sans</vt:lpstr>
      <vt:lpstr>Proxima Nova</vt:lpstr>
      <vt:lpstr>Heebo</vt:lpstr>
      <vt:lpstr>Darker Grotesque Light</vt:lpstr>
      <vt:lpstr>Arial</vt:lpstr>
      <vt:lpstr>Archivo Black</vt:lpstr>
      <vt:lpstr>Epilogue</vt:lpstr>
      <vt:lpstr>Nunito Light</vt:lpstr>
      <vt:lpstr>DM Sans Medium</vt:lpstr>
      <vt:lpstr>Forests &amp; Jungles: Consequences of Deforestation by Slidesgo</vt:lpstr>
      <vt:lpstr>Slidesgo Final Pages</vt:lpstr>
      <vt:lpstr>Impactos das queimadas na natureza</vt:lpstr>
      <vt:lpstr>Composição</vt:lpstr>
      <vt:lpstr>Table of contents</vt:lpstr>
      <vt:lpstr>Whoa!</vt:lpstr>
      <vt:lpstr>Introduction</vt:lpstr>
      <vt:lpstr>Do you need a longer text?</vt:lpstr>
      <vt:lpstr>The slide title goes here!</vt:lpstr>
      <vt:lpstr>Maybe you need to divide the content</vt:lpstr>
      <vt:lpstr>Here are three important ideas</vt:lpstr>
      <vt:lpstr>Divide the content in four ideas</vt:lpstr>
      <vt:lpstr>Reviewing concepts is a good idea</vt:lpstr>
      <vt:lpstr>Awesome words</vt:lpstr>
      <vt:lpstr>—Someone Famous</vt:lpstr>
      <vt:lpstr>A picture is worth a thousand words</vt:lpstr>
      <vt:lpstr>A picture always reinforces  the concept</vt:lpstr>
      <vt:lpstr>4,498,300,000</vt:lpstr>
      <vt:lpstr>9h 55m 23s</vt:lpstr>
      <vt:lpstr>80%</vt:lpstr>
      <vt:lpstr>Computer mockup</vt:lpstr>
      <vt:lpstr>Tablet mockup</vt:lpstr>
      <vt:lpstr>Phone mockup</vt:lpstr>
      <vt:lpstr>This is a map</vt:lpstr>
      <vt:lpstr>This is a process</vt:lpstr>
      <vt:lpstr>Global environmental problems</vt:lpstr>
      <vt:lpstr>Causes of deforestation</vt:lpstr>
      <vt:lpstr>Deforestation and forest loss</vt:lpstr>
      <vt:lpstr>Our team</vt:lpstr>
      <vt:lpstr>Impact on the ecosystem</vt:lpstr>
      <vt:lpstr>Loss of primary forest</vt:lpstr>
      <vt:lpstr>Help fight deforestation</vt:lpstr>
      <vt:lpstr>Forest recovery strategies</vt:lpstr>
      <vt:lpstr>Deforestation and wildfires</vt:lpstr>
      <vt:lpstr>Deforestation and climate change</vt:lpstr>
      <vt:lpstr>Strategies for reforestation</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Apresentação do PowerPoint</vt:lpstr>
      <vt:lpstr>Apresentação do PowerPoint</vt:lpstr>
      <vt:lpstr>Apresentação do PowerPoint</vt:lpstr>
      <vt:lpstr>Apresentação do PowerPoint</vt:lpstr>
      <vt:lpstr>Nature Icons</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Gustavo Laur Pisanello</dc:creator>
  <cp:lastModifiedBy>Gustavo Laur Pisanello</cp:lastModifiedBy>
  <cp:revision>2</cp:revision>
  <dcterms:modified xsi:type="dcterms:W3CDTF">2025-06-02T12:52:59Z</dcterms:modified>
</cp:coreProperties>
</file>